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59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FB0BC-D3D5-4F37-81F8-F3A9CDD1DE0D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B52BB-824D-4D16-8C80-0E5ED64D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8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BC,</a:t>
            </a:r>
            <a:r>
              <a:rPr lang="en-US" baseline="0" dirty="0" smtClean="0"/>
              <a:t> 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B52BB-824D-4D16-8C80-0E5ED64D7A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78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(4)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Rio Grande Valley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xiang.lian@utrgv.edu</a:t>
            </a:r>
            <a:endParaRPr lang="en-US" alt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 Closure and Entailment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If X = {AB} and F = {A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D, BCEJ, BDAE, EJG, ADEH, HDJ}, what is X</a:t>
            </a:r>
            <a:r>
              <a:rPr kumimoji="1" lang="en-US" altLang="zh-TW" sz="26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</a:t>
            </a:r>
            <a:r>
              <a:rPr kumimoji="1" lang="en-US" altLang="zh-TW" sz="2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1" lang="en-US" altLang="zh-TW" sz="2600" dirty="0" smtClean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1" lang="en-US" altLang="zh-TW" sz="26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1" lang="en-US" altLang="zh-TW" sz="2600" dirty="0">
              <a:solidFill>
                <a:srgbClr val="00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Are the FDs AB</a:t>
            </a:r>
            <a:r>
              <a:rPr kumimoji="1" lang="en-US" altLang="zh-TW" sz="2600" dirty="0" smtClean="0">
                <a:solidFill>
                  <a:srgbClr val="00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C and AEG entailed by F?</a:t>
            </a:r>
            <a:endParaRPr kumimoji="1" lang="en-US" altLang="zh-TW" sz="2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 with Armstrong's Axioms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only Armstrong's axioms and the FDs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AB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C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(b) ABE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(c) CD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Give a complete derivation of the FD AD.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BCNF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R={B, C, E}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F={E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B, BCE}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What are candidate keys in R?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R in BCNF? If not, how to decompose R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losslessly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16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3NF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R= {BCDFGH} with a set of FDs F={BG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CD, GF, CDGH, CFG, FD}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Use the 3NF algorithm to obtain a lossless, dependency-preserving decomposition into 3NF.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220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新細明體</vt:lpstr>
      <vt:lpstr>Arial</vt:lpstr>
      <vt:lpstr>Calibri</vt:lpstr>
      <vt:lpstr>Times New Roman</vt:lpstr>
      <vt:lpstr>Wingdings</vt:lpstr>
      <vt:lpstr>Office Theme</vt:lpstr>
      <vt:lpstr>CSCI 4333 Database Design and Implementation – Exercise (4)</vt:lpstr>
      <vt:lpstr>Attribute Closure and Entailment</vt:lpstr>
      <vt:lpstr>Derivation with Armstrong's Axioms</vt:lpstr>
      <vt:lpstr>BCNF</vt:lpstr>
      <vt:lpstr>3NF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– Exercise (2)</dc:title>
  <dc:creator>Xiang Lian</dc:creator>
  <cp:lastModifiedBy>Xiang Lian</cp:lastModifiedBy>
  <cp:revision>92</cp:revision>
  <dcterms:created xsi:type="dcterms:W3CDTF">2006-08-16T00:00:00Z</dcterms:created>
  <dcterms:modified xsi:type="dcterms:W3CDTF">2015-08-31T14:52:52Z</dcterms:modified>
</cp:coreProperties>
</file>