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(3)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Given a schema </a:t>
            </a:r>
            <a:r>
              <a:rPr kumimoji="1" lang="en-US" altLang="zh-TW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(A, B, C, G, H,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I) and a set of functional dependencies: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F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{A	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	B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	A		C</a:t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	CG		H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CG		I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     	B		H}</a:t>
            </a: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Please prove that the following functional dependencies are in </a:t>
            </a: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1" lang="en-US" altLang="zh-TW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kumimoji="1" lang="en-US" altLang="zh-TW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kumimoji="1" lang="en-US" altLang="zh-TW" sz="2800" dirty="0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A		H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AG		I</a:t>
            </a:r>
          </a:p>
          <a:p>
            <a:pPr marL="457200" lvl="1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CG		HI</a:t>
            </a:r>
            <a:r>
              <a:rPr kumimoji="1"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defTabSz="800100" fontAlgn="base">
              <a:spcAft>
                <a:spcPct val="0"/>
              </a:spcAft>
              <a:buFontTx/>
              <a:buChar char="•"/>
              <a:tabLst>
                <a:tab pos="1143000" algn="r"/>
                <a:tab pos="1524000" algn="r"/>
              </a:tabLst>
            </a:pP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Given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schema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=  (A, B, C, G, H, I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)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and a set of functional dependencies:</a:t>
            </a:r>
          </a:p>
          <a:p>
            <a:pPr marL="0" lvl="0" indent="0" defTabSz="800100" fontAlgn="base">
              <a:spcAft>
                <a:spcPct val="0"/>
              </a:spcAft>
              <a:buNone/>
              <a:tabLst>
                <a:tab pos="1143000" algn="r"/>
                <a:tab pos="1524000" algn="r"/>
              </a:tabLst>
            </a:pP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   F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=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{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	A	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	B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A		C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  CG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	H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CG		I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B		H}</a:t>
            </a: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compute attribute closure (AG)</a:t>
            </a:r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sz="26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AG a candidate key?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 &amp; Dependency Preserving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(A, B, C)	F= {A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B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C}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Is the decomposition of R into R</a:t>
            </a:r>
            <a:r>
              <a:rPr lang="en-US" altLang="zh-TW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(A, B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and 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(B, C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lossless? Dependency preserving?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How about 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pt-BR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(A, B), R</a:t>
            </a:r>
            <a:r>
              <a:rPr lang="pt-BR" altLang="zh-TW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pt-BR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(A, C</a:t>
            </a:r>
            <a:r>
              <a:rPr lang="pt-BR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)?</a:t>
            </a:r>
            <a:endParaRPr lang="pt-BR" altLang="zh-TW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en-US" altLang="zh-TW" sz="28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Boyce-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(BCNF)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1" lang="en-US" altLang="zh-TW" sz="24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(A, B, C)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</a:br>
            <a:r>
              <a:rPr kumimoji="1" lang="en-US" altLang="zh-TW" sz="24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F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{A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 B</a:t>
            </a:r>
            <a:b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	 B  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C}</a:t>
            </a:r>
          </a:p>
          <a:p>
            <a:pPr fontAlgn="base">
              <a:spcAft>
                <a:spcPct val="0"/>
              </a:spcAft>
              <a:buFontTx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BCNF? Why? (Hint: </a:t>
            </a:r>
            <a:r>
              <a:rPr kumimoji="1"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Key = {A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}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fontAlgn="base">
              <a:spcAft>
                <a:spcPct val="0"/>
              </a:spcAft>
              <a:buFontTx/>
              <a:buChar char="•"/>
            </a:pP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How to decompose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if </a:t>
            </a:r>
            <a:r>
              <a:rPr kumimoji="1" lang="en-US" altLang="zh-TW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1"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 is not in BCNF?</a:t>
            </a:r>
            <a:endParaRPr kumimoji="1" lang="en-US" altLang="zh-TW" sz="2400" dirty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 Normal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(3NF)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R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(J, K, L)</a:t>
            </a:r>
            <a:b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</a:br>
            <a:r>
              <a:rPr kumimoji="1" lang="en-US" altLang="zh-TW" sz="2800" i="1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F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 = {JK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 L, L  K}</a:t>
            </a:r>
          </a:p>
          <a:p>
            <a:pPr fontAlgn="base">
              <a:spcAft>
                <a:spcPct val="0"/>
              </a:spcAft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Aft>
                <a:spcPct val="0"/>
              </a:spcAft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Why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(Hint: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Two </a:t>
            </a:r>
            <a:r>
              <a:rPr kumimoji="1" lang="en-US" altLang="zh-TW" sz="2800" dirty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candidate keys: JK and </a:t>
            </a:r>
            <a:r>
              <a:rPr kumimoji="1" lang="en-US" altLang="zh-TW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  <a:sym typeface="Symbol" panose="05050102010706020507" pitchFamily="18" charset="2"/>
              </a:rPr>
              <a:t>JL)</a:t>
            </a:r>
          </a:p>
          <a:p>
            <a:pPr fontAlgn="base">
              <a:spcAft>
                <a:spcPct val="0"/>
              </a:spcAft>
            </a:pPr>
            <a:endParaRPr kumimoji="1" lang="en-US" altLang="zh-TW" sz="2800" dirty="0" smtClean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endParaRPr kumimoji="1" lang="en-US" altLang="zh-TW" sz="2800" dirty="0">
              <a:solidFill>
                <a:srgbClr val="000000"/>
              </a:solidFill>
              <a:latin typeface="Times New Roman" panose="02020603050405020304" pitchFamily="18" charset="0"/>
              <a:ea typeface="新細明體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Cover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a minimal cover of the following set of FDs: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CD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BCFG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AG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GB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CG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decomposition of ABCDFG into ABCD and ACFG lossless? </a:t>
            </a:r>
            <a:r>
              <a:rPr lang="en-US" sz="26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Explain.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新細明體</vt:lpstr>
      <vt:lpstr>Arial</vt:lpstr>
      <vt:lpstr>Calibri</vt:lpstr>
      <vt:lpstr>Symbol</vt:lpstr>
      <vt:lpstr>Times New Roman</vt:lpstr>
      <vt:lpstr>Wingdings</vt:lpstr>
      <vt:lpstr>Office Theme</vt:lpstr>
      <vt:lpstr>CSCI 4333 Database Design and Implementation – Exercise (3)</vt:lpstr>
      <vt:lpstr>Functional Dependency</vt:lpstr>
      <vt:lpstr>Attribute Closure</vt:lpstr>
      <vt:lpstr>Lossless Decomposition &amp; Dependency Preserving</vt:lpstr>
      <vt:lpstr>Boyce-Codd Normal Form (BCNF)</vt:lpstr>
      <vt:lpstr>Third Normal Form (3NF)</vt:lpstr>
      <vt:lpstr>Minimal Cover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76</cp:revision>
  <dcterms:created xsi:type="dcterms:W3CDTF">2006-08-16T00:00:00Z</dcterms:created>
  <dcterms:modified xsi:type="dcterms:W3CDTF">2015-08-31T14:52:59Z</dcterms:modified>
</cp:coreProperties>
</file>