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95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861FBB-3588-4E91-9BEF-B2476FC8E3E0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F09B2-FBB8-4CD0-8A8A-C5BCB723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36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D86A1-5BD8-4C0C-80F7-0A71EB7CD185}" type="datetime1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2D43-DEFD-4B9E-B1FB-03FC0C7CA3CD}" type="datetime1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8CABA-14C5-44FA-A3F2-8C338D11FA29}" type="datetime1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A3BC3-7211-4B49-85BC-A81AD3746AEF}" type="datetime1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D7C8-677D-4642-82FE-D9F1E0D14C30}" type="datetime1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BA63-AA88-44B9-AAB8-C66C6144333A}" type="datetime1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D125-EC49-4572-87C6-70EEFCF4A990}" type="datetime1">
              <a:rPr lang="en-US" smtClean="0"/>
              <a:t>8/31/2015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2BDE0-6946-43FC-84A4-D074C645BFE5}" type="datetime1">
              <a:rPr lang="en-US" smtClean="0"/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887F9-580F-4BBF-8B88-31914F815FCC}" type="datetime1">
              <a:rPr lang="en-US" smtClean="0"/>
              <a:t>8/31/2015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CCE5-24DA-4469-819A-81A9E770DDD8}" type="datetime1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2D379-BF2E-4370-8051-C3CB603E9E56}" type="datetime1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F9BA2-B178-4742-824C-9F67973490AB}" type="datetime1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CSCI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4333 Database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Design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– Exercise (1)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Xiang Lian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University of Texas Rio Grande Valley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Edinburg, TX 78539</a:t>
            </a:r>
          </a:p>
          <a:p>
            <a:r>
              <a:rPr lang="en-US" altLang="en-US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xiang.lian@utrgv.edu</a:t>
            </a:r>
            <a:endParaRPr lang="en-US" alt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1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 Statements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8" name="Content Placeholder 2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9692440"/>
              </p:ext>
            </p:extLst>
          </p:nvPr>
        </p:nvGraphicFramePr>
        <p:xfrm>
          <a:off x="2068512" y="3702341"/>
          <a:ext cx="5006976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744"/>
                <a:gridCol w="1251744"/>
                <a:gridCol w="1251744"/>
                <a:gridCol w="1251744"/>
              </a:tblGrid>
              <a:tr h="411480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en-US" sz="1800" b="1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</a:rPr>
                        <a:t>Id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en-US" sz="1800" b="1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</a:rPr>
                        <a:t>Name</a:t>
                      </a:r>
                      <a:r>
                        <a:rPr kumimoji="0" lang="en-US" altLang="en-US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</a:rPr>
                        <a:t> 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en-US" sz="1800" b="1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</a:rPr>
                        <a:t>Address</a:t>
                      </a:r>
                      <a:r>
                        <a:rPr kumimoji="0" lang="en-US" altLang="en-US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</a:rPr>
                        <a:t> 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800" b="1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</a:rPr>
                        <a:t>Status</a:t>
                      </a:r>
                      <a:endParaRPr lang="en-US" b="1" dirty="0" smtClean="0"/>
                    </a:p>
                  </a:txBody>
                  <a:tcPr anchor="ctr"/>
                </a:tc>
              </a:tr>
              <a:tr h="4114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11111111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John</a:t>
                      </a:r>
                      <a:endParaRPr lang="en-US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 123 Main </a:t>
                      </a:r>
                      <a:endParaRPr lang="en-US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freshman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14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12345678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25146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>
                          <a:effectLst/>
                          <a:latin typeface="Times New Roman"/>
                        </a:rPr>
                        <a:t>Mary</a:t>
                      </a:r>
                      <a:endParaRPr lang="en-US" sz="1000" b="0" kern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456 Cedar</a:t>
                      </a:r>
                      <a:endParaRPr lang="en-US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sophomore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14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44433322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Art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77 So. 3rd</a:t>
                      </a:r>
                      <a:endParaRPr lang="en-US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senior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14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87654321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Pat</a:t>
                      </a:r>
                      <a:endParaRPr lang="en-US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88 No. 4th</a:t>
                      </a:r>
                      <a:endParaRPr lang="en-US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junior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3793991" y="5706943"/>
            <a:ext cx="16145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</a:rPr>
              <a:t>Student</a:t>
            </a:r>
            <a:r>
              <a:rPr kumimoji="0" lang="en-US" alt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</a:rPr>
              <a:t> Table</a:t>
            </a:r>
            <a:endParaRPr kumimoji="0" lang="en-US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</a:endParaRP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Please Write an SQL statement that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Returns the Ids of all seniors in the table, Student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Deletes all seniors from Student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Promotes all juniors in the table Student to senior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74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SQL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Statements (cont'd)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an SQL statement that creates the Transcript table</a:t>
            </a:r>
          </a:p>
          <a:p>
            <a:pPr lvl="1" algn="just"/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CrsCode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Semester, Grade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77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38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114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CSCI 4333 Database Design and Implementation – Exercise (1)</vt:lpstr>
      <vt:lpstr>SQL Statements</vt:lpstr>
      <vt:lpstr>SQL Statements (cont'd)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4333 Database Design and Implementation</dc:title>
  <dc:creator>Xiang Lian</dc:creator>
  <cp:lastModifiedBy>Xiang Lian</cp:lastModifiedBy>
  <cp:revision>28</cp:revision>
  <dcterms:created xsi:type="dcterms:W3CDTF">2006-08-16T00:00:00Z</dcterms:created>
  <dcterms:modified xsi:type="dcterms:W3CDTF">2015-08-31T14:53:24Z</dcterms:modified>
</cp:coreProperties>
</file>