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0" r:id="rId3"/>
    <p:sldId id="259" r:id="rId4"/>
    <p:sldId id="263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FB0BC-D3D5-4F37-81F8-F3A9CDD1DE0D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2B52BB-824D-4D16-8C80-0E5ED64D7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80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BC,</a:t>
            </a:r>
            <a:r>
              <a:rPr lang="en-US" baseline="0" dirty="0" smtClean="0"/>
              <a:t> EC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2B52BB-824D-4D16-8C80-0E5ED64D7AB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778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CSCI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4333 Database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Design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– Exercise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Xiang Lian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University of Texas – Pan American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Edinburg, TX 78539</a:t>
            </a:r>
          </a:p>
          <a:p>
            <a:r>
              <a:rPr lang="en-US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lianx@utpa.edu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6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Attribute Closure and Entailment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1" lang="en-US" altLang="zh-TW" sz="2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kumimoji="1" lang="en-US" altLang="zh-TW" sz="2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If X = {AB} and F = {A</a:t>
            </a:r>
            <a:r>
              <a:rPr kumimoji="1" lang="en-US" altLang="zh-TW" sz="2600" dirty="0" smtClean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D, BCEJ, BDAE, EJG, ADEH, HDJ}, what is X</a:t>
            </a:r>
            <a:r>
              <a:rPr kumimoji="1" lang="en-US" altLang="zh-TW" sz="26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</a:t>
            </a:r>
            <a:r>
              <a:rPr kumimoji="1" lang="en-US" altLang="zh-TW" sz="26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kumimoji="1" lang="en-US" altLang="zh-TW" sz="2600" dirty="0" smtClean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?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1" lang="en-US" altLang="zh-TW" sz="2600" dirty="0" smtClean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1" lang="en-US" altLang="zh-TW" sz="2600" dirty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1" lang="en-US" altLang="zh-TW" sz="2600" dirty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1" lang="en-US" altLang="zh-TW" sz="2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Are the FDs AB</a:t>
            </a:r>
            <a:r>
              <a:rPr kumimoji="1" lang="en-US" altLang="zh-TW" sz="2600" dirty="0" smtClean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C and AEG entailed by F?</a:t>
            </a:r>
            <a:endParaRPr kumimoji="1" lang="en-US" altLang="zh-TW" sz="2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41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Derivation with Armstrong's Axioms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only Armstrong's axioms and the FDs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 AB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C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(b) ABE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(c) CD</a:t>
            </a:r>
          </a:p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Give a complete derivation of the FD AD. 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41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BCNF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R={B, C, E}</a:t>
            </a:r>
          </a:p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F={E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B, BCE}</a:t>
            </a:r>
          </a:p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What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are candidate keys in R?</a:t>
            </a:r>
          </a:p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Is R in BCNF? If not, how to decompose R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losslessly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16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3NF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Given R= {BCDFGH} with a set of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FDs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F={BG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CD, GF, CDGH, CFG, FD}</a:t>
            </a:r>
          </a:p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Use the 3NF algorithm to obtain a lossless, dependency-preserving decomposition into 3NF.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39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39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220</Words>
  <Application>Microsoft Office PowerPoint</Application>
  <PresentationFormat>On-screen Show (4:3)</PresentationFormat>
  <Paragraphs>33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CSCI 4333 Database Design and Implementation – Exercise (4)</vt:lpstr>
      <vt:lpstr>Attribute Closure and Entailment</vt:lpstr>
      <vt:lpstr>Derivation with Armstrong's Axioms</vt:lpstr>
      <vt:lpstr>BCNF</vt:lpstr>
      <vt:lpstr>3NF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4333 Database Design and Implementation – Exercise (2)</dc:title>
  <dc:creator>Xiang Lian</dc:creator>
  <cp:lastModifiedBy>Xiang Lian</cp:lastModifiedBy>
  <cp:revision>90</cp:revision>
  <dcterms:created xsi:type="dcterms:W3CDTF">2006-08-16T00:00:00Z</dcterms:created>
  <dcterms:modified xsi:type="dcterms:W3CDTF">2014-10-23T04:38:31Z</dcterms:modified>
</cp:coreProperties>
</file>