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9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FB0BC-D3D5-4F37-81F8-F3A9CDD1DE0D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52BB-824D-4D16-8C80-0E5ED64D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BC,</a:t>
            </a:r>
            <a:r>
              <a:rPr lang="en-US" baseline="0" dirty="0" smtClean="0"/>
              <a:t> 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B52BB-824D-4D16-8C80-0E5ED64D7A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– Pan American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lianx@utpa.edu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 and Entailment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If X = {AB} and F = {A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D, BCEJ, BDAE, EJG, ADEH, HDJ}, what is X</a:t>
            </a:r>
            <a:r>
              <a:rPr kumimoji="1" lang="en-US" altLang="zh-TW" sz="2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kumimoji="1" lang="en-US" altLang="zh-TW" sz="2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 smtClean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Are the FDs AB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C and AEG entailed by F?</a:t>
            </a: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with Armstrong's Axioms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only Armstrong's axioms and the FDs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AB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(b) ABE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(c) CD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Give a complete derivation of the FD AD.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R={B, C, E}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F={E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B, BCE}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are candidate keys in R?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R in BCNF? If not, how to decompose R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losslessly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R= {BCDFGH} with a set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F={BG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CD, GF, CDGH, CFG, FD}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Use the 3NF algorithm to obtain a lossless, dependency-preserving decomposition into 3NF.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220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CSCI 4333 Database Design and Implementation – Exercise (4)</vt:lpstr>
      <vt:lpstr>Attribute Closure and Entailment</vt:lpstr>
      <vt:lpstr>Derivation with Armstrong's Axioms</vt:lpstr>
      <vt:lpstr>BCNF</vt:lpstr>
      <vt:lpstr>3NF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90</cp:revision>
  <dcterms:created xsi:type="dcterms:W3CDTF">2006-08-16T00:00:00Z</dcterms:created>
  <dcterms:modified xsi:type="dcterms:W3CDTF">2014-10-23T04:38:31Z</dcterms:modified>
</cp:coreProperties>
</file>