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8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CSCI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4333 Database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Design and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– Exercise (2)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Xiang Lian</a:t>
            </a:r>
          </a:p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University of Texas – Pan American</a:t>
            </a:r>
          </a:p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Edinburg, TX 78539</a:t>
            </a:r>
          </a:p>
          <a:p>
            <a:r>
              <a:rPr lang="en-US" alt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lianx@utpa.edu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6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Algebra and SQL (1)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ids of sailors who’ve reserved boat with bid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103</a:t>
            </a:r>
          </a:p>
          <a:p>
            <a:pPr lvl="1"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Sailors (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Reserves (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bid, date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Boats (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bname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color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Relational algebra (</a:t>
            </a:r>
            <a:r>
              <a:rPr lang="en-US" sz="26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6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 algn="just"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SQL: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41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Algebra and SQL (2)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names of sailors who’ve reserved boat with bid 103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Sailors (</a:t>
            </a:r>
            <a:r>
              <a:rPr lang="en-US" sz="22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sname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Reserves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bid, date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Boats (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bname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color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Relational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algebra (</a:t>
            </a:r>
            <a:r>
              <a:rPr lang="en-US" sz="2600" b="1" dirty="0"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600" b="1" dirty="0"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 algn="just"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SQL: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94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Algebra and SQL (3)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names of sailors who’ve reserved a red boat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Sailors (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Reserves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bid, date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Boats (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bname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color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Relational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algebra (</a:t>
            </a:r>
            <a:r>
              <a:rPr lang="en-US" sz="2600" b="1" dirty="0"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600" b="1" dirty="0"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 algn="just"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SQL: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21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Algebra and SQL (4)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names of sailors who’ve reserved a red </a:t>
            </a:r>
            <a:r>
              <a:rPr 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green boat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Sailors (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Reserves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bid, date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Boats (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bname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color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Relational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algebra (</a:t>
            </a:r>
            <a:r>
              <a:rPr lang="en-US" sz="2600" b="1" dirty="0"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600" b="1" dirty="0"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 algn="just"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SQL: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97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Algebra and SQL (5)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names of sailors who’ve reserved a red </a:t>
            </a:r>
            <a:r>
              <a:rPr lang="en-US" sz="2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green boat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Sailors (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Reserves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bid, date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Boats (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bname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color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Relational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algebra (</a:t>
            </a:r>
            <a:r>
              <a:rPr lang="en-US" sz="2600" b="1" dirty="0"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600" b="1" dirty="0"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 algn="just"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SQL: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50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Algebra and SQL (6)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ids of sailors who have made </a:t>
            </a:r>
            <a:r>
              <a:rPr lang="en-US"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least </a:t>
            </a:r>
            <a:r>
              <a:rPr lang="en-US" sz="2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reservations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same date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Sailors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Reserves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bid, date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Boats (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bname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color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Relational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algebra (</a:t>
            </a:r>
            <a:r>
              <a:rPr lang="en-US" sz="2600" b="1" dirty="0"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600" b="1" dirty="0"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 algn="just"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SQL: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23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Algebra and SQL (7)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Find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ids of sailors who’ve reserved </a:t>
            </a:r>
            <a:r>
              <a:rPr 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boats</a:t>
            </a:r>
          </a:p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Find the ids of sailors who’ve reserved </a:t>
            </a:r>
            <a:r>
              <a:rPr 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 boats</a:t>
            </a:r>
          </a:p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Find the names of sailors who’ve reserved </a:t>
            </a:r>
            <a:r>
              <a:rPr 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 boats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Sailors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Reserves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bid, date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Boats (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bname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color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en-US" sz="2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Relational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algebra (</a:t>
            </a:r>
            <a:r>
              <a:rPr lang="en-US" sz="2600" b="1" dirty="0"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600" b="1" dirty="0"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 algn="just"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SQL:</a:t>
            </a:r>
          </a:p>
          <a:p>
            <a:pPr marL="0" indent="0" algn="just"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54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41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436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CSCI 4333 Database Design and Implementation – Exercise (2)</vt:lpstr>
      <vt:lpstr>Relational Algebra and SQL (1)</vt:lpstr>
      <vt:lpstr>Relational Algebra and SQL (2)</vt:lpstr>
      <vt:lpstr>Relational Algebra and SQL (3)</vt:lpstr>
      <vt:lpstr>Relational Algebra and SQL (4)</vt:lpstr>
      <vt:lpstr>Relational Algebra and SQL (5)</vt:lpstr>
      <vt:lpstr>Relational Algebra and SQL (6)</vt:lpstr>
      <vt:lpstr>Relational Algebra and SQL (7)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 4333 Database Design and Implementation – Exercise (2)</dc:title>
  <dc:creator>Xiang Lian</dc:creator>
  <cp:lastModifiedBy>Xiang Lian</cp:lastModifiedBy>
  <cp:revision>34</cp:revision>
  <dcterms:created xsi:type="dcterms:W3CDTF">2006-08-16T00:00:00Z</dcterms:created>
  <dcterms:modified xsi:type="dcterms:W3CDTF">2014-09-18T05:03:57Z</dcterms:modified>
</cp:coreProperties>
</file>