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98B04-F2E8-4713-B7C0-BA3543A0D6F4}" type="datetimeFigureOut">
              <a:rPr lang="en-US" smtClean="0"/>
              <a:t>5/31/2026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C770B-FEEB-44D9-B526-BE13C8266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10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94A2C-1F35-353E-A7EC-677E29F68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E77463-48DB-742A-DFFE-291E834B4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D7A6E-A8D1-2295-850E-1C8061D02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37D98-A4FD-49DA-B691-7181676BCA67}" type="datetime1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87A63-62EC-D03D-9FB8-CAC0E006F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F6D00-3663-DDDE-8227-57AB065AB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85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00399-2922-E94B-DA0A-BD66772F0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21A04-527D-6618-B4A8-E4FEB88881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8A079-061A-C110-D7A8-5826416DD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276B-EB6E-4E30-B38B-16B638C9668A}" type="datetime1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256F5-90FC-2336-0F5E-660074F50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A29E3-D52D-254C-9327-EAAD3EE93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4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E1D411-384A-2A10-4239-258C573CF2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69001C-A2A2-891D-1210-4655FCECD2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DFBF2-C0B2-00D6-FD0C-DCDF8293C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3D204-EFEA-4050-A7A8-B645EC234580}" type="datetime1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86652-FA6C-0FC6-407F-AC8396AE7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CAFE1-1B01-2271-10D9-BD19E0B7B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1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2D432-B8E3-262E-AC03-4D5E52BF8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DBA5C-5C08-DC04-B401-55DE00FCC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B6BE3-20A7-040D-2977-14EC8F12D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7E79-FBC7-4AAC-8D02-CBCD0DC5DEBD}" type="datetime1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D5E26-0EA4-DF9A-718C-41851CAA7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5DF26-23FB-3D2E-EF0C-0CA9BEAD2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24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D5A9D-7F5C-E70C-B587-6AB70D2D9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34536-11C3-B6CD-EC2A-C8EE3AF95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ECFF0-9734-85C7-FD12-721FD9F73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DCB24-5A84-43A8-BAFB-316A62388747}" type="datetime1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3C605-7B6E-0188-7B40-5322BB8FF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2B586-B413-41AA-01C0-FD21D2CE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69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A0B95-BF7E-161E-0F66-8791AA9E3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42E66-FFDB-689F-86FA-50520EF0D7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CFEAC-F5BD-642B-C09D-0FA4AB8B3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FB933C-3058-DC58-2D09-B3871B945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FD1D2-AB3F-4DF2-80B3-1071C7130A05}" type="datetime1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169C4-808C-1AFD-1080-6BEE5F6CD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87AC4-4D74-4FB1-20C5-F72E85B20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46DCD-EE18-1F27-E238-E84666A4E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2ECCF-0459-CB9C-7006-307ACDDD1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DE2157-25F9-2BBE-2689-3239C6025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5DCED-D18C-AB79-E74E-00250F0CE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D3C218-ED1A-49DB-C818-22A800DA64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B51C13-9C93-8F47-837C-5371F9E98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A786-FBB4-42B0-9FAF-518B9168D171}" type="datetime1">
              <a:rPr lang="en-US" smtClean="0"/>
              <a:t>5/31/2026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E67A0F-F8EF-D900-2098-123980716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5774E5-22EB-DF03-FD13-8E783800F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3B4ED-7172-3267-E6FA-051996246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CBA590-A299-2074-D76C-35AEAACAD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C22CC-2C13-41E3-8667-BDA884CA9C5A}" type="datetime1">
              <a:rPr lang="en-US" smtClean="0"/>
              <a:t>5/31/2026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172A21-67B3-573C-8252-87E5A7697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E2A15C-6786-C7A9-EB66-2750DB9ED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5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C18A22-3FCF-CCE5-3CAB-3A6E8B1F2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9C78-F403-4F3C-B49F-2221F30D98A1}" type="datetime1">
              <a:rPr lang="en-US" smtClean="0"/>
              <a:t>5/31/2026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8804BB-F872-DCD6-360C-07ABCB779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D1358-83E6-5CAF-537A-66E4CC2D0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15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077C2-6264-0C89-AF38-F88287F67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8171A-B55E-5C12-87B1-7E6AE1029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C33B76-2E90-5C83-3BD0-2C908F5F0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9BCEE0-D5FC-F2EF-F214-A1596B1D5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BE43C-43B1-4BAB-9762-428F52387A23}" type="datetime1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BE1AC7-1EAE-2537-539A-8EC085F0F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610F1-83CC-AC4D-5C39-01B2B8BA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74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D061E-A274-9509-1413-F193A486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38ABF6-40E6-58D1-0F13-D768C36C0B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4D70E8-A3C2-5B61-AD5B-1A8C69D10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47549C-F2B3-46A4-B6CC-E02DFD926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5DB9D-CB2F-4C41-AE81-2381A6D60A7B}" type="datetime1">
              <a:rPr lang="en-US" smtClean="0"/>
              <a:t>5/31/2026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8CF0A-F2DA-5C94-9352-33BCD63A1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97DBA0-389E-7DE4-AC9B-ADFB7AA50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8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3E3476-3200-F24B-9083-C3EB2D70D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0CAF6-8653-430D-24C0-F3F962F03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540DF-E3D4-BEE5-90FB-6CC6C9E305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F0955-7087-44A4-A40F-D35234022272}" type="datetime1">
              <a:rPr lang="en-US" smtClean="0"/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7CB69-A69D-4B8D-B32E-17010674E7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2757B-62A6-01A3-83A1-945EF69CCB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75531" y="962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5720F3-B528-4D66-8EA1-6F1E4E296CB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ABD901-37AB-CF31-EA3B-2D650A22925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2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56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emf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70.png"/><Relationship Id="rId7" Type="http://schemas.openxmlformats.org/officeDocument/2006/relationships/image" Target="../media/image410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0.png"/><Relationship Id="rId5" Type="http://schemas.openxmlformats.org/officeDocument/2006/relationships/image" Target="../media/image390.png"/><Relationship Id="rId4" Type="http://schemas.openxmlformats.org/officeDocument/2006/relationships/image" Target="../media/image3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550.png"/><Relationship Id="rId18" Type="http://schemas.openxmlformats.org/officeDocument/2006/relationships/image" Target="../media/image600.png"/><Relationship Id="rId3" Type="http://schemas.openxmlformats.org/officeDocument/2006/relationships/image" Target="../media/image450.png"/><Relationship Id="rId7" Type="http://schemas.openxmlformats.org/officeDocument/2006/relationships/image" Target="../media/image490.png"/><Relationship Id="rId12" Type="http://schemas.openxmlformats.org/officeDocument/2006/relationships/image" Target="../media/image54.png"/><Relationship Id="rId17" Type="http://schemas.openxmlformats.org/officeDocument/2006/relationships/image" Target="../media/image590.png"/><Relationship Id="rId2" Type="http://schemas.openxmlformats.org/officeDocument/2006/relationships/image" Target="../media/image440.png"/><Relationship Id="rId16" Type="http://schemas.openxmlformats.org/officeDocument/2006/relationships/image" Target="../media/image5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0.png"/><Relationship Id="rId5" Type="http://schemas.openxmlformats.org/officeDocument/2006/relationships/image" Target="../media/image470.png"/><Relationship Id="rId15" Type="http://schemas.openxmlformats.org/officeDocument/2006/relationships/image" Target="../media/image570.png"/><Relationship Id="rId10" Type="http://schemas.openxmlformats.org/officeDocument/2006/relationships/image" Target="../media/image52.png"/><Relationship Id="rId4" Type="http://schemas.openxmlformats.org/officeDocument/2006/relationships/image" Target="../media/image460.png"/><Relationship Id="rId9" Type="http://schemas.openxmlformats.org/officeDocument/2006/relationships/image" Target="../media/image510.png"/><Relationship Id="rId14" Type="http://schemas.openxmlformats.org/officeDocument/2006/relationships/image" Target="../media/image5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0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2" Type="http://schemas.openxmlformats.org/officeDocument/2006/relationships/image" Target="../media/image4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8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5B050-BF6E-7E77-3D1A-371A6D59E5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Chapter 5 Practical Considerations in Neural 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3FCDD5-F4F5-1CE4-742A-D95A04D64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A03FD6-F21D-4B96-64D0-E0F31E197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39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B9012-06CF-D44E-07EF-D40F52AF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90" y="0"/>
            <a:ext cx="10515600" cy="1325563"/>
          </a:xfrm>
        </p:spPr>
        <p:txBody>
          <a:bodyPr/>
          <a:lstStyle/>
          <a:p>
            <a:r>
              <a:rPr lang="en-US" dirty="0"/>
              <a:t>K-fold cross 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91E48-9887-C5FF-D183-24D01F890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71" y="1316576"/>
            <a:ext cx="6062221" cy="510307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Purpose: to utilize the available data as much as possible, while keeping the validation error at a low variance.</a:t>
            </a:r>
          </a:p>
          <a:p>
            <a:r>
              <a:rPr lang="en-US" dirty="0"/>
              <a:t>Steps:</a:t>
            </a:r>
          </a:p>
          <a:p>
            <a:pPr lvl="1"/>
            <a:r>
              <a:rPr lang="en-US" dirty="0"/>
              <a:t>Reserve test set.</a:t>
            </a:r>
          </a:p>
          <a:p>
            <a:pPr lvl="1"/>
            <a:r>
              <a:rPr lang="en-US" dirty="0"/>
              <a:t>Use the non-test set, and partition it into K parts</a:t>
            </a:r>
          </a:p>
          <a:p>
            <a:pPr lvl="1"/>
            <a:r>
              <a:rPr lang="en-US" dirty="0"/>
              <a:t>One run: validate the model using  one of K part while training the model using the rest K-1 parts</a:t>
            </a:r>
          </a:p>
          <a:p>
            <a:pPr lvl="1"/>
            <a:r>
              <a:rPr lang="en-US" dirty="0"/>
              <a:t>Repeat the above run by rotating the validation set until all K parts are validated.</a:t>
            </a:r>
          </a:p>
          <a:p>
            <a:pPr lvl="1"/>
            <a:r>
              <a:rPr lang="en-US" dirty="0"/>
              <a:t>The validation errors can be obtained by averaging the results of K runs.</a:t>
            </a:r>
          </a:p>
          <a:p>
            <a:r>
              <a:rPr lang="en-US" dirty="0"/>
              <a:t>Pros: reliable validation result while more data can be used for training</a:t>
            </a:r>
          </a:p>
          <a:p>
            <a:r>
              <a:rPr lang="en-US" dirty="0"/>
              <a:t>Cons: more computation cost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87651-3298-EC03-4BAD-7C1F9B006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0D850C-ADF2-9243-C399-9B0660D56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951" y="2582945"/>
            <a:ext cx="5391049" cy="36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52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ADED0-329C-29F6-C6A5-26AA0717A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Regularization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46706-AC27-E854-8C8D-EF75B2B6F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810" y="1278871"/>
            <a:ext cx="10515600" cy="4351338"/>
          </a:xfrm>
        </p:spPr>
        <p:txBody>
          <a:bodyPr/>
          <a:lstStyle/>
          <a:p>
            <a:r>
              <a:rPr lang="en-US" dirty="0"/>
              <a:t>Regularization refers to a class of techniques to reduce overfitting (or equivalently model complexity), when a model architecture is given.</a:t>
            </a:r>
          </a:p>
          <a:p>
            <a:r>
              <a:rPr lang="en-US" dirty="0"/>
              <a:t>There are two common ways for regularization</a:t>
            </a:r>
          </a:p>
          <a:p>
            <a:pPr lvl="1"/>
            <a:r>
              <a:rPr lang="en-US" dirty="0"/>
              <a:t>Weight penalty: add the magnitudes of weights to the loss function.  </a:t>
            </a:r>
          </a:p>
          <a:p>
            <a:pPr lvl="1"/>
            <a:r>
              <a:rPr lang="en-US" dirty="0"/>
              <a:t>Dropout for neural networks: randomly delete some nodes during the training process.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B69ECA-9C1D-8A7A-3ADC-1251F4795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05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6FB23-8BEB-8121-8AEF-341B6B228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Regularization: linear regression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8B04A2-5E44-9BEC-FF9C-A29B7AF849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945" y="1307151"/>
                <a:ext cx="11171548" cy="5357600"/>
              </a:xfrm>
            </p:spPr>
            <p:txBody>
              <a:bodyPr>
                <a:normAutofit fontScale="40000" lnSpcReduction="20000"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5100" dirty="0"/>
                  <a:t>Consider a linear regression</a:t>
                </a: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0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50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</m:d>
                      <m:r>
                        <a:rPr lang="en-US" sz="5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5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5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5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5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5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5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5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5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+⋯+</m:t>
                      </m:r>
                      <m:sSub>
                        <m:sSubPr>
                          <m:ctrlPr>
                            <a:rPr lang="en-US" sz="5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en-US" sz="50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5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5000" dirty="0"/>
              </a:p>
              <a:p>
                <a:pPr>
                  <a:spcAft>
                    <a:spcPts val="600"/>
                  </a:spcAft>
                </a:pPr>
                <a:r>
                  <a:rPr lang="en-US" sz="5100" dirty="0"/>
                  <a:t>Loss function</a:t>
                </a:r>
              </a:p>
              <a:p>
                <a:pPr marL="461963" marR="0" indent="0" algn="just">
                  <a:lnSpc>
                    <a:spcPct val="107000"/>
                  </a:lnSpc>
                  <a:spcAft>
                    <a:spcPts val="600"/>
                  </a:spcAft>
                  <a:buNone/>
                </a:pPr>
                <a:r>
                  <a:rPr lang="en-US" sz="3800" dirty="0">
                    <a:effectLst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𝐽</m:t>
                    </m:r>
                    <m:d>
                      <m:d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𝜃</m:t>
                        </m:r>
                      </m:e>
                    </m:d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3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3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8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ctrlPr>
                                              <a:rPr lang="en-US" sz="38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38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Times New Roman" panose="020206030504050203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</m:d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en-US" sz="3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  <m:r>
                          <a:rPr lang="en-US" sz="3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</m:t>
                        </m:r>
                        <m:r>
                          <a:rPr lang="en-US" sz="3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𝝀</m:t>
                        </m:r>
                        <m:nary>
                          <m:naryPr>
                            <m:chr m:val="∑"/>
                            <m:limLoc m:val="undOvr"/>
                            <m:ctrlPr>
                              <a:rPr lang="en-US" sz="3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3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𝒋</m:t>
                            </m:r>
                            <m:r>
                              <a:rPr lang="en-US" sz="3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3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38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𝒏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en-US" sz="38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8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n-US" sz="38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  <m:sup>
                                <m:r>
                                  <a:rPr lang="en-US" sz="38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nary>
                      </m:e>
                    </m:d>
                  </m:oMath>
                </a14:m>
                <a:r>
                  <a:rPr lang="en-US" sz="3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              Note: no penalty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61963" marR="0" indent="0" algn="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h</m:t>
                                          </m:r>
                                        </m:e>
                                        <m:sub>
                                          <m: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𝜃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3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3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p>
                                              <m:d>
                                                <m:dPr>
                                                  <m:ctrlPr>
                                                    <a:rPr lang="en-US" sz="38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sz="38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</a:rPr>
                                                    <m:t>𝑖</m:t>
                                                  </m:r>
                                                </m:e>
                                              </m:d>
                                            </m:sup>
                                          </m:sSup>
                                        </m:e>
                                      </m:d>
                                      <m:r>
                                        <a:rPr lang="en-US" sz="3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8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p>
                                          <m:d>
                                            <m:dPr>
                                              <m:ctrlPr>
                                                <a:rPr lang="en-US" sz="3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38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  <m:t>𝑖</m:t>
                                              </m:r>
                                            </m:e>
                                          </m:d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𝝀</m:t>
                          </m:r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𝒋</m:t>
                              </m:r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sz="38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8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n-US" sz="38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𝒋</m:t>
                                  </m:r>
                                </m:sub>
                                <m:sup>
                                  <m:r>
                                    <a:rPr lang="en-US" sz="38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nary>
                        </m:e>
                      </m:d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800" b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𝐗</m:t>
                                  </m:r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∙</m:t>
                                  </m:r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𝜃</m:t>
                                  </m:r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3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𝑌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800" b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𝐗</m:t>
                              </m:r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𝑌</m:t>
                              </m:r>
                            </m:e>
                          </m:d>
                          <m: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𝝀</m:t>
                          </m:r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𝒋</m:t>
                              </m:r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38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sz="38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8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n-US" sz="38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𝒋</m:t>
                                  </m:r>
                                </m:sub>
                                <m:sup>
                                  <m:r>
                                    <a:rPr lang="en-US" sz="38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nary>
                        </m:e>
                      </m:d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US" sz="3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                                                                 </m:t>
                      </m:r>
                      <m:r>
                        <a:rPr lang="en-US" sz="3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(5.3)</m:t>
                      </m:r>
                    </m:oMath>
                  </m:oMathPara>
                </a14:m>
                <a:endParaRPr lang="en-US" sz="3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:endParaRPr lang="en-US" dirty="0"/>
              </a:p>
              <a:p>
                <a:pPr>
                  <a:spcAft>
                    <a:spcPts val="600"/>
                  </a:spcAft>
                </a:pPr>
                <a:r>
                  <a:rPr lang="en-US" sz="5100" dirty="0"/>
                  <a:t>Gradient</a:t>
                </a: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4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𝑔𝑟𝑎𝑑</m:t>
                      </m:r>
                      <m:r>
                        <a:rPr lang="en-US" sz="4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𝐽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𝜃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f>
                                        <m:fPr>
                                          <m:ctrlP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𝐽</m:t>
                                          </m:r>
                                          <m: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𝜃</m:t>
                                          </m:r>
                                          <m: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)</m:t>
                                          </m:r>
                                        </m:num>
                                        <m:den>
                                          <m: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𝜕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40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40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  <m:t>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40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mr>
                                  <m:mr>
                                    <m:e>
                                      <m: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𝐽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𝜃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𝜃</m:t>
                                        </m:r>
                                      </m:e>
                                      <m:sub>
                                        <m: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𝑋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𝜃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𝒎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b="1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4000" b="1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4000" b="1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en-US" sz="4000" b="1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4000" b="1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𝜽</m:t>
                                          </m:r>
                                        </m:e>
                                        <m:sub>
                                          <m:r>
                                            <a:rPr lang="en-US" sz="4000" b="1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r>
                                        <a:rPr lang="en-US" sz="4000" b="1" i="1">
                                          <a:solidFill>
                                            <a:srgbClr val="FF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</a:rPr>
                                        <m:t>⋮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4000" b="1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n-US" sz="4000" b="1" i="1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en-US" sz="40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                                                           </m:t>
                      </m:r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(5.8)</m:t>
                      </m:r>
                    </m:oMath>
                  </m:oMathPara>
                </a14:m>
                <a:endParaRPr lang="en-US" sz="4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8B04A2-5E44-9BEC-FF9C-A29B7AF849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945" y="1307151"/>
                <a:ext cx="11171548" cy="5357600"/>
              </a:xfrm>
              <a:blipFill>
                <a:blip r:embed="rId2"/>
                <a:stretch>
                  <a:fillRect l="-491" t="-1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E917B-5333-A832-369C-858C3BCD6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08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FCC1-B01B-FFD7-306E-95A199BEC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Regularization: logistic regression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E3989E-5F4A-9AA0-B4EC-DBD808C3C2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944" y="1269443"/>
                <a:ext cx="10515600" cy="4351338"/>
              </a:xfrm>
            </p:spPr>
            <p:txBody>
              <a:bodyPr>
                <a:normAutofit lnSpcReduction="10000"/>
              </a:bodyPr>
              <a:lstStyle/>
              <a:p>
                <a:pPr algn="just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The L2-regularized loss function is given by</a:t>
                </a:r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𝐽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,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𝑚</m:t>
                          </m:r>
                        </m:sup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</m:t>
                              </m:r>
                            </m:den>
                          </m:f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𝑊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(5.10)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where</a:t>
                </a:r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685800" marR="0" indent="0" algn="just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𝑊</m:t>
                              </m:r>
                            </m:e>
                          </m:d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</m:t>
                          </m:r>
                        </m:sub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𝑗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=1</m:t>
                          </m:r>
                        </m:sub>
                        <m:sup>
                          <m:sSub>
                            <m:sSub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𝑥</m:t>
                              </m:r>
                            </m:sub>
                          </m:sSub>
                        </m:sup>
                        <m:e>
                          <m:sSubSup>
                            <m:sSub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𝑇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𝑊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E3989E-5F4A-9AA0-B4EC-DBD808C3C2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944" y="1269443"/>
                <a:ext cx="10515600" cy="4351338"/>
              </a:xfrm>
              <a:blipFill>
                <a:blip r:embed="rId2"/>
                <a:stretch>
                  <a:fillRect l="-1043" t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C2BFE-9798-E7F3-3CBE-5341BB81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06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8A021-1690-AA64-DAEB-B51C3D7A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Regularization: neural networks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0065A6-9A22-B14C-47A3-CC827C2936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4505" y="1316577"/>
                <a:ext cx="10515600" cy="5216198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Loss function</a:t>
                </a:r>
              </a:p>
              <a:p>
                <a:pPr marL="461963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𝐽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,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𝑏</m:t>
                          </m:r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𝑚</m:t>
                          </m:r>
                        </m:sup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2</m:t>
                              </m:r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𝑚</m:t>
                              </m:r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𝑙</m:t>
                              </m:r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𝐿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Sup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sz="2800" i="1">
                                          <a:solidFill>
                                            <a:srgbClr val="FF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</a:rPr>
                                            <m:t>𝑊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</a:rPr>
                                            <m:t>[</m:t>
                                          </m:r>
                                          <m:r>
                                            <a:rPr lang="en-US" sz="2800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</a:rPr>
                                            <m:t>𝑙</m:t>
                                          </m:r>
                                          <m:r>
                                            <a:rPr lang="en-US" sz="2800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</a:rPr>
                                            <m:t>]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𝐹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e>
                      </m:nary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(5.12)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where</a:t>
                </a:r>
                <a:r>
                  <a:rPr lang="en-US" sz="2800" dirty="0">
                    <a:effectLst/>
                    <a:latin typeface="Consolas" panose="020B0609020204030204" pitchFamily="49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Sup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𝑊</m:t>
                                </m:r>
                              </m:e>
                              <m:sup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[</m:t>
                                </m:r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𝑙</m:t>
                                </m:r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]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sub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b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naryPr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𝑖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=1</m:t>
                        </m:r>
                      </m:sub>
                      <m:sup>
                        <m:sSup>
                          <m:sSup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[</m:t>
                            </m:r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]</m:t>
                            </m:r>
                          </m:sup>
                        </m:sSup>
                      </m:sup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naryPr>
                          <m:sub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𝑗</m:t>
                            </m:r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=1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[</m:t>
                                </m:r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𝑙</m:t>
                                </m:r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−1]</m:t>
                                </m:r>
                              </m:sup>
                            </m:sSup>
                          </m:sup>
                          <m:e>
                            <m:sSup>
                              <m:sSupPr>
                                <m:ctrlP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𝑖𝑗</m:t>
                                        </m:r>
                                      </m:sub>
                                      <m:sup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[</m:t>
                                        </m:r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𝑙</m:t>
                                        </m:r>
                                        <m:r>
                                          <a:rPr lang="en-US" sz="2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]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nary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is called </a:t>
                </a:r>
                <a:r>
                  <a:rPr lang="en-US" sz="2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Frobenius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norm.</a:t>
                </a:r>
                <a:endParaRPr lang="en-US" dirty="0"/>
              </a:p>
              <a:p>
                <a:r>
                  <a:rPr lang="en-US" dirty="0"/>
                  <a:t>Back propagation in layer l</a:t>
                </a:r>
              </a:p>
              <a:p>
                <a:pPr marL="45720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𝑍</m:t>
                          </m:r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−1]</m:t>
                              </m:r>
                            </m:sup>
                          </m:sSup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r>
                        <a:rPr lang="en-US" sz="2800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(5.13)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Parameter update</a:t>
                </a:r>
              </a:p>
              <a:p>
                <a:pPr marL="457200" marR="0" indent="0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</m:e>
                        </m:d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:=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</m:e>
                        </m:d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𝛼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∗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</m:e>
                        </m:d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</m:e>
                        </m:d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𝛼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∗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</m:e>
                        </m:d>
                      </m:sup>
                    </m:sSup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𝐴</m:t>
                            </m:r>
                          </m:e>
                          <m: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d>
                          </m:sup>
                        </m:sSup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∗</m:t>
                    </m:r>
                    <m:d>
                      <m:d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</m:t>
                            </m:r>
                          </m:den>
                        </m:f>
                      </m:e>
                    </m:d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𝛼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den>
                    </m:f>
                    <m:sSup>
                      <m:sSupPr>
                        <m:ctrlP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8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</a:t>
                </a:r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1−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𝛼</m:t>
                          </m:r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𝛼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∗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𝑍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sSup>
                        <m:s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𝑙</m:t>
                                  </m:r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sup>
                          </m:sSup>
                        </m:e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(5.14)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0065A6-9A22-B14C-47A3-CC827C2936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4505" y="1316577"/>
                <a:ext cx="10515600" cy="5216198"/>
              </a:xfrm>
              <a:blipFill>
                <a:blip r:embed="rId2"/>
                <a:stretch>
                  <a:fillRect l="-638" t="-23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E4964-1711-8649-3F4E-CB8693369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81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D0875-44EE-F4D5-471F-5F0531AB5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Dropout for neural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6E95-28CB-4CC7-CE77-0F5B3A97B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945" y="1288297"/>
            <a:ext cx="10515600" cy="3745616"/>
          </a:xfrm>
        </p:spPr>
        <p:txBody>
          <a:bodyPr/>
          <a:lstStyle/>
          <a:p>
            <a:r>
              <a:rPr lang="en-US" dirty="0"/>
              <a:t>The key idea is to randomly drop (i.e., remove) units (along with their connections) from the neural network during training. </a:t>
            </a:r>
          </a:p>
          <a:p>
            <a:r>
              <a:rPr lang="en-US" dirty="0"/>
              <a:t>Important remarks on dropout</a:t>
            </a:r>
          </a:p>
          <a:p>
            <a:pPr lvl="1"/>
            <a:r>
              <a:rPr lang="en-US" dirty="0"/>
              <a:t>Dropout can simultaneously apply to all layers except the output layer.</a:t>
            </a:r>
          </a:p>
          <a:p>
            <a:pPr lvl="1"/>
            <a:r>
              <a:rPr lang="en-US" dirty="0"/>
              <a:t>After each parameter update during the training process, the units to be dropped out will be randomly selected again.</a:t>
            </a:r>
          </a:p>
          <a:p>
            <a:pPr lvl="1"/>
            <a:r>
              <a:rPr lang="en-US" dirty="0"/>
              <a:t>The outputs of the retained units will be scaled larger, to avoid the outputs being varnished after many iterations. </a:t>
            </a:r>
          </a:p>
          <a:p>
            <a:pPr lvl="1"/>
            <a:r>
              <a:rPr lang="en-US" dirty="0"/>
              <a:t>There is no dropout during inference.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BC3416-DDDC-B4BD-F37A-7A4142295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15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088794D-BAFD-BDE6-BFB9-4C9BFDEEE7BE}"/>
              </a:ext>
            </a:extLst>
          </p:cNvPr>
          <p:cNvGrpSpPr/>
          <p:nvPr/>
        </p:nvGrpSpPr>
        <p:grpSpPr>
          <a:xfrm>
            <a:off x="1592678" y="4967924"/>
            <a:ext cx="2630530" cy="1616133"/>
            <a:chOff x="5193030" y="1612900"/>
            <a:chExt cx="2929890" cy="198247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563DC74-4905-1660-D0AB-98B75ADF08D6}"/>
                </a:ext>
              </a:extLst>
            </p:cNvPr>
            <p:cNvSpPr/>
            <p:nvPr/>
          </p:nvSpPr>
          <p:spPr>
            <a:xfrm>
              <a:off x="5193030" y="161290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3F42DC1-FB1C-3598-0A75-6401BAE710E6}"/>
                </a:ext>
              </a:extLst>
            </p:cNvPr>
            <p:cNvSpPr/>
            <p:nvPr/>
          </p:nvSpPr>
          <p:spPr>
            <a:xfrm>
              <a:off x="5196840" y="202438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02185F-696A-DC1A-B93B-0B90693B31F3}"/>
                </a:ext>
              </a:extLst>
            </p:cNvPr>
            <p:cNvSpPr/>
            <p:nvPr/>
          </p:nvSpPr>
          <p:spPr>
            <a:xfrm>
              <a:off x="5193030" y="242443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506B1B8-DA8F-AFC1-7C32-B8B10C89FB41}"/>
                </a:ext>
              </a:extLst>
            </p:cNvPr>
            <p:cNvSpPr/>
            <p:nvPr/>
          </p:nvSpPr>
          <p:spPr>
            <a:xfrm>
              <a:off x="5196840" y="285115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58E2463-1D77-2FB7-F1AD-AB850F99403D}"/>
                </a:ext>
              </a:extLst>
            </p:cNvPr>
            <p:cNvSpPr/>
            <p:nvPr/>
          </p:nvSpPr>
          <p:spPr>
            <a:xfrm>
              <a:off x="5193030" y="326644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F8F0684-9D42-1B9D-5583-D4E7E6889CA4}"/>
                </a:ext>
              </a:extLst>
            </p:cNvPr>
            <p:cNvSpPr/>
            <p:nvPr/>
          </p:nvSpPr>
          <p:spPr>
            <a:xfrm>
              <a:off x="5958840" y="161671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D5626BC-3104-40C0-65A5-249CA1FA11F0}"/>
                </a:ext>
              </a:extLst>
            </p:cNvPr>
            <p:cNvSpPr/>
            <p:nvPr/>
          </p:nvSpPr>
          <p:spPr>
            <a:xfrm>
              <a:off x="5962650" y="202819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958293E-8ECA-1CD5-521D-B7150C562E70}"/>
                </a:ext>
              </a:extLst>
            </p:cNvPr>
            <p:cNvSpPr/>
            <p:nvPr/>
          </p:nvSpPr>
          <p:spPr>
            <a:xfrm>
              <a:off x="5958840" y="242824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FB37153-469F-9811-0A43-C29111719F52}"/>
                </a:ext>
              </a:extLst>
            </p:cNvPr>
            <p:cNvSpPr/>
            <p:nvPr/>
          </p:nvSpPr>
          <p:spPr>
            <a:xfrm>
              <a:off x="5962650" y="285496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9E5E1E4-047D-1AB3-362A-2B4A11466BA4}"/>
                </a:ext>
              </a:extLst>
            </p:cNvPr>
            <p:cNvSpPr/>
            <p:nvPr/>
          </p:nvSpPr>
          <p:spPr>
            <a:xfrm>
              <a:off x="5958840" y="327025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4CF9958-BA04-78B6-386B-FD9F7755FD55}"/>
                </a:ext>
              </a:extLst>
            </p:cNvPr>
            <p:cNvSpPr/>
            <p:nvPr/>
          </p:nvSpPr>
          <p:spPr>
            <a:xfrm>
              <a:off x="7357110" y="242062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9E8642B-D47E-B80D-96F0-CB0692416443}"/>
                </a:ext>
              </a:extLst>
            </p:cNvPr>
            <p:cNvCxnSpPr>
              <a:stCxn id="7" idx="6"/>
              <a:endCxn id="12" idx="2"/>
            </p:cNvCxnSpPr>
            <p:nvPr/>
          </p:nvCxnSpPr>
          <p:spPr>
            <a:xfrm>
              <a:off x="5487670" y="177546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55A0DB9-363A-A54D-BB1E-06073A20057B}"/>
                </a:ext>
              </a:extLst>
            </p:cNvPr>
            <p:cNvCxnSpPr/>
            <p:nvPr/>
          </p:nvCxnSpPr>
          <p:spPr>
            <a:xfrm>
              <a:off x="5495290" y="219837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0BCDEDF-86BE-0F39-BA45-C102C6D99297}"/>
                </a:ext>
              </a:extLst>
            </p:cNvPr>
            <p:cNvCxnSpPr/>
            <p:nvPr/>
          </p:nvCxnSpPr>
          <p:spPr>
            <a:xfrm>
              <a:off x="5487670" y="343281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B64F6ED-F6A7-174B-39D2-859D205EFA10}"/>
                </a:ext>
              </a:extLst>
            </p:cNvPr>
            <p:cNvCxnSpPr/>
            <p:nvPr/>
          </p:nvCxnSpPr>
          <p:spPr>
            <a:xfrm>
              <a:off x="5491480" y="259080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A6EE5E9-6D9E-D13C-5619-598D6467473D}"/>
                </a:ext>
              </a:extLst>
            </p:cNvPr>
            <p:cNvCxnSpPr/>
            <p:nvPr/>
          </p:nvCxnSpPr>
          <p:spPr>
            <a:xfrm>
              <a:off x="5495290" y="302514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D56BF98-A1B3-BC75-6E5F-30569E73E798}"/>
                </a:ext>
              </a:extLst>
            </p:cNvPr>
            <p:cNvCxnSpPr>
              <a:cxnSpLocks/>
              <a:stCxn id="7" idx="6"/>
              <a:endCxn id="14" idx="1"/>
            </p:cNvCxnSpPr>
            <p:nvPr/>
          </p:nvCxnSpPr>
          <p:spPr>
            <a:xfrm>
              <a:off x="5487670" y="1775460"/>
              <a:ext cx="514319" cy="70039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A24B6F1-1517-E63E-7656-0F8C1D520C42}"/>
                </a:ext>
              </a:extLst>
            </p:cNvPr>
            <p:cNvCxnSpPr>
              <a:cxnSpLocks/>
              <a:stCxn id="7" idx="6"/>
              <a:endCxn id="16" idx="1"/>
            </p:cNvCxnSpPr>
            <p:nvPr/>
          </p:nvCxnSpPr>
          <p:spPr>
            <a:xfrm>
              <a:off x="5487670" y="1775460"/>
              <a:ext cx="514319" cy="15424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9078004-D888-3E0A-B2B9-39930A57006B}"/>
                </a:ext>
              </a:extLst>
            </p:cNvPr>
            <p:cNvCxnSpPr>
              <a:cxnSpLocks/>
              <a:stCxn id="7" idx="6"/>
              <a:endCxn id="15" idx="1"/>
            </p:cNvCxnSpPr>
            <p:nvPr/>
          </p:nvCxnSpPr>
          <p:spPr>
            <a:xfrm>
              <a:off x="5487670" y="1775460"/>
              <a:ext cx="518129" cy="112711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26FF7783-5316-E805-695B-11211810F461}"/>
                </a:ext>
              </a:extLst>
            </p:cNvPr>
            <p:cNvCxnSpPr>
              <a:cxnSpLocks/>
              <a:stCxn id="7" idx="6"/>
            </p:cNvCxnSpPr>
            <p:nvPr/>
          </p:nvCxnSpPr>
          <p:spPr>
            <a:xfrm>
              <a:off x="5487670" y="1775460"/>
              <a:ext cx="483839" cy="3727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B23E299B-C7AC-D671-48EF-E2970E1EF975}"/>
                </a:ext>
              </a:extLst>
            </p:cNvPr>
            <p:cNvCxnSpPr/>
            <p:nvPr/>
          </p:nvCxnSpPr>
          <p:spPr>
            <a:xfrm>
              <a:off x="7651750" y="259461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A876518F-8F81-DF6B-FBFA-BDD27AF52340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 flipV="1">
              <a:off x="5491480" y="1818017"/>
              <a:ext cx="480029" cy="3689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ACBD606-5D55-BCF9-6B0F-E94845603A6E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>
              <a:off x="5491480" y="2186940"/>
              <a:ext cx="490220" cy="38862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A8297B6-8292-B709-A4C9-B2CF7D1FE993}"/>
                </a:ext>
              </a:extLst>
            </p:cNvPr>
            <p:cNvCxnSpPr>
              <a:cxnSpLocks/>
              <a:stCxn id="8" idx="6"/>
              <a:endCxn id="15" idx="2"/>
            </p:cNvCxnSpPr>
            <p:nvPr/>
          </p:nvCxnSpPr>
          <p:spPr>
            <a:xfrm>
              <a:off x="5491480" y="2186940"/>
              <a:ext cx="471170" cy="83058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2990B6AD-A99E-1806-27C5-71128CAE468A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>
              <a:off x="5491480" y="2186940"/>
              <a:ext cx="476219" cy="12452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E9EF319-5148-22DE-EFDC-4CD4FF84C4F9}"/>
                </a:ext>
              </a:extLst>
            </p:cNvPr>
            <p:cNvCxnSpPr>
              <a:cxnSpLocks/>
              <a:stCxn id="9" idx="6"/>
            </p:cNvCxnSpPr>
            <p:nvPr/>
          </p:nvCxnSpPr>
          <p:spPr>
            <a:xfrm flipV="1">
              <a:off x="5487670" y="1870710"/>
              <a:ext cx="494030" cy="71628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0ABEDFD-1B53-AFC4-430B-7D390C0C31DA}"/>
                </a:ext>
              </a:extLst>
            </p:cNvPr>
            <p:cNvCxnSpPr>
              <a:cxnSpLocks/>
              <a:stCxn id="9" idx="6"/>
            </p:cNvCxnSpPr>
            <p:nvPr/>
          </p:nvCxnSpPr>
          <p:spPr>
            <a:xfrm flipV="1">
              <a:off x="5487670" y="2252357"/>
              <a:ext cx="499079" cy="3346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3C28BE9-CA62-35E3-8684-4F36F5AEFD31}"/>
                </a:ext>
              </a:extLst>
            </p:cNvPr>
            <p:cNvCxnSpPr>
              <a:cxnSpLocks/>
              <a:stCxn id="9" idx="6"/>
            </p:cNvCxnSpPr>
            <p:nvPr/>
          </p:nvCxnSpPr>
          <p:spPr>
            <a:xfrm>
              <a:off x="5487670" y="2586990"/>
              <a:ext cx="455930" cy="4191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F93D231-D442-BE91-3900-67FA79A8FF30}"/>
                </a:ext>
              </a:extLst>
            </p:cNvPr>
            <p:cNvCxnSpPr>
              <a:cxnSpLocks/>
              <a:stCxn id="9" idx="6"/>
            </p:cNvCxnSpPr>
            <p:nvPr/>
          </p:nvCxnSpPr>
          <p:spPr>
            <a:xfrm>
              <a:off x="5487670" y="2586990"/>
              <a:ext cx="455930" cy="8420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F3BE8C6F-7A41-AC32-B731-3E8C01FD3FB3}"/>
                </a:ext>
              </a:extLst>
            </p:cNvPr>
            <p:cNvCxnSpPr>
              <a:cxnSpLocks/>
              <a:stCxn id="10" idx="6"/>
              <a:endCxn id="12" idx="3"/>
            </p:cNvCxnSpPr>
            <p:nvPr/>
          </p:nvCxnSpPr>
          <p:spPr>
            <a:xfrm flipV="1">
              <a:off x="5491480" y="1894217"/>
              <a:ext cx="510509" cy="111949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FFC91B1-9904-15E3-9190-AD0420B2874B}"/>
                </a:ext>
              </a:extLst>
            </p:cNvPr>
            <p:cNvCxnSpPr>
              <a:cxnSpLocks/>
              <a:stCxn id="10" idx="6"/>
            </p:cNvCxnSpPr>
            <p:nvPr/>
          </p:nvCxnSpPr>
          <p:spPr>
            <a:xfrm flipV="1">
              <a:off x="5491480" y="2286647"/>
              <a:ext cx="514319" cy="72706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29DC9AC-5E88-41D2-0431-3F53C1BFDAB6}"/>
                </a:ext>
              </a:extLst>
            </p:cNvPr>
            <p:cNvCxnSpPr>
              <a:cxnSpLocks/>
              <a:stCxn id="10" idx="6"/>
            </p:cNvCxnSpPr>
            <p:nvPr/>
          </p:nvCxnSpPr>
          <p:spPr>
            <a:xfrm flipV="1">
              <a:off x="5491480" y="2614307"/>
              <a:ext cx="483839" cy="3994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43774447-B9E5-BEAB-2288-BA0E381498BD}"/>
                </a:ext>
              </a:extLst>
            </p:cNvPr>
            <p:cNvCxnSpPr>
              <a:cxnSpLocks/>
              <a:stCxn id="10" idx="6"/>
            </p:cNvCxnSpPr>
            <p:nvPr/>
          </p:nvCxnSpPr>
          <p:spPr>
            <a:xfrm>
              <a:off x="5491480" y="3013710"/>
              <a:ext cx="421640" cy="384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12C7AE7F-A4BF-D44D-C59E-34441D551B07}"/>
                </a:ext>
              </a:extLst>
            </p:cNvPr>
            <p:cNvCxnSpPr>
              <a:cxnSpLocks/>
              <a:stCxn id="11" idx="6"/>
              <a:endCxn id="12" idx="3"/>
            </p:cNvCxnSpPr>
            <p:nvPr/>
          </p:nvCxnSpPr>
          <p:spPr>
            <a:xfrm flipV="1">
              <a:off x="5487670" y="1894217"/>
              <a:ext cx="514319" cy="153478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AE9510A0-C9EF-4096-BDC9-A6D41719C8EA}"/>
                </a:ext>
              </a:extLst>
            </p:cNvPr>
            <p:cNvCxnSpPr>
              <a:cxnSpLocks/>
              <a:stCxn id="11" idx="6"/>
              <a:endCxn id="13" idx="3"/>
            </p:cNvCxnSpPr>
            <p:nvPr/>
          </p:nvCxnSpPr>
          <p:spPr>
            <a:xfrm flipV="1">
              <a:off x="5487670" y="2305697"/>
              <a:ext cx="518129" cy="11233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376186A9-DAC6-9694-67E7-15711389947F}"/>
                </a:ext>
              </a:extLst>
            </p:cNvPr>
            <p:cNvCxnSpPr>
              <a:cxnSpLocks/>
              <a:stCxn id="11" idx="6"/>
            </p:cNvCxnSpPr>
            <p:nvPr/>
          </p:nvCxnSpPr>
          <p:spPr>
            <a:xfrm flipV="1">
              <a:off x="5487670" y="2671457"/>
              <a:ext cx="514319" cy="7575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791E64E3-A4FB-8FCA-98A0-8BD8357FBFAB}"/>
                </a:ext>
              </a:extLst>
            </p:cNvPr>
            <p:cNvCxnSpPr>
              <a:cxnSpLocks/>
              <a:stCxn id="11" idx="6"/>
            </p:cNvCxnSpPr>
            <p:nvPr/>
          </p:nvCxnSpPr>
          <p:spPr>
            <a:xfrm flipV="1">
              <a:off x="5487670" y="3060077"/>
              <a:ext cx="495269" cy="3689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F31FAD4-587B-3834-F8E6-19FF1A73D20B}"/>
                </a:ext>
              </a:extLst>
            </p:cNvPr>
            <p:cNvSpPr/>
            <p:nvPr/>
          </p:nvSpPr>
          <p:spPr>
            <a:xfrm>
              <a:off x="6736080" y="161290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074F37D-F19D-1FF7-168A-BD91CBA3E376}"/>
                </a:ext>
              </a:extLst>
            </p:cNvPr>
            <p:cNvSpPr/>
            <p:nvPr/>
          </p:nvSpPr>
          <p:spPr>
            <a:xfrm>
              <a:off x="6739890" y="202438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CEA5DA2-9865-88A2-3502-9955073BC023}"/>
                </a:ext>
              </a:extLst>
            </p:cNvPr>
            <p:cNvSpPr/>
            <p:nvPr/>
          </p:nvSpPr>
          <p:spPr>
            <a:xfrm>
              <a:off x="6736080" y="242443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380F10E-4214-B796-6ED6-9FF8B9C72950}"/>
                </a:ext>
              </a:extLst>
            </p:cNvPr>
            <p:cNvSpPr/>
            <p:nvPr/>
          </p:nvSpPr>
          <p:spPr>
            <a:xfrm>
              <a:off x="6739890" y="285115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71CDF2F-1356-6270-2E26-5F626D9965A5}"/>
                </a:ext>
              </a:extLst>
            </p:cNvPr>
            <p:cNvSpPr/>
            <p:nvPr/>
          </p:nvSpPr>
          <p:spPr>
            <a:xfrm>
              <a:off x="6736080" y="326644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BD9E38D-AF93-E902-0321-8935950C6F6B}"/>
                </a:ext>
              </a:extLst>
            </p:cNvPr>
            <p:cNvCxnSpPr>
              <a:endCxn id="44" idx="2"/>
            </p:cNvCxnSpPr>
            <p:nvPr/>
          </p:nvCxnSpPr>
          <p:spPr>
            <a:xfrm>
              <a:off x="6264910" y="177165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AAAD9999-530D-A806-CDC9-37E3D8F3D31A}"/>
                </a:ext>
              </a:extLst>
            </p:cNvPr>
            <p:cNvCxnSpPr/>
            <p:nvPr/>
          </p:nvCxnSpPr>
          <p:spPr>
            <a:xfrm>
              <a:off x="6272530" y="219456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126249A0-C54D-479F-3DEF-375EF18F8C05}"/>
                </a:ext>
              </a:extLst>
            </p:cNvPr>
            <p:cNvCxnSpPr/>
            <p:nvPr/>
          </p:nvCxnSpPr>
          <p:spPr>
            <a:xfrm>
              <a:off x="6264910" y="342900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C3FEE6D1-4936-7CD9-3E1D-3D526EB307AD}"/>
                </a:ext>
              </a:extLst>
            </p:cNvPr>
            <p:cNvCxnSpPr/>
            <p:nvPr/>
          </p:nvCxnSpPr>
          <p:spPr>
            <a:xfrm>
              <a:off x="6268720" y="258699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13333048-177D-1469-4CE2-82734F7532A4}"/>
                </a:ext>
              </a:extLst>
            </p:cNvPr>
            <p:cNvCxnSpPr/>
            <p:nvPr/>
          </p:nvCxnSpPr>
          <p:spPr>
            <a:xfrm>
              <a:off x="6272530" y="302133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5130B932-0415-787B-8EEF-0129ABDDF004}"/>
                </a:ext>
              </a:extLst>
            </p:cNvPr>
            <p:cNvCxnSpPr>
              <a:cxnSpLocks/>
              <a:endCxn id="46" idx="1"/>
            </p:cNvCxnSpPr>
            <p:nvPr/>
          </p:nvCxnSpPr>
          <p:spPr>
            <a:xfrm>
              <a:off x="6264910" y="1771650"/>
              <a:ext cx="514319" cy="70039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9FEEEB96-FCCD-DFB0-17FD-A6689CB6F498}"/>
                </a:ext>
              </a:extLst>
            </p:cNvPr>
            <p:cNvCxnSpPr>
              <a:cxnSpLocks/>
              <a:endCxn id="48" idx="1"/>
            </p:cNvCxnSpPr>
            <p:nvPr/>
          </p:nvCxnSpPr>
          <p:spPr>
            <a:xfrm>
              <a:off x="6264910" y="1771650"/>
              <a:ext cx="514319" cy="15424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DBE6E5A2-8BD9-098E-2D76-3CEC840B70C6}"/>
                </a:ext>
              </a:extLst>
            </p:cNvPr>
            <p:cNvCxnSpPr>
              <a:cxnSpLocks/>
              <a:endCxn id="47" idx="1"/>
            </p:cNvCxnSpPr>
            <p:nvPr/>
          </p:nvCxnSpPr>
          <p:spPr>
            <a:xfrm>
              <a:off x="6264910" y="1771650"/>
              <a:ext cx="518129" cy="112711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8A9BC8B5-A3ED-5A61-0A54-B6F004804A50}"/>
                </a:ext>
              </a:extLst>
            </p:cNvPr>
            <p:cNvCxnSpPr>
              <a:cxnSpLocks/>
            </p:cNvCxnSpPr>
            <p:nvPr/>
          </p:nvCxnSpPr>
          <p:spPr>
            <a:xfrm>
              <a:off x="6264910" y="1771650"/>
              <a:ext cx="483839" cy="3727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1D82EE87-9F11-49BF-33C5-EEDCF66A9D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8720" y="1814207"/>
              <a:ext cx="480029" cy="3689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42F156D1-A9F1-9264-6D62-E8B7390E43A0}"/>
                </a:ext>
              </a:extLst>
            </p:cNvPr>
            <p:cNvCxnSpPr>
              <a:cxnSpLocks/>
            </p:cNvCxnSpPr>
            <p:nvPr/>
          </p:nvCxnSpPr>
          <p:spPr>
            <a:xfrm>
              <a:off x="6268720" y="2183130"/>
              <a:ext cx="490220" cy="38862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82EC6669-D79A-4659-7087-7974AB9EBBE0}"/>
                </a:ext>
              </a:extLst>
            </p:cNvPr>
            <p:cNvCxnSpPr>
              <a:cxnSpLocks/>
              <a:endCxn id="47" idx="2"/>
            </p:cNvCxnSpPr>
            <p:nvPr/>
          </p:nvCxnSpPr>
          <p:spPr>
            <a:xfrm>
              <a:off x="6268720" y="2183130"/>
              <a:ext cx="471170" cy="83058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35BDE48E-A092-2900-ABC8-7930DC148549}"/>
                </a:ext>
              </a:extLst>
            </p:cNvPr>
            <p:cNvCxnSpPr>
              <a:cxnSpLocks/>
            </p:cNvCxnSpPr>
            <p:nvPr/>
          </p:nvCxnSpPr>
          <p:spPr>
            <a:xfrm>
              <a:off x="6268720" y="2183130"/>
              <a:ext cx="476219" cy="12452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F4844EF-C53F-F417-F9BD-8C40C8D30C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4910" y="1866900"/>
              <a:ext cx="494030" cy="71628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38D84C1A-0202-7FF6-3C5F-3F112DEF02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4910" y="2248547"/>
              <a:ext cx="499079" cy="3346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671A6A2E-2F8F-3B76-7951-4C2F8FA45F6C}"/>
                </a:ext>
              </a:extLst>
            </p:cNvPr>
            <p:cNvCxnSpPr>
              <a:cxnSpLocks/>
            </p:cNvCxnSpPr>
            <p:nvPr/>
          </p:nvCxnSpPr>
          <p:spPr>
            <a:xfrm>
              <a:off x="6264910" y="2583180"/>
              <a:ext cx="455930" cy="4191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E12F6F01-7B47-3590-9AD7-5025F66685D0}"/>
                </a:ext>
              </a:extLst>
            </p:cNvPr>
            <p:cNvCxnSpPr>
              <a:cxnSpLocks/>
            </p:cNvCxnSpPr>
            <p:nvPr/>
          </p:nvCxnSpPr>
          <p:spPr>
            <a:xfrm>
              <a:off x="6264910" y="2583180"/>
              <a:ext cx="455930" cy="8420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20CA1B33-1320-84B9-032F-B5BDD56B2E54}"/>
                </a:ext>
              </a:extLst>
            </p:cNvPr>
            <p:cNvCxnSpPr>
              <a:cxnSpLocks/>
              <a:endCxn id="44" idx="3"/>
            </p:cNvCxnSpPr>
            <p:nvPr/>
          </p:nvCxnSpPr>
          <p:spPr>
            <a:xfrm flipV="1">
              <a:off x="6268720" y="1890407"/>
              <a:ext cx="510509" cy="111949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91E44B46-E146-E67A-45C2-4E066C9021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8720" y="2282837"/>
              <a:ext cx="514319" cy="72706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54C465C7-07F2-0C50-1167-09C0CC0A3B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8720" y="2610497"/>
              <a:ext cx="483839" cy="3994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C7D1BC1C-5288-FB23-0376-57A6F96480A6}"/>
                </a:ext>
              </a:extLst>
            </p:cNvPr>
            <p:cNvCxnSpPr>
              <a:cxnSpLocks/>
            </p:cNvCxnSpPr>
            <p:nvPr/>
          </p:nvCxnSpPr>
          <p:spPr>
            <a:xfrm>
              <a:off x="6268720" y="3009900"/>
              <a:ext cx="421640" cy="384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1AF6EB81-270E-18DE-FD6C-ED7814E9DB4A}"/>
                </a:ext>
              </a:extLst>
            </p:cNvPr>
            <p:cNvCxnSpPr>
              <a:cxnSpLocks/>
              <a:endCxn id="44" idx="3"/>
            </p:cNvCxnSpPr>
            <p:nvPr/>
          </p:nvCxnSpPr>
          <p:spPr>
            <a:xfrm flipV="1">
              <a:off x="6264910" y="1890407"/>
              <a:ext cx="514319" cy="153478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F07CB718-DDB0-8C03-E890-F4D9BD058E20}"/>
                </a:ext>
              </a:extLst>
            </p:cNvPr>
            <p:cNvCxnSpPr>
              <a:cxnSpLocks/>
              <a:endCxn id="45" idx="3"/>
            </p:cNvCxnSpPr>
            <p:nvPr/>
          </p:nvCxnSpPr>
          <p:spPr>
            <a:xfrm flipV="1">
              <a:off x="6264910" y="2301887"/>
              <a:ext cx="518129" cy="11233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B4BB8B88-3230-BB3A-905D-7EC82659DC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4910" y="2667647"/>
              <a:ext cx="514319" cy="7575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D771DD95-F6A8-AD04-44D8-C6CD68BFD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4910" y="3056267"/>
              <a:ext cx="495269" cy="3689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E8AD789D-88EA-B64A-09DD-8CFE1993D8EE}"/>
                </a:ext>
              </a:extLst>
            </p:cNvPr>
            <p:cNvCxnSpPr>
              <a:cxnSpLocks/>
              <a:stCxn id="44" idx="6"/>
              <a:endCxn id="17" idx="1"/>
            </p:cNvCxnSpPr>
            <p:nvPr/>
          </p:nvCxnSpPr>
          <p:spPr>
            <a:xfrm>
              <a:off x="7030720" y="1775460"/>
              <a:ext cx="369539" cy="69277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115ABF29-80D5-7371-2389-399E0E0F3599}"/>
                </a:ext>
              </a:extLst>
            </p:cNvPr>
            <p:cNvCxnSpPr>
              <a:cxnSpLocks/>
            </p:cNvCxnSpPr>
            <p:nvPr/>
          </p:nvCxnSpPr>
          <p:spPr>
            <a:xfrm>
              <a:off x="7030720" y="2209800"/>
              <a:ext cx="346679" cy="31177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33A02C9B-F93A-A5BF-BF97-779CCA3A6C73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7023100" y="2583180"/>
              <a:ext cx="334010" cy="762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565836B2-7E1B-FD70-5855-5C58E6A70BBF}"/>
                </a:ext>
              </a:extLst>
            </p:cNvPr>
            <p:cNvCxnSpPr>
              <a:cxnSpLocks/>
              <a:stCxn id="47" idx="6"/>
            </p:cNvCxnSpPr>
            <p:nvPr/>
          </p:nvCxnSpPr>
          <p:spPr>
            <a:xfrm flipV="1">
              <a:off x="7034530" y="2667000"/>
              <a:ext cx="345440" cy="3467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6ACCACCC-D97F-C33D-CC4F-3CD5B337D9B2}"/>
                </a:ext>
              </a:extLst>
            </p:cNvPr>
            <p:cNvCxnSpPr>
              <a:cxnSpLocks/>
              <a:stCxn id="48" idx="6"/>
            </p:cNvCxnSpPr>
            <p:nvPr/>
          </p:nvCxnSpPr>
          <p:spPr>
            <a:xfrm flipV="1">
              <a:off x="7030720" y="2720340"/>
              <a:ext cx="421640" cy="70866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EF2F992-D982-5097-5178-32192238A4D0}"/>
              </a:ext>
            </a:extLst>
          </p:cNvPr>
          <p:cNvGrpSpPr/>
          <p:nvPr/>
        </p:nvGrpSpPr>
        <p:grpSpPr>
          <a:xfrm>
            <a:off x="4858928" y="4977353"/>
            <a:ext cx="2691942" cy="1623852"/>
            <a:chOff x="8667750" y="1620520"/>
            <a:chExt cx="2929890" cy="1982470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A5DEA04-0B6D-4AC6-3BAE-FC2C6B4F79A9}"/>
                </a:ext>
              </a:extLst>
            </p:cNvPr>
            <p:cNvSpPr/>
            <p:nvPr/>
          </p:nvSpPr>
          <p:spPr>
            <a:xfrm>
              <a:off x="8667750" y="162052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B0A51715-BEF1-61A4-02E7-08D74E9FB2D1}"/>
                </a:ext>
              </a:extLst>
            </p:cNvPr>
            <p:cNvSpPr/>
            <p:nvPr/>
          </p:nvSpPr>
          <p:spPr>
            <a:xfrm>
              <a:off x="8671560" y="203200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DF796993-7E9B-8CC5-6DB7-92FC236D2F8B}"/>
                </a:ext>
              </a:extLst>
            </p:cNvPr>
            <p:cNvSpPr/>
            <p:nvPr/>
          </p:nvSpPr>
          <p:spPr>
            <a:xfrm>
              <a:off x="8667750" y="243205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E873421E-4882-4DF3-A979-1D2B9D19908C}"/>
                </a:ext>
              </a:extLst>
            </p:cNvPr>
            <p:cNvSpPr/>
            <p:nvPr/>
          </p:nvSpPr>
          <p:spPr>
            <a:xfrm>
              <a:off x="8671560" y="285877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CB16437A-391E-D548-7229-0FA8D9795629}"/>
                </a:ext>
              </a:extLst>
            </p:cNvPr>
            <p:cNvSpPr/>
            <p:nvPr/>
          </p:nvSpPr>
          <p:spPr>
            <a:xfrm>
              <a:off x="8667750" y="327406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44C006B0-4FCE-BA1E-2D99-FCFB535785FE}"/>
                </a:ext>
              </a:extLst>
            </p:cNvPr>
            <p:cNvSpPr/>
            <p:nvPr/>
          </p:nvSpPr>
          <p:spPr>
            <a:xfrm>
              <a:off x="9433560" y="162433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26A9A29-183A-72C8-F947-E830C29A743C}"/>
                </a:ext>
              </a:extLst>
            </p:cNvPr>
            <p:cNvSpPr/>
            <p:nvPr/>
          </p:nvSpPr>
          <p:spPr>
            <a:xfrm>
              <a:off x="9437370" y="203581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88391264-5482-B6ED-2D1F-6FA367D93B4D}"/>
                </a:ext>
              </a:extLst>
            </p:cNvPr>
            <p:cNvSpPr/>
            <p:nvPr/>
          </p:nvSpPr>
          <p:spPr>
            <a:xfrm>
              <a:off x="9433560" y="243586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4E9D0EA2-4BE1-0AEE-006C-B8608E4D4F3E}"/>
                </a:ext>
              </a:extLst>
            </p:cNvPr>
            <p:cNvSpPr/>
            <p:nvPr/>
          </p:nvSpPr>
          <p:spPr>
            <a:xfrm>
              <a:off x="9437370" y="286258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BB14439-FC3E-120F-9EDF-A93DA834DE02}"/>
                </a:ext>
              </a:extLst>
            </p:cNvPr>
            <p:cNvSpPr/>
            <p:nvPr/>
          </p:nvSpPr>
          <p:spPr>
            <a:xfrm>
              <a:off x="9433560" y="327787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CF05031-3637-691F-5FC1-FDAFB58B3D27}"/>
                </a:ext>
              </a:extLst>
            </p:cNvPr>
            <p:cNvSpPr/>
            <p:nvPr/>
          </p:nvSpPr>
          <p:spPr>
            <a:xfrm>
              <a:off x="10831830" y="242824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73E96BD2-87F9-6FA5-735C-E863004A96C3}"/>
                </a:ext>
              </a:extLst>
            </p:cNvPr>
            <p:cNvCxnSpPr>
              <a:stCxn id="80" idx="6"/>
              <a:endCxn id="85" idx="2"/>
            </p:cNvCxnSpPr>
            <p:nvPr/>
          </p:nvCxnSpPr>
          <p:spPr>
            <a:xfrm>
              <a:off x="8962390" y="178308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31F06AC1-2262-FC41-2208-6B1596F6B5F5}"/>
                </a:ext>
              </a:extLst>
            </p:cNvPr>
            <p:cNvCxnSpPr/>
            <p:nvPr/>
          </p:nvCxnSpPr>
          <p:spPr>
            <a:xfrm>
              <a:off x="8970010" y="303276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D4E63DA6-7D07-CD6C-856D-8876565FF1E1}"/>
                </a:ext>
              </a:extLst>
            </p:cNvPr>
            <p:cNvCxnSpPr>
              <a:cxnSpLocks/>
              <a:stCxn id="80" idx="6"/>
              <a:endCxn id="88" idx="1"/>
            </p:cNvCxnSpPr>
            <p:nvPr/>
          </p:nvCxnSpPr>
          <p:spPr>
            <a:xfrm>
              <a:off x="8962390" y="1783080"/>
              <a:ext cx="518129" cy="112711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9CD3D322-92A3-049D-78B3-24B3C4AB3D4D}"/>
                </a:ext>
              </a:extLst>
            </p:cNvPr>
            <p:cNvCxnSpPr>
              <a:cxnSpLocks/>
              <a:stCxn id="80" idx="6"/>
            </p:cNvCxnSpPr>
            <p:nvPr/>
          </p:nvCxnSpPr>
          <p:spPr>
            <a:xfrm>
              <a:off x="8962390" y="1783080"/>
              <a:ext cx="483839" cy="3727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8360F49F-9F62-DD21-7449-2F7AB847017C}"/>
                </a:ext>
              </a:extLst>
            </p:cNvPr>
            <p:cNvCxnSpPr/>
            <p:nvPr/>
          </p:nvCxnSpPr>
          <p:spPr>
            <a:xfrm>
              <a:off x="11126470" y="260223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F487ACBC-631C-8A5B-248A-7D1F1FA6BCCC}"/>
                </a:ext>
              </a:extLst>
            </p:cNvPr>
            <p:cNvCxnSpPr>
              <a:cxnSpLocks/>
              <a:stCxn id="82" idx="6"/>
            </p:cNvCxnSpPr>
            <p:nvPr/>
          </p:nvCxnSpPr>
          <p:spPr>
            <a:xfrm flipV="1">
              <a:off x="8962390" y="1878330"/>
              <a:ext cx="494030" cy="71628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9A24E737-469F-32B1-BC45-2412B31D215A}"/>
                </a:ext>
              </a:extLst>
            </p:cNvPr>
            <p:cNvCxnSpPr>
              <a:cxnSpLocks/>
              <a:stCxn id="82" idx="6"/>
            </p:cNvCxnSpPr>
            <p:nvPr/>
          </p:nvCxnSpPr>
          <p:spPr>
            <a:xfrm flipV="1">
              <a:off x="8962390" y="2259977"/>
              <a:ext cx="499079" cy="33463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6D4D558E-F128-97AA-5EDB-7D8B6B88F6DD}"/>
                </a:ext>
              </a:extLst>
            </p:cNvPr>
            <p:cNvCxnSpPr>
              <a:cxnSpLocks/>
              <a:stCxn id="82" idx="6"/>
            </p:cNvCxnSpPr>
            <p:nvPr/>
          </p:nvCxnSpPr>
          <p:spPr>
            <a:xfrm>
              <a:off x="8962390" y="2594610"/>
              <a:ext cx="455930" cy="4191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A2430480-B197-FAD8-3D56-F60297E2CFD3}"/>
                </a:ext>
              </a:extLst>
            </p:cNvPr>
            <p:cNvCxnSpPr>
              <a:cxnSpLocks/>
              <a:stCxn id="83" idx="6"/>
              <a:endCxn id="85" idx="3"/>
            </p:cNvCxnSpPr>
            <p:nvPr/>
          </p:nvCxnSpPr>
          <p:spPr>
            <a:xfrm flipV="1">
              <a:off x="8966200" y="1901837"/>
              <a:ext cx="510509" cy="111949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C4559B63-E029-87B5-C4E1-6D1A50D00CCC}"/>
                </a:ext>
              </a:extLst>
            </p:cNvPr>
            <p:cNvCxnSpPr>
              <a:cxnSpLocks/>
              <a:stCxn id="83" idx="6"/>
            </p:cNvCxnSpPr>
            <p:nvPr/>
          </p:nvCxnSpPr>
          <p:spPr>
            <a:xfrm flipV="1">
              <a:off x="8966200" y="2294267"/>
              <a:ext cx="514319" cy="72706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354773E7-9F1B-32D8-2A74-77A8B8844D31}"/>
                </a:ext>
              </a:extLst>
            </p:cNvPr>
            <p:cNvCxnSpPr>
              <a:cxnSpLocks/>
              <a:stCxn id="84" idx="6"/>
              <a:endCxn id="85" idx="3"/>
            </p:cNvCxnSpPr>
            <p:nvPr/>
          </p:nvCxnSpPr>
          <p:spPr>
            <a:xfrm flipV="1">
              <a:off x="8962390" y="1901837"/>
              <a:ext cx="514319" cy="153478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82343518-4C32-21B9-C6DA-B5733AC87A9A}"/>
                </a:ext>
              </a:extLst>
            </p:cNvPr>
            <p:cNvCxnSpPr>
              <a:cxnSpLocks/>
              <a:stCxn id="84" idx="6"/>
              <a:endCxn id="86" idx="3"/>
            </p:cNvCxnSpPr>
            <p:nvPr/>
          </p:nvCxnSpPr>
          <p:spPr>
            <a:xfrm flipV="1">
              <a:off x="8962390" y="2313317"/>
              <a:ext cx="518129" cy="11233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AE9741A2-2D7D-CDF4-938F-1E14AF3E6001}"/>
                </a:ext>
              </a:extLst>
            </p:cNvPr>
            <p:cNvCxnSpPr>
              <a:cxnSpLocks/>
              <a:stCxn id="84" idx="6"/>
            </p:cNvCxnSpPr>
            <p:nvPr/>
          </p:nvCxnSpPr>
          <p:spPr>
            <a:xfrm flipV="1">
              <a:off x="8962390" y="3067697"/>
              <a:ext cx="495269" cy="3689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01AAD247-0B0B-FF20-8E51-962267C120F7}"/>
                </a:ext>
              </a:extLst>
            </p:cNvPr>
            <p:cNvSpPr/>
            <p:nvPr/>
          </p:nvSpPr>
          <p:spPr>
            <a:xfrm>
              <a:off x="10210800" y="162052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9AA5B2F8-22C0-CA6C-1132-8FE1750D0550}"/>
                </a:ext>
              </a:extLst>
            </p:cNvPr>
            <p:cNvSpPr/>
            <p:nvPr/>
          </p:nvSpPr>
          <p:spPr>
            <a:xfrm>
              <a:off x="10214610" y="203200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930B7672-E77D-6315-18AE-235621035353}"/>
                </a:ext>
              </a:extLst>
            </p:cNvPr>
            <p:cNvSpPr/>
            <p:nvPr/>
          </p:nvSpPr>
          <p:spPr>
            <a:xfrm>
              <a:off x="10210800" y="243205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8A8C94BC-589F-1A67-A55A-EFF66045CD80}"/>
                </a:ext>
              </a:extLst>
            </p:cNvPr>
            <p:cNvSpPr/>
            <p:nvPr/>
          </p:nvSpPr>
          <p:spPr>
            <a:xfrm>
              <a:off x="10214610" y="285877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E9A913A6-0C8E-1CD6-BD3F-51819E40BD17}"/>
                </a:ext>
              </a:extLst>
            </p:cNvPr>
            <p:cNvSpPr/>
            <p:nvPr/>
          </p:nvSpPr>
          <p:spPr>
            <a:xfrm>
              <a:off x="10210800" y="3274060"/>
              <a:ext cx="294640" cy="32512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721ECF36-08C5-93EF-4A30-9DB67509C37C}"/>
                </a:ext>
              </a:extLst>
            </p:cNvPr>
            <p:cNvCxnSpPr>
              <a:endCxn id="104" idx="2"/>
            </p:cNvCxnSpPr>
            <p:nvPr/>
          </p:nvCxnSpPr>
          <p:spPr>
            <a:xfrm>
              <a:off x="9739630" y="177927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F9FC9B4E-A2B7-FD3B-2043-73206777DFBE}"/>
                </a:ext>
              </a:extLst>
            </p:cNvPr>
            <p:cNvCxnSpPr/>
            <p:nvPr/>
          </p:nvCxnSpPr>
          <p:spPr>
            <a:xfrm>
              <a:off x="9747250" y="3028950"/>
              <a:ext cx="471170" cy="3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0DE9F50F-E78E-A897-6991-7490172711E0}"/>
                </a:ext>
              </a:extLst>
            </p:cNvPr>
            <p:cNvCxnSpPr>
              <a:cxnSpLocks/>
              <a:endCxn id="108" idx="1"/>
            </p:cNvCxnSpPr>
            <p:nvPr/>
          </p:nvCxnSpPr>
          <p:spPr>
            <a:xfrm>
              <a:off x="9739630" y="1779270"/>
              <a:ext cx="514319" cy="15424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30615E8C-3078-C8A6-15C5-C3C972E4A720}"/>
                </a:ext>
              </a:extLst>
            </p:cNvPr>
            <p:cNvCxnSpPr>
              <a:cxnSpLocks/>
              <a:endCxn id="107" idx="1"/>
            </p:cNvCxnSpPr>
            <p:nvPr/>
          </p:nvCxnSpPr>
          <p:spPr>
            <a:xfrm>
              <a:off x="9739630" y="1779270"/>
              <a:ext cx="518129" cy="112711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>
              <a:extLst>
                <a:ext uri="{FF2B5EF4-FFF2-40B4-BE49-F238E27FC236}">
                  <a16:creationId xmlns:a16="http://schemas.microsoft.com/office/drawing/2014/main" id="{5510E630-ED74-4096-2FAA-80DD1B23B2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43440" y="1821827"/>
              <a:ext cx="480029" cy="3689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B39D7F7E-6876-E868-6D36-C7BA04E29C9F}"/>
                </a:ext>
              </a:extLst>
            </p:cNvPr>
            <p:cNvCxnSpPr>
              <a:cxnSpLocks/>
              <a:endCxn id="107" idx="2"/>
            </p:cNvCxnSpPr>
            <p:nvPr/>
          </p:nvCxnSpPr>
          <p:spPr>
            <a:xfrm>
              <a:off x="9743440" y="2190750"/>
              <a:ext cx="471170" cy="83058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D82E2108-1540-1EC6-AAC1-EC8BDD5ACADD}"/>
                </a:ext>
              </a:extLst>
            </p:cNvPr>
            <p:cNvCxnSpPr>
              <a:cxnSpLocks/>
            </p:cNvCxnSpPr>
            <p:nvPr/>
          </p:nvCxnSpPr>
          <p:spPr>
            <a:xfrm>
              <a:off x="9743440" y="2190750"/>
              <a:ext cx="476219" cy="124522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822DFC37-3322-37B4-6AAD-4CC4596393C3}"/>
                </a:ext>
              </a:extLst>
            </p:cNvPr>
            <p:cNvCxnSpPr>
              <a:cxnSpLocks/>
              <a:endCxn id="104" idx="3"/>
            </p:cNvCxnSpPr>
            <p:nvPr/>
          </p:nvCxnSpPr>
          <p:spPr>
            <a:xfrm flipV="1">
              <a:off x="9743440" y="1898027"/>
              <a:ext cx="510509" cy="111949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3E69DD8B-EF42-862F-11DB-DA13D5FA750F}"/>
                </a:ext>
              </a:extLst>
            </p:cNvPr>
            <p:cNvCxnSpPr>
              <a:cxnSpLocks/>
            </p:cNvCxnSpPr>
            <p:nvPr/>
          </p:nvCxnSpPr>
          <p:spPr>
            <a:xfrm>
              <a:off x="9743440" y="3017520"/>
              <a:ext cx="421640" cy="3848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CB801F8E-09AA-0084-EC68-0DB7725F30E7}"/>
                </a:ext>
              </a:extLst>
            </p:cNvPr>
            <p:cNvCxnSpPr>
              <a:cxnSpLocks/>
              <a:stCxn id="104" idx="6"/>
              <a:endCxn id="90" idx="1"/>
            </p:cNvCxnSpPr>
            <p:nvPr/>
          </p:nvCxnSpPr>
          <p:spPr>
            <a:xfrm>
              <a:off x="10505440" y="1783080"/>
              <a:ext cx="369539" cy="69277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6151B475-9734-89C2-FEE3-3D5354E294D2}"/>
                </a:ext>
              </a:extLst>
            </p:cNvPr>
            <p:cNvCxnSpPr>
              <a:cxnSpLocks/>
              <a:stCxn id="107" idx="6"/>
            </p:cNvCxnSpPr>
            <p:nvPr/>
          </p:nvCxnSpPr>
          <p:spPr>
            <a:xfrm flipV="1">
              <a:off x="10509250" y="2674620"/>
              <a:ext cx="345440" cy="3467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ED14135A-54EC-4324-3166-C117482FED2A}"/>
                </a:ext>
              </a:extLst>
            </p:cNvPr>
            <p:cNvCxnSpPr>
              <a:cxnSpLocks/>
              <a:stCxn id="108" idx="6"/>
            </p:cNvCxnSpPr>
            <p:nvPr/>
          </p:nvCxnSpPr>
          <p:spPr>
            <a:xfrm flipV="1">
              <a:off x="10505440" y="2727960"/>
              <a:ext cx="421640" cy="70866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0FF6E075-BF26-5FB6-2A83-1D2644780EE6}"/>
                </a:ext>
              </a:extLst>
            </p:cNvPr>
            <p:cNvCxnSpPr>
              <a:stCxn id="81" idx="7"/>
              <a:endCxn id="81" idx="3"/>
            </p:cNvCxnSpPr>
            <p:nvPr/>
          </p:nvCxnSpPr>
          <p:spPr>
            <a:xfrm flipH="1">
              <a:off x="8714709" y="2079613"/>
              <a:ext cx="208342" cy="22989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B2253C73-4984-EB94-476B-0C8FD523D0EE}"/>
                </a:ext>
              </a:extLst>
            </p:cNvPr>
            <p:cNvCxnSpPr>
              <a:cxnSpLocks/>
            </p:cNvCxnSpPr>
            <p:nvPr/>
          </p:nvCxnSpPr>
          <p:spPr>
            <a:xfrm>
              <a:off x="8718519" y="2079613"/>
              <a:ext cx="212121" cy="21400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C441CA4-DEA3-5258-5F69-E7AC740A0B91}"/>
                </a:ext>
              </a:extLst>
            </p:cNvPr>
            <p:cNvCxnSpPr/>
            <p:nvPr/>
          </p:nvCxnSpPr>
          <p:spPr>
            <a:xfrm flipH="1">
              <a:off x="9488139" y="2472043"/>
              <a:ext cx="208342" cy="22989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B36B087-2311-EE9A-CC96-0D66DE2DDC73}"/>
                </a:ext>
              </a:extLst>
            </p:cNvPr>
            <p:cNvCxnSpPr>
              <a:cxnSpLocks/>
            </p:cNvCxnSpPr>
            <p:nvPr/>
          </p:nvCxnSpPr>
          <p:spPr>
            <a:xfrm>
              <a:off x="9491949" y="2491093"/>
              <a:ext cx="212121" cy="21400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EC526BF3-732E-3CE5-71F6-FFEAFA1994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57759" y="2083423"/>
              <a:ext cx="208342" cy="22989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C5C3160A-3C02-BD5D-AA84-5860571C1C3A}"/>
                </a:ext>
              </a:extLst>
            </p:cNvPr>
            <p:cNvCxnSpPr>
              <a:cxnSpLocks/>
            </p:cNvCxnSpPr>
            <p:nvPr/>
          </p:nvCxnSpPr>
          <p:spPr>
            <a:xfrm>
              <a:off x="10269189" y="2087233"/>
              <a:ext cx="212121" cy="21400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D67326D6-E9FB-F529-93ED-BE08A597100D}"/>
                </a:ext>
              </a:extLst>
            </p:cNvPr>
            <p:cNvCxnSpPr/>
            <p:nvPr/>
          </p:nvCxnSpPr>
          <p:spPr>
            <a:xfrm flipH="1">
              <a:off x="10253949" y="2491093"/>
              <a:ext cx="208342" cy="22989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02ED5324-6989-FBBD-FE9A-9A14EBF7F038}"/>
                </a:ext>
              </a:extLst>
            </p:cNvPr>
            <p:cNvCxnSpPr>
              <a:cxnSpLocks/>
            </p:cNvCxnSpPr>
            <p:nvPr/>
          </p:nvCxnSpPr>
          <p:spPr>
            <a:xfrm>
              <a:off x="10257759" y="2491093"/>
              <a:ext cx="212121" cy="21400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EE1BB726-9737-199C-2043-9E5FDF17388E}"/>
                </a:ext>
              </a:extLst>
            </p:cNvPr>
            <p:cNvCxnSpPr/>
            <p:nvPr/>
          </p:nvCxnSpPr>
          <p:spPr>
            <a:xfrm flipH="1">
              <a:off x="9476709" y="3310243"/>
              <a:ext cx="208342" cy="22989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6B2B7E6-0E18-28ED-BB3E-476ACD06F59A}"/>
                </a:ext>
              </a:extLst>
            </p:cNvPr>
            <p:cNvCxnSpPr>
              <a:cxnSpLocks/>
            </p:cNvCxnSpPr>
            <p:nvPr/>
          </p:nvCxnSpPr>
          <p:spPr>
            <a:xfrm>
              <a:off x="9480519" y="3329293"/>
              <a:ext cx="212121" cy="21400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6356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59C80-B4A9-2D8F-3848-BB801396A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8" y="0"/>
            <a:ext cx="10515600" cy="1325563"/>
          </a:xfrm>
        </p:spPr>
        <p:txBody>
          <a:bodyPr/>
          <a:lstStyle/>
          <a:p>
            <a:r>
              <a:rPr lang="en-US" dirty="0"/>
              <a:t>Dropout (details in Python code)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E99CB-0ABB-B4FB-392C-FD82BFFF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16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1A300C-BC34-F52E-9096-5C5603824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47" y="1218865"/>
            <a:ext cx="9123011" cy="191375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B3E3F5-0645-BB09-8BC9-8B6A287D0EDA}"/>
                  </a:ext>
                </a:extLst>
              </p:cNvPr>
              <p:cNvSpPr txBox="1"/>
              <p:nvPr/>
            </p:nvSpPr>
            <p:spPr>
              <a:xfrm>
                <a:off x="7056826" y="3033541"/>
                <a:ext cx="2806754" cy="1337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2=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mr>
                                </m:m>
                              </m:e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plcHide m:val="on"/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e>
                                        </m:mr>
                                        <m:m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e>
                                        </m:mr>
                                        <m:m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e>
                                        </m:mr>
                                      </m:m>
                                    </m:e>
                                    <m:e>
                                      <m:m>
                                        <m:mPr>
                                          <m:plcHide m:val="on"/>
                                          <m:mcs>
                                            <m:mc>
                                              <m:mcPr>
                                                <m:count m:val="1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e>
                                        </m:mr>
                                        <m:m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0</m:t>
                                            </m:r>
                                          </m:e>
                                        </m:mr>
                                        <m:mr>
                                          <m:e>
                                            <m:r>
                                              <a:rPr lang="en-US" i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B3E3F5-0645-BB09-8BC9-8B6A287D0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826" y="3033541"/>
                <a:ext cx="2806754" cy="13376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BED44BC6-63C2-128B-EAFC-CAD40160B82A}"/>
              </a:ext>
            </a:extLst>
          </p:cNvPr>
          <p:cNvSpPr txBox="1"/>
          <p:nvPr/>
        </p:nvSpPr>
        <p:spPr>
          <a:xfrm>
            <a:off x="3578687" y="3516198"/>
            <a:ext cx="3400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dropout matrix,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2F62EDE-65D3-C0BE-0A1B-303A1379C9F8}"/>
                  </a:ext>
                </a:extLst>
              </p:cNvPr>
              <p:cNvSpPr txBox="1"/>
              <p:nvPr/>
            </p:nvSpPr>
            <p:spPr>
              <a:xfrm>
                <a:off x="9231197" y="4083914"/>
                <a:ext cx="1355103" cy="4105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sup>
                          </m:sSup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2F62EDE-65D3-C0BE-0A1B-303A1379C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197" y="4083914"/>
                <a:ext cx="1355103" cy="4105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C1685D5C-C7F1-2C8E-428D-753706A996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65" y="4897333"/>
            <a:ext cx="9611454" cy="1519539"/>
          </a:xfrm>
          <a:prstGeom prst="rect">
            <a:avLst/>
          </a:prstGeom>
        </p:spPr>
      </p:pic>
      <p:sp>
        <p:nvSpPr>
          <p:cNvPr id="22" name="Arrow: Left 21">
            <a:extLst>
              <a:ext uri="{FF2B5EF4-FFF2-40B4-BE49-F238E27FC236}">
                <a16:creationId xmlns:a16="http://schemas.microsoft.com/office/drawing/2014/main" id="{73C5F8E0-A922-300E-AC34-ED7A3374C360}"/>
              </a:ext>
            </a:extLst>
          </p:cNvPr>
          <p:cNvSpPr/>
          <p:nvPr/>
        </p:nvSpPr>
        <p:spPr>
          <a:xfrm>
            <a:off x="9822730" y="5750351"/>
            <a:ext cx="725864" cy="188536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C8E2895-FCBE-1E30-25EA-A28FC7F737A3}"/>
              </a:ext>
            </a:extLst>
          </p:cNvPr>
          <p:cNvSpPr/>
          <p:nvPr/>
        </p:nvSpPr>
        <p:spPr>
          <a:xfrm>
            <a:off x="1206197" y="2130458"/>
            <a:ext cx="2555098" cy="510271"/>
          </a:xfrm>
          <a:custGeom>
            <a:avLst/>
            <a:gdLst>
              <a:gd name="csX0" fmla="*/ 75849 w 2555098"/>
              <a:gd name="csY0" fmla="*/ 47134 h 510271"/>
              <a:gd name="csX1" fmla="*/ 75849 w 2555098"/>
              <a:gd name="csY1" fmla="*/ 47134 h 510271"/>
              <a:gd name="csX2" fmla="*/ 434 w 2555098"/>
              <a:gd name="csY2" fmla="*/ 160256 h 510271"/>
              <a:gd name="csX3" fmla="*/ 56995 w 2555098"/>
              <a:gd name="csY3" fmla="*/ 273377 h 510271"/>
              <a:gd name="csX4" fmla="*/ 104129 w 2555098"/>
              <a:gd name="csY4" fmla="*/ 301658 h 510271"/>
              <a:gd name="csX5" fmla="*/ 179543 w 2555098"/>
              <a:gd name="csY5" fmla="*/ 348792 h 510271"/>
              <a:gd name="csX6" fmla="*/ 236104 w 2555098"/>
              <a:gd name="csY6" fmla="*/ 358218 h 510271"/>
              <a:gd name="csX7" fmla="*/ 999675 w 2555098"/>
              <a:gd name="csY7" fmla="*/ 377072 h 510271"/>
              <a:gd name="csX8" fmla="*/ 1093943 w 2555098"/>
              <a:gd name="csY8" fmla="*/ 395926 h 510271"/>
              <a:gd name="csX9" fmla="*/ 1159931 w 2555098"/>
              <a:gd name="csY9" fmla="*/ 405352 h 510271"/>
              <a:gd name="csX10" fmla="*/ 1273053 w 2555098"/>
              <a:gd name="csY10" fmla="*/ 433633 h 510271"/>
              <a:gd name="csX11" fmla="*/ 1706686 w 2555098"/>
              <a:gd name="csY11" fmla="*/ 443060 h 510271"/>
              <a:gd name="csX12" fmla="*/ 2517391 w 2555098"/>
              <a:gd name="csY12" fmla="*/ 405352 h 510271"/>
              <a:gd name="csX13" fmla="*/ 2536244 w 2555098"/>
              <a:gd name="csY13" fmla="*/ 377072 h 510271"/>
              <a:gd name="csX14" fmla="*/ 2545671 w 2555098"/>
              <a:gd name="csY14" fmla="*/ 329938 h 510271"/>
              <a:gd name="csX15" fmla="*/ 2555098 w 2555098"/>
              <a:gd name="csY15" fmla="*/ 301658 h 510271"/>
              <a:gd name="csX16" fmla="*/ 2545671 w 2555098"/>
              <a:gd name="csY16" fmla="*/ 216816 h 510271"/>
              <a:gd name="csX17" fmla="*/ 2517391 w 2555098"/>
              <a:gd name="csY17" fmla="*/ 188536 h 510271"/>
              <a:gd name="csX18" fmla="*/ 2470257 w 2555098"/>
              <a:gd name="csY18" fmla="*/ 150829 h 510271"/>
              <a:gd name="csX19" fmla="*/ 2441976 w 2555098"/>
              <a:gd name="csY19" fmla="*/ 122548 h 510271"/>
              <a:gd name="csX20" fmla="*/ 2404269 w 2555098"/>
              <a:gd name="csY20" fmla="*/ 113122 h 510271"/>
              <a:gd name="csX21" fmla="*/ 2375989 w 2555098"/>
              <a:gd name="csY21" fmla="*/ 94268 h 510271"/>
              <a:gd name="csX22" fmla="*/ 2328855 w 2555098"/>
              <a:gd name="csY22" fmla="*/ 84841 h 510271"/>
              <a:gd name="csX23" fmla="*/ 2206306 w 2555098"/>
              <a:gd name="csY23" fmla="*/ 65988 h 510271"/>
              <a:gd name="csX24" fmla="*/ 2140319 w 2555098"/>
              <a:gd name="csY24" fmla="*/ 47134 h 510271"/>
              <a:gd name="csX25" fmla="*/ 1687832 w 2555098"/>
              <a:gd name="csY25" fmla="*/ 28280 h 510271"/>
              <a:gd name="csX26" fmla="*/ 1631271 w 2555098"/>
              <a:gd name="csY26" fmla="*/ 18854 h 510271"/>
              <a:gd name="csX27" fmla="*/ 1602991 w 2555098"/>
              <a:gd name="csY27" fmla="*/ 9427 h 510271"/>
              <a:gd name="csX28" fmla="*/ 1433308 w 2555098"/>
              <a:gd name="csY28" fmla="*/ 0 h 510271"/>
              <a:gd name="csX29" fmla="*/ 735725 w 2555098"/>
              <a:gd name="csY29" fmla="*/ 9427 h 510271"/>
              <a:gd name="csX30" fmla="*/ 386933 w 2555098"/>
              <a:gd name="csY30" fmla="*/ 28280 h 510271"/>
              <a:gd name="csX31" fmla="*/ 254958 w 2555098"/>
              <a:gd name="csY31" fmla="*/ 56561 h 510271"/>
              <a:gd name="csX32" fmla="*/ 141836 w 2555098"/>
              <a:gd name="csY32" fmla="*/ 56561 h 5102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2555098" h="510271">
                <a:moveTo>
                  <a:pt x="75849" y="47134"/>
                </a:moveTo>
                <a:lnTo>
                  <a:pt x="75849" y="47134"/>
                </a:lnTo>
                <a:cubicBezTo>
                  <a:pt x="63414" y="61346"/>
                  <a:pt x="-6119" y="117664"/>
                  <a:pt x="434" y="160256"/>
                </a:cubicBezTo>
                <a:cubicBezTo>
                  <a:pt x="8351" y="211717"/>
                  <a:pt x="18628" y="244602"/>
                  <a:pt x="56995" y="273377"/>
                </a:cubicBezTo>
                <a:cubicBezTo>
                  <a:pt x="71653" y="284371"/>
                  <a:pt x="88884" y="291494"/>
                  <a:pt x="104129" y="301658"/>
                </a:cubicBezTo>
                <a:cubicBezTo>
                  <a:pt x="132635" y="320662"/>
                  <a:pt x="146069" y="338750"/>
                  <a:pt x="179543" y="348792"/>
                </a:cubicBezTo>
                <a:cubicBezTo>
                  <a:pt x="197851" y="354284"/>
                  <a:pt x="217002" y="357559"/>
                  <a:pt x="236104" y="358218"/>
                </a:cubicBezTo>
                <a:lnTo>
                  <a:pt x="999675" y="377072"/>
                </a:lnTo>
                <a:cubicBezTo>
                  <a:pt x="1031098" y="383357"/>
                  <a:pt x="1062386" y="390357"/>
                  <a:pt x="1093943" y="395926"/>
                </a:cubicBezTo>
                <a:cubicBezTo>
                  <a:pt x="1115824" y="399787"/>
                  <a:pt x="1138495" y="399506"/>
                  <a:pt x="1159931" y="405352"/>
                </a:cubicBezTo>
                <a:cubicBezTo>
                  <a:pt x="1260014" y="432647"/>
                  <a:pt x="1112094" y="427671"/>
                  <a:pt x="1273053" y="433633"/>
                </a:cubicBezTo>
                <a:cubicBezTo>
                  <a:pt x="1417532" y="438984"/>
                  <a:pt x="1562142" y="439918"/>
                  <a:pt x="1706686" y="443060"/>
                </a:cubicBezTo>
                <a:cubicBezTo>
                  <a:pt x="1801796" y="441914"/>
                  <a:pt x="2340490" y="617634"/>
                  <a:pt x="2517391" y="405352"/>
                </a:cubicBezTo>
                <a:cubicBezTo>
                  <a:pt x="2524644" y="396649"/>
                  <a:pt x="2529960" y="386499"/>
                  <a:pt x="2536244" y="377072"/>
                </a:cubicBezTo>
                <a:cubicBezTo>
                  <a:pt x="2539386" y="361361"/>
                  <a:pt x="2541785" y="345482"/>
                  <a:pt x="2545671" y="329938"/>
                </a:cubicBezTo>
                <a:cubicBezTo>
                  <a:pt x="2548081" y="320298"/>
                  <a:pt x="2555098" y="311595"/>
                  <a:pt x="2555098" y="301658"/>
                </a:cubicBezTo>
                <a:cubicBezTo>
                  <a:pt x="2555098" y="273203"/>
                  <a:pt x="2554669" y="243811"/>
                  <a:pt x="2545671" y="216816"/>
                </a:cubicBezTo>
                <a:cubicBezTo>
                  <a:pt x="2541455" y="204169"/>
                  <a:pt x="2527424" y="197315"/>
                  <a:pt x="2517391" y="188536"/>
                </a:cubicBezTo>
                <a:cubicBezTo>
                  <a:pt x="2502249" y="175287"/>
                  <a:pt x="2485399" y="164078"/>
                  <a:pt x="2470257" y="150829"/>
                </a:cubicBezTo>
                <a:cubicBezTo>
                  <a:pt x="2460224" y="142050"/>
                  <a:pt x="2453551" y="129162"/>
                  <a:pt x="2441976" y="122548"/>
                </a:cubicBezTo>
                <a:cubicBezTo>
                  <a:pt x="2430727" y="116120"/>
                  <a:pt x="2416838" y="116264"/>
                  <a:pt x="2404269" y="113122"/>
                </a:cubicBezTo>
                <a:cubicBezTo>
                  <a:pt x="2394842" y="106837"/>
                  <a:pt x="2386597" y="98246"/>
                  <a:pt x="2375989" y="94268"/>
                </a:cubicBezTo>
                <a:cubicBezTo>
                  <a:pt x="2360987" y="88642"/>
                  <a:pt x="2344659" y="87475"/>
                  <a:pt x="2328855" y="84841"/>
                </a:cubicBezTo>
                <a:cubicBezTo>
                  <a:pt x="2303658" y="80641"/>
                  <a:pt x="2233417" y="72244"/>
                  <a:pt x="2206306" y="65988"/>
                </a:cubicBezTo>
                <a:cubicBezTo>
                  <a:pt x="2184016" y="60844"/>
                  <a:pt x="2162965" y="50369"/>
                  <a:pt x="2140319" y="47134"/>
                </a:cubicBezTo>
                <a:cubicBezTo>
                  <a:pt x="2051954" y="34510"/>
                  <a:pt x="1688374" y="28296"/>
                  <a:pt x="1687832" y="28280"/>
                </a:cubicBezTo>
                <a:cubicBezTo>
                  <a:pt x="1668978" y="25138"/>
                  <a:pt x="1649930" y="23000"/>
                  <a:pt x="1631271" y="18854"/>
                </a:cubicBezTo>
                <a:cubicBezTo>
                  <a:pt x="1621571" y="16699"/>
                  <a:pt x="1612883" y="10369"/>
                  <a:pt x="1602991" y="9427"/>
                </a:cubicBezTo>
                <a:cubicBezTo>
                  <a:pt x="1546598" y="4056"/>
                  <a:pt x="1489869" y="3142"/>
                  <a:pt x="1433308" y="0"/>
                </a:cubicBezTo>
                <a:lnTo>
                  <a:pt x="735725" y="9427"/>
                </a:lnTo>
                <a:cubicBezTo>
                  <a:pt x="528798" y="13566"/>
                  <a:pt x="541126" y="14264"/>
                  <a:pt x="386933" y="28280"/>
                </a:cubicBezTo>
                <a:cubicBezTo>
                  <a:pt x="352737" y="36829"/>
                  <a:pt x="276353" y="56561"/>
                  <a:pt x="254958" y="56561"/>
                </a:cubicBezTo>
                <a:lnTo>
                  <a:pt x="141836" y="5656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FA53670-1268-27CF-5147-381D36995168}"/>
              </a:ext>
            </a:extLst>
          </p:cNvPr>
          <p:cNvSpPr/>
          <p:nvPr/>
        </p:nvSpPr>
        <p:spPr>
          <a:xfrm>
            <a:off x="1300899" y="5599521"/>
            <a:ext cx="2922956" cy="518475"/>
          </a:xfrm>
          <a:custGeom>
            <a:avLst/>
            <a:gdLst>
              <a:gd name="csX0" fmla="*/ 94268 w 2922956"/>
              <a:gd name="csY0" fmla="*/ 113122 h 518475"/>
              <a:gd name="csX1" fmla="*/ 94268 w 2922956"/>
              <a:gd name="csY1" fmla="*/ 113122 h 518475"/>
              <a:gd name="csX2" fmla="*/ 18853 w 2922956"/>
              <a:gd name="csY2" fmla="*/ 197963 h 518475"/>
              <a:gd name="csX3" fmla="*/ 0 w 2922956"/>
              <a:gd name="csY3" fmla="*/ 263951 h 518475"/>
              <a:gd name="csX4" fmla="*/ 9427 w 2922956"/>
              <a:gd name="csY4" fmla="*/ 348792 h 518475"/>
              <a:gd name="csX5" fmla="*/ 65987 w 2922956"/>
              <a:gd name="csY5" fmla="*/ 424207 h 518475"/>
              <a:gd name="csX6" fmla="*/ 94268 w 2922956"/>
              <a:gd name="csY6" fmla="*/ 433633 h 518475"/>
              <a:gd name="csX7" fmla="*/ 131975 w 2922956"/>
              <a:gd name="csY7" fmla="*/ 452487 h 518475"/>
              <a:gd name="csX8" fmla="*/ 188536 w 2922956"/>
              <a:gd name="csY8" fmla="*/ 461914 h 518475"/>
              <a:gd name="csX9" fmla="*/ 424206 w 2922956"/>
              <a:gd name="csY9" fmla="*/ 471341 h 518475"/>
              <a:gd name="csX10" fmla="*/ 1055802 w 2922956"/>
              <a:gd name="csY10" fmla="*/ 480767 h 518475"/>
              <a:gd name="csX11" fmla="*/ 1743959 w 2922956"/>
              <a:gd name="csY11" fmla="*/ 499621 h 518475"/>
              <a:gd name="csX12" fmla="*/ 1866507 w 2922956"/>
              <a:gd name="csY12" fmla="*/ 509048 h 518475"/>
              <a:gd name="csX13" fmla="*/ 1932495 w 2922956"/>
              <a:gd name="csY13" fmla="*/ 518475 h 518475"/>
              <a:gd name="csX14" fmla="*/ 2375554 w 2922956"/>
              <a:gd name="csY14" fmla="*/ 509048 h 518475"/>
              <a:gd name="csX15" fmla="*/ 2545237 w 2922956"/>
              <a:gd name="csY15" fmla="*/ 490194 h 518475"/>
              <a:gd name="csX16" fmla="*/ 2620651 w 2922956"/>
              <a:gd name="csY16" fmla="*/ 480767 h 518475"/>
              <a:gd name="csX17" fmla="*/ 2696066 w 2922956"/>
              <a:gd name="csY17" fmla="*/ 461914 h 518475"/>
              <a:gd name="csX18" fmla="*/ 2762053 w 2922956"/>
              <a:gd name="csY18" fmla="*/ 414780 h 518475"/>
              <a:gd name="csX19" fmla="*/ 2790334 w 2922956"/>
              <a:gd name="csY19" fmla="*/ 386499 h 518475"/>
              <a:gd name="csX20" fmla="*/ 2828041 w 2922956"/>
              <a:gd name="csY20" fmla="*/ 358219 h 518475"/>
              <a:gd name="csX21" fmla="*/ 2865748 w 2922956"/>
              <a:gd name="csY21" fmla="*/ 311085 h 518475"/>
              <a:gd name="csX22" fmla="*/ 2903455 w 2922956"/>
              <a:gd name="csY22" fmla="*/ 273378 h 518475"/>
              <a:gd name="csX23" fmla="*/ 2922309 w 2922956"/>
              <a:gd name="csY23" fmla="*/ 226244 h 518475"/>
              <a:gd name="csX24" fmla="*/ 2912882 w 2922956"/>
              <a:gd name="csY24" fmla="*/ 94268 h 518475"/>
              <a:gd name="csX25" fmla="*/ 2837468 w 2922956"/>
              <a:gd name="csY25" fmla="*/ 37708 h 518475"/>
              <a:gd name="csX26" fmla="*/ 2790334 w 2922956"/>
              <a:gd name="csY26" fmla="*/ 18854 h 518475"/>
              <a:gd name="csX27" fmla="*/ 2696066 w 2922956"/>
              <a:gd name="csY27" fmla="*/ 9427 h 518475"/>
              <a:gd name="csX28" fmla="*/ 2630078 w 2922956"/>
              <a:gd name="csY28" fmla="*/ 0 h 518475"/>
              <a:gd name="csX29" fmla="*/ 2384981 w 2922956"/>
              <a:gd name="csY29" fmla="*/ 9427 h 518475"/>
              <a:gd name="csX30" fmla="*/ 2281286 w 2922956"/>
              <a:gd name="csY30" fmla="*/ 28281 h 518475"/>
              <a:gd name="csX31" fmla="*/ 2139884 w 2922956"/>
              <a:gd name="csY31" fmla="*/ 47134 h 518475"/>
              <a:gd name="csX32" fmla="*/ 820132 w 2922956"/>
              <a:gd name="csY32" fmla="*/ 65988 h 518475"/>
              <a:gd name="csX33" fmla="*/ 358218 w 2922956"/>
              <a:gd name="csY33" fmla="*/ 75415 h 518475"/>
              <a:gd name="csX34" fmla="*/ 179109 w 2922956"/>
              <a:gd name="csY34" fmla="*/ 113122 h 518475"/>
              <a:gd name="csX35" fmla="*/ 94268 w 2922956"/>
              <a:gd name="csY35" fmla="*/ 113122 h 5184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2922956" h="518475">
                <a:moveTo>
                  <a:pt x="94268" y="113122"/>
                </a:moveTo>
                <a:lnTo>
                  <a:pt x="94268" y="113122"/>
                </a:lnTo>
                <a:cubicBezTo>
                  <a:pt x="69130" y="141402"/>
                  <a:pt x="41556" y="167693"/>
                  <a:pt x="18853" y="197963"/>
                </a:cubicBezTo>
                <a:cubicBezTo>
                  <a:pt x="13784" y="204722"/>
                  <a:pt x="815" y="260690"/>
                  <a:pt x="0" y="263951"/>
                </a:cubicBezTo>
                <a:cubicBezTo>
                  <a:pt x="3142" y="292231"/>
                  <a:pt x="1610" y="321432"/>
                  <a:pt x="9427" y="348792"/>
                </a:cubicBezTo>
                <a:cubicBezTo>
                  <a:pt x="15161" y="368862"/>
                  <a:pt x="46147" y="410980"/>
                  <a:pt x="65987" y="424207"/>
                </a:cubicBezTo>
                <a:cubicBezTo>
                  <a:pt x="74255" y="429719"/>
                  <a:pt x="85135" y="429719"/>
                  <a:pt x="94268" y="433633"/>
                </a:cubicBezTo>
                <a:cubicBezTo>
                  <a:pt x="107184" y="439169"/>
                  <a:pt x="118515" y="448449"/>
                  <a:pt x="131975" y="452487"/>
                </a:cubicBezTo>
                <a:cubicBezTo>
                  <a:pt x="150283" y="457979"/>
                  <a:pt x="169462" y="460683"/>
                  <a:pt x="188536" y="461914"/>
                </a:cubicBezTo>
                <a:cubicBezTo>
                  <a:pt x="266992" y="466976"/>
                  <a:pt x="345605" y="469632"/>
                  <a:pt x="424206" y="471341"/>
                </a:cubicBezTo>
                <a:lnTo>
                  <a:pt x="1055802" y="480767"/>
                </a:lnTo>
                <a:lnTo>
                  <a:pt x="1743959" y="499621"/>
                </a:lnTo>
                <a:cubicBezTo>
                  <a:pt x="1784808" y="502763"/>
                  <a:pt x="1825740" y="504971"/>
                  <a:pt x="1866507" y="509048"/>
                </a:cubicBezTo>
                <a:cubicBezTo>
                  <a:pt x="1888616" y="511259"/>
                  <a:pt x="1910276" y="518475"/>
                  <a:pt x="1932495" y="518475"/>
                </a:cubicBezTo>
                <a:cubicBezTo>
                  <a:pt x="2080215" y="518475"/>
                  <a:pt x="2227868" y="512190"/>
                  <a:pt x="2375554" y="509048"/>
                </a:cubicBezTo>
                <a:cubicBezTo>
                  <a:pt x="2558991" y="486118"/>
                  <a:pt x="2330169" y="514091"/>
                  <a:pt x="2545237" y="490194"/>
                </a:cubicBezTo>
                <a:cubicBezTo>
                  <a:pt x="2570416" y="487396"/>
                  <a:pt x="2595751" y="485436"/>
                  <a:pt x="2620651" y="480767"/>
                </a:cubicBezTo>
                <a:cubicBezTo>
                  <a:pt x="2646119" y="475992"/>
                  <a:pt x="2696066" y="461914"/>
                  <a:pt x="2696066" y="461914"/>
                </a:cubicBezTo>
                <a:cubicBezTo>
                  <a:pt x="2718444" y="446995"/>
                  <a:pt x="2741595" y="432315"/>
                  <a:pt x="2762053" y="414780"/>
                </a:cubicBezTo>
                <a:cubicBezTo>
                  <a:pt x="2772175" y="406104"/>
                  <a:pt x="2780212" y="395175"/>
                  <a:pt x="2790334" y="386499"/>
                </a:cubicBezTo>
                <a:cubicBezTo>
                  <a:pt x="2802263" y="376274"/>
                  <a:pt x="2816932" y="369328"/>
                  <a:pt x="2828041" y="358219"/>
                </a:cubicBezTo>
                <a:cubicBezTo>
                  <a:pt x="2842268" y="343992"/>
                  <a:pt x="2852381" y="326123"/>
                  <a:pt x="2865748" y="311085"/>
                </a:cubicBezTo>
                <a:cubicBezTo>
                  <a:pt x="2877557" y="297800"/>
                  <a:pt x="2890886" y="285947"/>
                  <a:pt x="2903455" y="273378"/>
                </a:cubicBezTo>
                <a:cubicBezTo>
                  <a:pt x="2909740" y="257667"/>
                  <a:pt x="2921420" y="243142"/>
                  <a:pt x="2922309" y="226244"/>
                </a:cubicBezTo>
                <a:cubicBezTo>
                  <a:pt x="2924627" y="182201"/>
                  <a:pt x="2920547" y="137701"/>
                  <a:pt x="2912882" y="94268"/>
                </a:cubicBezTo>
                <a:cubicBezTo>
                  <a:pt x="2907068" y="61320"/>
                  <a:pt x="2858149" y="47108"/>
                  <a:pt x="2837468" y="37708"/>
                </a:cubicBezTo>
                <a:cubicBezTo>
                  <a:pt x="2822063" y="30706"/>
                  <a:pt x="2806927" y="22173"/>
                  <a:pt x="2790334" y="18854"/>
                </a:cubicBezTo>
                <a:cubicBezTo>
                  <a:pt x="2759368" y="12661"/>
                  <a:pt x="2727429" y="13117"/>
                  <a:pt x="2696066" y="9427"/>
                </a:cubicBezTo>
                <a:cubicBezTo>
                  <a:pt x="2673999" y="6831"/>
                  <a:pt x="2652074" y="3142"/>
                  <a:pt x="2630078" y="0"/>
                </a:cubicBezTo>
                <a:cubicBezTo>
                  <a:pt x="2548379" y="3142"/>
                  <a:pt x="2466591" y="4481"/>
                  <a:pt x="2384981" y="9427"/>
                </a:cubicBezTo>
                <a:cubicBezTo>
                  <a:pt x="2328813" y="12831"/>
                  <a:pt x="2327345" y="18046"/>
                  <a:pt x="2281286" y="28281"/>
                </a:cubicBezTo>
                <a:cubicBezTo>
                  <a:pt x="2228507" y="40010"/>
                  <a:pt x="2200189" y="43784"/>
                  <a:pt x="2139884" y="47134"/>
                </a:cubicBezTo>
                <a:cubicBezTo>
                  <a:pt x="1757146" y="68397"/>
                  <a:pt x="1011174" y="64312"/>
                  <a:pt x="820132" y="65988"/>
                </a:cubicBezTo>
                <a:lnTo>
                  <a:pt x="358218" y="75415"/>
                </a:lnTo>
                <a:cubicBezTo>
                  <a:pt x="312921" y="77033"/>
                  <a:pt x="210285" y="102730"/>
                  <a:pt x="179109" y="113122"/>
                </a:cubicBezTo>
                <a:cubicBezTo>
                  <a:pt x="141886" y="125530"/>
                  <a:pt x="108408" y="113122"/>
                  <a:pt x="94268" y="113122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04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8E764-4D55-FD0E-749A-A47AAC57A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Weight initialization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F5CED-CBA7-9556-EEC6-7BA4DD5665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6798" y="1278870"/>
                <a:ext cx="10515600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Weight matrix is randomly initialized while the bias is usually initialized to zero.</a:t>
                </a:r>
              </a:p>
              <a:p>
                <a:r>
                  <a:rPr lang="en-US" dirty="0"/>
                  <a:t>Two common distributions for W initialization</a:t>
                </a:r>
              </a:p>
              <a:p>
                <a:pPr lvl="1"/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normal distribution, denoted as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𝒩</m:t>
                    </m:r>
                    <m:r>
                      <a:rPr lang="en-US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(0,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uniform distribution, denoted as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𝑈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Propriate variance of the distribution:</a:t>
                </a:r>
              </a:p>
              <a:p>
                <a:pPr lvl="1"/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If the variance of the distribution is too small, the activations of the nodes with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ReLU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will vanish in the forward propagation or the nodes with sigmoid or tanh activation lose the non-linearity. </a:t>
                </a:r>
              </a:p>
              <a:p>
                <a:pPr lvl="1"/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If the variance is too large, the outputs of the nodes with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ReLU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will likely overflow due to a large value or the activation function (e.g. sigmoid and tanh) works in the saturation region, which leads to gradient vanishing.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AF5CED-CBA7-9556-EEC6-7BA4DD5665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6798" y="1278870"/>
                <a:ext cx="10515600" cy="4351338"/>
              </a:xfrm>
              <a:blipFill>
                <a:blip r:embed="rId2"/>
                <a:stretch>
                  <a:fillRect l="-1043" t="-3221" r="-1159" b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5369AE-5692-C9AF-CF74-CFC9B952C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44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29D0A-9CEF-F917-BF2E-07E59CCF6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Typical initialization methods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383AE-6E9F-9D19-DBBC-476D0BA3A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E5342C4-E4F1-46AB-A3FC-BDB4F762BD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84355"/>
              </p:ext>
            </p:extLst>
          </p:nvPr>
        </p:nvGraphicFramePr>
        <p:xfrm>
          <a:off x="920145" y="1301734"/>
          <a:ext cx="9791700" cy="437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56042" imgH="2658759" progId="Word.Document.12">
                  <p:embed/>
                </p:oleObj>
              </mc:Choice>
              <mc:Fallback>
                <p:oleObj name="Document" r:id="rId2" imgW="5956042" imgH="26587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0145" y="1301734"/>
                        <a:ext cx="9791700" cy="437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0B733D3-8B2D-7DA4-EC3D-3F95313F9266}"/>
              </a:ext>
            </a:extLst>
          </p:cNvPr>
          <p:cNvSpPr txBox="1"/>
          <p:nvPr/>
        </p:nvSpPr>
        <p:spPr>
          <a:xfrm>
            <a:off x="857840" y="5816338"/>
            <a:ext cx="924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The justification for each method can be found in the textbook Section 5.4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0CC4B1-55CA-8FFA-DABF-FA551CA8CE2D}"/>
                  </a:ext>
                </a:extLst>
              </p:cNvPr>
              <p:cNvSpPr txBox="1"/>
              <p:nvPr/>
            </p:nvSpPr>
            <p:spPr>
              <a:xfrm>
                <a:off x="1875934" y="5288438"/>
                <a:ext cx="3760132" cy="3811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dirty="0"/>
                  <a:t> is the number of nodes in layer l.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0CC4B1-55CA-8FFA-DABF-FA551CA8CE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5934" y="5288438"/>
                <a:ext cx="3760132" cy="381130"/>
              </a:xfrm>
              <a:prstGeom prst="rect">
                <a:avLst/>
              </a:prstGeom>
              <a:blipFill>
                <a:blip r:embed="rId4"/>
                <a:stretch>
                  <a:fillRect t="-4839" r="-486" b="-27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219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3C9ED-838D-54F4-086D-B247795CE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Mini-batch gradient descent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E84CC-3589-B8C7-D7E4-DB4124B29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25" y="1297724"/>
            <a:ext cx="10515600" cy="4351338"/>
          </a:xfrm>
        </p:spPr>
        <p:txBody>
          <a:bodyPr/>
          <a:lstStyle/>
          <a:p>
            <a:r>
              <a:rPr lang="en-US" dirty="0"/>
              <a:t>In terms of data size for each update, there are three types of gradient descent algorithms:</a:t>
            </a:r>
          </a:p>
          <a:p>
            <a:pPr lvl="1"/>
            <a:r>
              <a:rPr lang="en-US" dirty="0"/>
              <a:t>Batch gradient descent: each update is based on the entire training set.</a:t>
            </a:r>
          </a:p>
          <a:p>
            <a:pPr lvl="1"/>
            <a:r>
              <a:rPr lang="en-US" b="1" dirty="0"/>
              <a:t>Mini-batch gradient descent</a:t>
            </a:r>
            <a:r>
              <a:rPr lang="en-US" dirty="0"/>
              <a:t>: each update is based on a batch of samples. ( a good balance: hardware efficiency, convergence speed).</a:t>
            </a:r>
          </a:p>
          <a:p>
            <a:pPr lvl="1"/>
            <a:r>
              <a:rPr lang="en-US" dirty="0"/>
              <a:t>Stochastic gradient descent: each update is based on a single sample.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D6C75-436A-5AA2-5863-6EDECB8B2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19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A783E8-54A7-F306-45FB-7EEF768DA5E9}"/>
              </a:ext>
            </a:extLst>
          </p:cNvPr>
          <p:cNvGrpSpPr/>
          <p:nvPr/>
        </p:nvGrpSpPr>
        <p:grpSpPr>
          <a:xfrm>
            <a:off x="2407752" y="3919194"/>
            <a:ext cx="5796710" cy="2211372"/>
            <a:chOff x="3180750" y="2278930"/>
            <a:chExt cx="5796710" cy="221137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C323582-1CDE-BC5B-C50A-E172E67D8479}"/>
                </a:ext>
              </a:extLst>
            </p:cNvPr>
            <p:cNvGrpSpPr/>
            <p:nvPr/>
          </p:nvGrpSpPr>
          <p:grpSpPr>
            <a:xfrm>
              <a:off x="4180489" y="2928364"/>
              <a:ext cx="4784713" cy="563013"/>
              <a:chOff x="2914392" y="5310653"/>
              <a:chExt cx="4784713" cy="563013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7948B10-EAF8-73A1-140B-E1EB1031CAB7}"/>
                  </a:ext>
                </a:extLst>
              </p:cNvPr>
              <p:cNvSpPr/>
              <p:nvPr/>
            </p:nvSpPr>
            <p:spPr>
              <a:xfrm>
                <a:off x="2914392" y="5310653"/>
                <a:ext cx="4784713" cy="563013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0FCC2F7E-F0F7-1022-6BB1-20C46564EF1B}"/>
                      </a:ext>
                    </a:extLst>
                  </p:cNvPr>
                  <p:cNvSpPr txBox="1"/>
                  <p:nvPr/>
                </p:nvSpPr>
                <p:spPr>
                  <a:xfrm>
                    <a:off x="2957407" y="5411608"/>
                    <a:ext cx="636456" cy="38113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{1}</m:t>
                              </m:r>
                            </m:sup>
                          </m:sSup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43" name="TextBox 142">
                    <a:extLst>
                      <a:ext uri="{FF2B5EF4-FFF2-40B4-BE49-F238E27FC236}">
                        <a16:creationId xmlns:a16="http://schemas.microsoft.com/office/drawing/2014/main" id="{B7E88E81-B995-49D4-A040-C3AEB9DA5C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57407" y="5411608"/>
                    <a:ext cx="636456" cy="381130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C21AB813-66AD-7190-1929-313C7E79E833}"/>
                      </a:ext>
                    </a:extLst>
                  </p:cNvPr>
                  <p:cNvSpPr txBox="1"/>
                  <p:nvPr/>
                </p:nvSpPr>
                <p:spPr>
                  <a:xfrm>
                    <a:off x="3835194" y="5401594"/>
                    <a:ext cx="636456" cy="38113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{2}</m:t>
                              </m:r>
                            </m:sup>
                          </m:sSup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44" name="TextBox 143">
                    <a:extLst>
                      <a:ext uri="{FF2B5EF4-FFF2-40B4-BE49-F238E27FC236}">
                        <a16:creationId xmlns:a16="http://schemas.microsoft.com/office/drawing/2014/main" id="{C5B8D950-3AEE-4A68-9729-01D905888BA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35194" y="5401594"/>
                    <a:ext cx="636456" cy="38113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2719FB60-931C-81A8-5C90-C95064046E2F}"/>
                      </a:ext>
                    </a:extLst>
                  </p:cNvPr>
                  <p:cNvSpPr txBox="1"/>
                  <p:nvPr/>
                </p:nvSpPr>
                <p:spPr>
                  <a:xfrm>
                    <a:off x="4721134" y="5401594"/>
                    <a:ext cx="616900" cy="38113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</m:sup>
                          </m:sSup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45" name="TextBox 144">
                    <a:extLst>
                      <a:ext uri="{FF2B5EF4-FFF2-40B4-BE49-F238E27FC236}">
                        <a16:creationId xmlns:a16="http://schemas.microsoft.com/office/drawing/2014/main" id="{456D2ECF-996C-4307-859E-C9FC5B9D5A6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21134" y="5401594"/>
                    <a:ext cx="616900" cy="38113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410F2F47-65BB-EB91-7957-8A39D555D2FE}"/>
                  </a:ext>
                </a:extLst>
              </p:cNvPr>
              <p:cNvCxnSpPr/>
              <p:nvPr/>
            </p:nvCxnSpPr>
            <p:spPr>
              <a:xfrm>
                <a:off x="3657600" y="5310653"/>
                <a:ext cx="0" cy="56301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EAB64550-F7A8-E35F-5D2A-755E2D990D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49140" y="5310653"/>
                <a:ext cx="0" cy="56301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DDFF3560-C002-71E8-E408-307C627C1FD7}"/>
                  </a:ext>
                </a:extLst>
              </p:cNvPr>
              <p:cNvCxnSpPr/>
              <p:nvPr/>
            </p:nvCxnSpPr>
            <p:spPr>
              <a:xfrm>
                <a:off x="5425440" y="5310653"/>
                <a:ext cx="0" cy="563013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F8293B-2030-96B1-AEAE-CC0D96B81B20}"/>
                </a:ext>
              </a:extLst>
            </p:cNvPr>
            <p:cNvSpPr txBox="1"/>
            <p:nvPr/>
          </p:nvSpPr>
          <p:spPr>
            <a:xfrm>
              <a:off x="3180750" y="3571571"/>
              <a:ext cx="9300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Epoch 1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D01326-8495-6E9B-6C8E-2649483F4317}"/>
                </a:ext>
              </a:extLst>
            </p:cNvPr>
            <p:cNvSpPr txBox="1"/>
            <p:nvPr/>
          </p:nvSpPr>
          <p:spPr>
            <a:xfrm>
              <a:off x="3187730" y="4084901"/>
              <a:ext cx="9300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Epoch 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70F994-78B1-E04D-27D0-93055430A951}"/>
                </a:ext>
              </a:extLst>
            </p:cNvPr>
            <p:cNvSpPr txBox="1"/>
            <p:nvPr/>
          </p:nvSpPr>
          <p:spPr>
            <a:xfrm>
              <a:off x="6048997" y="2444030"/>
              <a:ext cx="1260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Training set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A580623-4C5F-3CDB-7BBE-88290CEFAFD1}"/>
                </a:ext>
              </a:extLst>
            </p:cNvPr>
            <p:cNvCxnSpPr>
              <a:cxnSpLocks/>
            </p:cNvCxnSpPr>
            <p:nvPr/>
          </p:nvCxnSpPr>
          <p:spPr>
            <a:xfrm>
              <a:off x="4169397" y="2786930"/>
              <a:ext cx="48006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544BF37-763F-5173-8762-3ABBD8B8CDD8}"/>
                </a:ext>
              </a:extLst>
            </p:cNvPr>
            <p:cNvCxnSpPr/>
            <p:nvPr/>
          </p:nvCxnSpPr>
          <p:spPr>
            <a:xfrm>
              <a:off x="4931397" y="2393230"/>
              <a:ext cx="0" cy="4699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D938102-503D-5DF2-2BCD-5B4E2BFD9B61}"/>
                </a:ext>
              </a:extLst>
            </p:cNvPr>
            <p:cNvCxnSpPr/>
            <p:nvPr/>
          </p:nvCxnSpPr>
          <p:spPr>
            <a:xfrm>
              <a:off x="5807697" y="2456730"/>
              <a:ext cx="0" cy="4191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FBC848-B74E-2CFF-B49A-3438862A41B4}"/>
                </a:ext>
              </a:extLst>
            </p:cNvPr>
            <p:cNvSpPr txBox="1"/>
            <p:nvPr/>
          </p:nvSpPr>
          <p:spPr>
            <a:xfrm>
              <a:off x="5045697" y="2278930"/>
              <a:ext cx="708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batch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8690EAB-A647-AE90-09E4-CDEDCB667462}"/>
                </a:ext>
              </a:extLst>
            </p:cNvPr>
            <p:cNvCxnSpPr/>
            <p:nvPr/>
          </p:nvCxnSpPr>
          <p:spPr>
            <a:xfrm>
              <a:off x="4956797" y="2609130"/>
              <a:ext cx="8509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4872F08-528E-602A-3C52-1F3D44EED19B}"/>
                </a:ext>
              </a:extLst>
            </p:cNvPr>
            <p:cNvCxnSpPr/>
            <p:nvPr/>
          </p:nvCxnSpPr>
          <p:spPr>
            <a:xfrm>
              <a:off x="7418895" y="3223966"/>
              <a:ext cx="810706" cy="0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Arrow: Striped Right 15">
              <a:extLst>
                <a:ext uri="{FF2B5EF4-FFF2-40B4-BE49-F238E27FC236}">
                  <a16:creationId xmlns:a16="http://schemas.microsoft.com/office/drawing/2014/main" id="{4672AF84-20B2-E695-4BB8-DC3AF61D3A3F}"/>
                </a:ext>
              </a:extLst>
            </p:cNvPr>
            <p:cNvSpPr/>
            <p:nvPr/>
          </p:nvSpPr>
          <p:spPr>
            <a:xfrm>
              <a:off x="4260915" y="3638746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row: Striped Right 16">
              <a:extLst>
                <a:ext uri="{FF2B5EF4-FFF2-40B4-BE49-F238E27FC236}">
                  <a16:creationId xmlns:a16="http://schemas.microsoft.com/office/drawing/2014/main" id="{F9739294-B0DA-61F6-B502-B21CFB83356F}"/>
                </a:ext>
              </a:extLst>
            </p:cNvPr>
            <p:cNvSpPr/>
            <p:nvPr/>
          </p:nvSpPr>
          <p:spPr>
            <a:xfrm>
              <a:off x="5120325" y="3649744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row: Striped Right 17">
              <a:extLst>
                <a:ext uri="{FF2B5EF4-FFF2-40B4-BE49-F238E27FC236}">
                  <a16:creationId xmlns:a16="http://schemas.microsoft.com/office/drawing/2014/main" id="{3EEC34B4-21EC-54AF-E524-281616EBA732}"/>
                </a:ext>
              </a:extLst>
            </p:cNvPr>
            <p:cNvSpPr/>
            <p:nvPr/>
          </p:nvSpPr>
          <p:spPr>
            <a:xfrm>
              <a:off x="6034725" y="3668597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Striped Right 18">
              <a:extLst>
                <a:ext uri="{FF2B5EF4-FFF2-40B4-BE49-F238E27FC236}">
                  <a16:creationId xmlns:a16="http://schemas.microsoft.com/office/drawing/2014/main" id="{03507246-227C-1FED-74B8-A6B24A8BECC4}"/>
                </a:ext>
              </a:extLst>
            </p:cNvPr>
            <p:cNvSpPr/>
            <p:nvPr/>
          </p:nvSpPr>
          <p:spPr>
            <a:xfrm>
              <a:off x="6883137" y="3649744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row: Striped Right 19">
              <a:extLst>
                <a:ext uri="{FF2B5EF4-FFF2-40B4-BE49-F238E27FC236}">
                  <a16:creationId xmlns:a16="http://schemas.microsoft.com/office/drawing/2014/main" id="{3FFE6C59-5493-836F-75FA-B3E510B2BAE2}"/>
                </a:ext>
              </a:extLst>
            </p:cNvPr>
            <p:cNvSpPr/>
            <p:nvPr/>
          </p:nvSpPr>
          <p:spPr>
            <a:xfrm>
              <a:off x="8513975" y="3687451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row: Striped Right 20">
              <a:extLst>
                <a:ext uri="{FF2B5EF4-FFF2-40B4-BE49-F238E27FC236}">
                  <a16:creationId xmlns:a16="http://schemas.microsoft.com/office/drawing/2014/main" id="{94326663-384C-A91B-22D5-5CD7293EC78C}"/>
                </a:ext>
              </a:extLst>
            </p:cNvPr>
            <p:cNvSpPr/>
            <p:nvPr/>
          </p:nvSpPr>
          <p:spPr>
            <a:xfrm>
              <a:off x="4271913" y="4196499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row: Striped Right 21">
              <a:extLst>
                <a:ext uri="{FF2B5EF4-FFF2-40B4-BE49-F238E27FC236}">
                  <a16:creationId xmlns:a16="http://schemas.microsoft.com/office/drawing/2014/main" id="{F6568E01-76B7-19A0-0ACB-72047ECDE4A7}"/>
                </a:ext>
              </a:extLst>
            </p:cNvPr>
            <p:cNvSpPr/>
            <p:nvPr/>
          </p:nvSpPr>
          <p:spPr>
            <a:xfrm>
              <a:off x="5131323" y="4207497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row: Striped Right 22">
              <a:extLst>
                <a:ext uri="{FF2B5EF4-FFF2-40B4-BE49-F238E27FC236}">
                  <a16:creationId xmlns:a16="http://schemas.microsoft.com/office/drawing/2014/main" id="{BF3C70E3-31C0-DBD7-2153-06E50B7D0604}"/>
                </a:ext>
              </a:extLst>
            </p:cNvPr>
            <p:cNvSpPr/>
            <p:nvPr/>
          </p:nvSpPr>
          <p:spPr>
            <a:xfrm>
              <a:off x="6045723" y="4226350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row: Striped Right 23">
              <a:extLst>
                <a:ext uri="{FF2B5EF4-FFF2-40B4-BE49-F238E27FC236}">
                  <a16:creationId xmlns:a16="http://schemas.microsoft.com/office/drawing/2014/main" id="{7A5EDEE9-E04F-C0F8-2228-560332DE9D25}"/>
                </a:ext>
              </a:extLst>
            </p:cNvPr>
            <p:cNvSpPr/>
            <p:nvPr/>
          </p:nvSpPr>
          <p:spPr>
            <a:xfrm>
              <a:off x="6922415" y="4207497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Striped Right 24">
              <a:extLst>
                <a:ext uri="{FF2B5EF4-FFF2-40B4-BE49-F238E27FC236}">
                  <a16:creationId xmlns:a16="http://schemas.microsoft.com/office/drawing/2014/main" id="{FE43E8D6-FFD0-1435-1A65-992D85F1E6C6}"/>
                </a:ext>
              </a:extLst>
            </p:cNvPr>
            <p:cNvSpPr/>
            <p:nvPr/>
          </p:nvSpPr>
          <p:spPr>
            <a:xfrm>
              <a:off x="8524973" y="4245204"/>
              <a:ext cx="452487" cy="245098"/>
            </a:xfrm>
            <a:prstGeom prst="stripedRightArrow">
              <a:avLst>
                <a:gd name="adj1" fmla="val 59910"/>
                <a:gd name="adj2" fmla="val 4992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B8F604F-0043-1820-05B8-16335BC82FDF}"/>
                </a:ext>
              </a:extLst>
            </p:cNvPr>
            <p:cNvCxnSpPr/>
            <p:nvPr/>
          </p:nvCxnSpPr>
          <p:spPr>
            <a:xfrm>
              <a:off x="7552442" y="3781719"/>
              <a:ext cx="810706" cy="0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E4BFAE3-8DBB-A755-CDA1-52D87110C9C6}"/>
                </a:ext>
              </a:extLst>
            </p:cNvPr>
            <p:cNvCxnSpPr/>
            <p:nvPr/>
          </p:nvCxnSpPr>
          <p:spPr>
            <a:xfrm>
              <a:off x="7580722" y="4356754"/>
              <a:ext cx="810706" cy="0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2093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21CF3-2AC2-745F-2937-07271905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91" y="0"/>
            <a:ext cx="10515600" cy="1325563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6C111-B53A-4A73-BB71-3C58D7DAB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237" y="1288296"/>
            <a:ext cx="10515600" cy="500880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Architecture of fully connected neural network: mathematical representation.</a:t>
            </a:r>
          </a:p>
          <a:p>
            <a:r>
              <a:rPr lang="en-US" dirty="0"/>
              <a:t>Forward and backward propagation</a:t>
            </a:r>
          </a:p>
          <a:p>
            <a:r>
              <a:rPr lang="en-US" dirty="0"/>
              <a:t>Model selection: overfit versus underfit, k-fold cross validation</a:t>
            </a:r>
          </a:p>
          <a:p>
            <a:r>
              <a:rPr lang="en-US" dirty="0"/>
              <a:t>Regularization: weight penalty and dropout</a:t>
            </a:r>
          </a:p>
          <a:p>
            <a:r>
              <a:rPr lang="en-US" dirty="0"/>
              <a:t>Weight initialization</a:t>
            </a:r>
          </a:p>
          <a:p>
            <a:r>
              <a:rPr lang="en-US" dirty="0"/>
              <a:t>Mini-batch schedule</a:t>
            </a:r>
          </a:p>
          <a:p>
            <a:r>
              <a:rPr lang="en-US" dirty="0"/>
              <a:t>Normalization</a:t>
            </a:r>
          </a:p>
          <a:p>
            <a:r>
              <a:rPr lang="en-US" dirty="0"/>
              <a:t>Optimization: momentum, RMS prop, Adam</a:t>
            </a:r>
          </a:p>
          <a:p>
            <a:r>
              <a:rPr lang="en-US" dirty="0"/>
              <a:t>Learning rate schedule (decay)</a:t>
            </a:r>
          </a:p>
          <a:p>
            <a:r>
              <a:rPr lang="en-US" dirty="0"/>
              <a:t>Examples in Python from scratch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D54AD-C8E4-62FE-FCAE-C931A4FA8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627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D8B43-87F7-5F49-6688-A3CEF229E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Mini-batch gradient descent: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5571B-20EB-8E19-D581-CFAD917B3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517" y="1335431"/>
            <a:ext cx="4865017" cy="4351338"/>
          </a:xfrm>
        </p:spPr>
        <p:txBody>
          <a:bodyPr/>
          <a:lstStyle/>
          <a:p>
            <a:r>
              <a:rPr lang="en-US" dirty="0"/>
              <a:t>Example: </a:t>
            </a:r>
          </a:p>
          <a:p>
            <a:pPr lvl="1"/>
            <a:r>
              <a:rPr lang="en-US" dirty="0"/>
              <a:t>Training set: 5,000,000 samples</a:t>
            </a:r>
          </a:p>
          <a:p>
            <a:pPr lvl="1"/>
            <a:r>
              <a:rPr lang="en-US" dirty="0"/>
              <a:t>Batch size: 1,000 samples</a:t>
            </a:r>
          </a:p>
          <a:p>
            <a:pPr lvl="1"/>
            <a:r>
              <a:rPr lang="en-US" dirty="0"/>
              <a:t>One epoch: 5,000 batches</a:t>
            </a:r>
          </a:p>
          <a:p>
            <a:r>
              <a:rPr lang="en-US" dirty="0"/>
              <a:t>General tips:</a:t>
            </a:r>
          </a:p>
          <a:p>
            <a:pPr lvl="1"/>
            <a:r>
              <a:rPr lang="en-US" dirty="0"/>
              <a:t>If training set is small (&lt;2000), then use batch gradient descent.</a:t>
            </a:r>
          </a:p>
          <a:p>
            <a:pPr lvl="1"/>
            <a:r>
              <a:rPr lang="en-US" dirty="0"/>
              <a:t>Mini-batch size is the power of 2, e.g., 16, 32, 64, 128, ….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6F8F7-4060-17D0-3ABB-0F206E07F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20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6F55B2-4887-8B8B-E810-3CA3D8CFB925}"/>
                  </a:ext>
                </a:extLst>
              </p:cNvPr>
              <p:cNvSpPr txBox="1"/>
              <p:nvPr/>
            </p:nvSpPr>
            <p:spPr>
              <a:xfrm>
                <a:off x="5969523" y="1303095"/>
                <a:ext cx="6094428" cy="4818755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indent="0" algn="just">
                  <a:lnSpc>
                    <a:spcPct val="107000"/>
                  </a:lnSpc>
                  <a:buNone/>
                  <a:tabLst>
                    <a:tab pos="742950" algn="l"/>
                  </a:tabLst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Repeat for 10 times </a:t>
                </a:r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8600" marR="0" indent="0" algn="just">
                  <a:lnSpc>
                    <a:spcPct val="107000"/>
                  </a:lnSpc>
                  <a:buNone/>
                  <a:tabLst>
                    <a:tab pos="742950" algn="l"/>
                  </a:tabLst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{	</a:t>
                </a:r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buNone/>
                  <a:tabLst>
                    <a:tab pos="742950" algn="l"/>
                  </a:tabLst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Generate 5000 batches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𝑋</m:t>
                            </m:r>
                          </m:e>
                          <m:sup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1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𝑌</m:t>
                            </m:r>
                          </m:e>
                          <m:sup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 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=1,2,…, 5,000</m:t>
                        </m:r>
                      </m:e>
                    </m:d>
                  </m:oMath>
                </a14:m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buNone/>
                  <a:tabLst>
                    <a:tab pos="742950" algn="l"/>
                  </a:tabLst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for t=1,2,…, 5000 </a:t>
                </a:r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685800" marR="0" indent="0" algn="just">
                  <a:lnSpc>
                    <a:spcPct val="107000"/>
                  </a:lnSpc>
                  <a:buNone/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{</a:t>
                </a:r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>
                  <a:lnSpc>
                    <a:spcPct val="107000"/>
                  </a:lnSpc>
                  <a:buNone/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Forward propagation on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{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}</m:t>
                        </m:r>
                      </m:sup>
                    </m:sSup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{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}</m:t>
                        </m:r>
                      </m:sup>
                    </m:sSup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(1000 samples)</a:t>
                </a:r>
                <a:endParaRPr lang="en-US" sz="14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1376363" marR="0">
                  <a:lnSpc>
                    <a:spcPct val="107000"/>
                  </a:lnSpc>
                  <a:buNone/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𝑍</m:t>
                        </m:r>
                      </m:e>
                      <m:sup>
                        <m:r>
                          <a:rPr lang="en-US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  <m:r>
                      <a:rPr lang="en-US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{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𝑡</m:t>
                        </m:r>
                        <m:r>
                          <a:rPr lang="en-US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}</m:t>
                        </m:r>
                      </m:sup>
                    </m:sSup>
                    <m:r>
                      <a:rPr lang="en-US" sz="1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</m:oMath>
                </a14:m>
                <a:endParaRPr lang="en-US" sz="1400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1376363" marR="0" algn="just">
                  <a:lnSpc>
                    <a:spcPct val="107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d>
                        <m:d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]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1714500" marR="0" indent="-1485900">
                  <a:lnSpc>
                    <a:spcPct val="107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…</m:t>
                      </m:r>
                    </m:oMath>
                  </m:oMathPara>
                </a14:m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1376363" marR="0">
                  <a:lnSpc>
                    <a:spcPct val="107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𝐿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𝐿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d>
                        <m:d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𝐿</m:t>
                              </m:r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]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1376363" marR="0">
                  <a:lnSpc>
                    <a:spcPct val="107000"/>
                  </a:lnSpc>
                  <a:buNone/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Compute cost </a:t>
                </a:r>
              </a:p>
              <a:p>
                <a:pPr marL="1376363" marR="0">
                  <a:lnSpc>
                    <a:spcPct val="107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{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}</m:t>
                          </m:r>
                        </m:sup>
                      </m:sSup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1000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𝑏𝑎𝑡𝑐h</m:t>
                          </m:r>
                        </m:sub>
                        <m:sup/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1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)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2∙1000</m:t>
                              </m:r>
                            </m:den>
                          </m:f>
                          <m:nary>
                            <m:naryPr>
                              <m:chr m:val="∑"/>
                              <m:limLoc m:val="undOvr"/>
                              <m:supHide m:val="on"/>
                              <m:ctrlP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sz="1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1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𝑊</m:t>
                                          </m:r>
                                        </m:e>
                                        <m:sup>
                                          <m:r>
                                            <a:rPr lang="en-US" sz="1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[</m:t>
                                          </m:r>
                                          <m:r>
                                            <a:rPr lang="en-US" sz="1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𝑙</m:t>
                                          </m:r>
                                          <m:r>
                                            <a:rPr lang="en-US" sz="1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</a:rPr>
                                            <m:t>]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b>
                                  <m: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𝐹</m:t>
                                  </m:r>
                                </m:sub>
                                <m:sup>
                                  <m: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e>
                      </m:nary>
                    </m:oMath>
                  </m:oMathPara>
                </a14:m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>
                  <a:lnSpc>
                    <a:spcPct val="107000"/>
                  </a:lnSpc>
                  <a:buNone/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Backward to compute gradient using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{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}</m:t>
                        </m:r>
                      </m:sup>
                    </m:sSup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{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  <m:r>
                          <a:rPr lang="en-US" sz="1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}</m:t>
                        </m:r>
                      </m:sup>
                    </m:sSup>
                  </m:oMath>
                </a14:m>
                <a:r>
                  <a:rPr lang="en-US" sz="1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(1000 samples)</a:t>
                </a:r>
                <a:endParaRPr lang="en-US" sz="14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914400" marR="0">
                  <a:lnSpc>
                    <a:spcPct val="107000"/>
                  </a:lnSpc>
                  <a:buNone/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Update parameters</a:t>
                </a:r>
              </a:p>
              <a:p>
                <a:pPr marL="1714500" marR="0" indent="0" algn="just">
                  <a:lnSpc>
                    <a:spcPct val="107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𝑙</m:t>
                              </m:r>
                            </m:e>
                          </m:d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≔</m:t>
                          </m:r>
                        </m:sup>
                      </m:sSup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𝑙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]</m:t>
                          </m:r>
                        </m:sup>
                      </m:sSup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−</m:t>
                      </m:r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𝛼</m:t>
                      </m:r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∙</m:t>
                      </m:r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𝑙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]</m:t>
                          </m:r>
                        </m:sup>
                      </m:sSup>
                    </m:oMath>
                  </m:oMathPara>
                </a14:m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1714500" marR="0" indent="0" algn="just">
                  <a:lnSpc>
                    <a:spcPct val="107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𝑙</m:t>
                              </m:r>
                            </m:e>
                          </m:d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≔</m:t>
                          </m:r>
                        </m:sup>
                      </m:sSup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𝑙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]</m:t>
                          </m:r>
                        </m:sup>
                      </m:sSup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−</m:t>
                      </m:r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𝛼</m:t>
                      </m:r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∙</m:t>
                      </m:r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[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𝑙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]</m:t>
                          </m:r>
                        </m:sup>
                      </m:sSup>
                    </m:oMath>
                  </m:oMathPara>
                </a14:m>
                <a:endParaRPr lang="en-US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685800" marR="0" indent="0" algn="just">
                  <a:lnSpc>
                    <a:spcPct val="107000"/>
                  </a:lnSpc>
                  <a:buNone/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}</a:t>
                </a:r>
              </a:p>
              <a:p>
                <a:pPr marL="228600" marR="0" indent="0" algn="just">
                  <a:lnSpc>
                    <a:spcPct val="107000"/>
                  </a:lnSpc>
                  <a:buNone/>
                </a:pPr>
                <a:r>
                  <a:rPr lang="en-US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}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06F55B2-4887-8B8B-E810-3CA3D8CFB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523" y="1303095"/>
                <a:ext cx="6094428" cy="4818755"/>
              </a:xfrm>
              <a:prstGeom prst="rect">
                <a:avLst/>
              </a:prstGeom>
              <a:blipFill>
                <a:blip r:embed="rId2"/>
                <a:stretch>
                  <a:fillRect l="-199" t="-126" b="-126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3964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828F2-88F5-7DD9-FD61-DBC37B999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Normalization: input feature normalization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12C57E-F8D2-799D-C3EA-BF8FF0A782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7371" y="1410845"/>
                <a:ext cx="10515600" cy="476371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Normalization: to scale the input features of a layer so that they are numerically efficient. </a:t>
                </a:r>
              </a:p>
              <a:p>
                <a:r>
                  <a:rPr lang="en-US" dirty="0"/>
                  <a:t>Primary input feature normalization, on the </a:t>
                </a:r>
                <a:r>
                  <a:rPr lang="en-US" dirty="0" err="1"/>
                  <a:t>i-th</a:t>
                </a:r>
                <a:r>
                  <a:rPr lang="en-US" dirty="0"/>
                  <a:t> feature, </a:t>
                </a:r>
              </a:p>
              <a:p>
                <a:pPr marL="0" marR="0" indent="0" algn="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en-US" sz="24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                                       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(5.30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𝑎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800"/>
                  </a:spcAft>
                  <a:buNone/>
                </a:pPr>
                <a:r>
                  <a:rPr lang="en-US" sz="2400" dirty="0">
                    <a:effectLst/>
                    <a:latin typeface="Segoe Print" panose="02000600000000000000" pitchFamily="2" charset="0"/>
                    <a:ea typeface="Calibri" panose="020F0502020204030204" pitchFamily="34" charset="0"/>
                  </a:rPr>
                  <a:t>Sample mean:</a:t>
                </a:r>
                <a:r>
                  <a:rPr lang="en-US" sz="2400" dirty="0">
                    <a:effectLst/>
                    <a:ea typeface="Calibri" panose="020F050202020403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subSup"/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naryPr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𝑗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=1</m:t>
                        </m:r>
                      </m:sub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(</m:t>
                            </m:r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𝑗</m:t>
                            </m:r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)</m:t>
                            </m:r>
                          </m:sup>
                        </m:s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</m:e>
                    </m:nary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a:rPr lang="en-US" sz="24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                                       </m:t>
                    </m:r>
                    <m:d>
                      <m:d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5.30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400" dirty="0">
                  <a:effectLst/>
                  <a:ea typeface="Calibri" panose="020F0502020204030204" pitchFamily="34" charset="0"/>
                </a:endParaRPr>
              </a:p>
              <a:p>
                <a:pPr marL="0" marR="0" indent="0" algn="r">
                  <a:lnSpc>
                    <a:spcPct val="107000"/>
                  </a:lnSpc>
                  <a:spcBef>
                    <a:spcPts val="600"/>
                  </a:spcBef>
                  <a:spcAft>
                    <a:spcPts val="800"/>
                  </a:spcAft>
                  <a:buNone/>
                </a:pPr>
                <a:r>
                  <a:rPr lang="en-US" sz="2400" dirty="0">
                    <a:effectLst/>
                    <a:latin typeface="Segoe Print" panose="02000600000000000000" pitchFamily="2" charset="0"/>
                    <a:ea typeface="Calibri" panose="020F0502020204030204" pitchFamily="34" charset="0"/>
                  </a:rPr>
                  <a:t>Sample variance: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𝑖</m:t>
                            </m:r>
                          </m:sub>
                        </m:sSub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naryPr>
                      <m: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𝑗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=1</m:t>
                        </m:r>
                      </m:sub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(</m:t>
                                    </m:r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𝑗</m:t>
                                    </m:r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)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a:rPr lang="en-US" sz="24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                 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(5.30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𝑐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endParaRPr lang="en-US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effectLst/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800" b="0" i="1" smtClean="0">
                            <a:effectLst/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</a:rPr>
                      <m:t>=0, 1,2 …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have a zero mean and unit variance across samples.</a:t>
                </a: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12C57E-F8D2-799D-C3EA-BF8FF0A782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7371" y="1410845"/>
                <a:ext cx="10515600" cy="4763711"/>
              </a:xfrm>
              <a:blipFill>
                <a:blip r:embed="rId2"/>
                <a:stretch>
                  <a:fillRect l="-1043" t="-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E9CF22-C2D9-85B6-AFE9-72691F17A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3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2CF5F-928F-4CF5-C6D8-B4C61CAB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1" y="0"/>
            <a:ext cx="10515600" cy="1325563"/>
          </a:xfrm>
        </p:spPr>
        <p:txBody>
          <a:bodyPr/>
          <a:lstStyle/>
          <a:p>
            <a:r>
              <a:rPr lang="en-US" dirty="0"/>
              <a:t>Batch normalization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3B5C8-32BF-1D23-3D4C-13C6A46F0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22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CE6EF4-4FDE-549E-7198-B88CD820E226}"/>
              </a:ext>
            </a:extLst>
          </p:cNvPr>
          <p:cNvGrpSpPr/>
          <p:nvPr/>
        </p:nvGrpSpPr>
        <p:grpSpPr>
          <a:xfrm>
            <a:off x="977325" y="2708011"/>
            <a:ext cx="10932072" cy="3867150"/>
            <a:chOff x="579120" y="857250"/>
            <a:chExt cx="10932072" cy="38671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3C8A540-39FA-B931-550D-94F845396B2F}"/>
                </a:ext>
              </a:extLst>
            </p:cNvPr>
            <p:cNvSpPr/>
            <p:nvPr/>
          </p:nvSpPr>
          <p:spPr>
            <a:xfrm>
              <a:off x="1280160" y="1722120"/>
              <a:ext cx="944880" cy="272034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W,b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36E0671-1A29-7234-3E13-EA21D0BC6403}"/>
                </a:ext>
              </a:extLst>
            </p:cNvPr>
            <p:cNvGrpSpPr/>
            <p:nvPr/>
          </p:nvGrpSpPr>
          <p:grpSpPr>
            <a:xfrm>
              <a:off x="2933700" y="1584960"/>
              <a:ext cx="1447800" cy="731520"/>
              <a:chOff x="3665220" y="1272540"/>
              <a:chExt cx="1447800" cy="419100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59E075EE-71CA-717B-8CAC-C5D58ED3EB96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D0A149B2-7022-0545-A39A-13B5F73BCA29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BCA52ED2-353D-A359-3975-A5B270E31849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AA60E768-19E7-E7EA-18A5-613EDE38EB27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9DF2D842-278F-AFE5-BF0F-BFACD3293FBF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F882071B-179B-51D2-338F-33648223CB4F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8CE6B5A4-811A-91E5-16AF-113B909E1DC9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3B1D2BAE-2CEE-0596-92E7-D1079F1FDC83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96EA3559-DF12-1C06-CB3D-8FD9745073D2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DAF1299-0E34-8D30-9C63-7DED83DF74D1}"/>
                </a:ext>
              </a:extLst>
            </p:cNvPr>
            <p:cNvGrpSpPr/>
            <p:nvPr/>
          </p:nvGrpSpPr>
          <p:grpSpPr>
            <a:xfrm>
              <a:off x="2941320" y="2537460"/>
              <a:ext cx="1447800" cy="464820"/>
              <a:chOff x="3665220" y="1272540"/>
              <a:chExt cx="1447800" cy="419100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F1E8C855-B299-98DD-DB80-843FE3E3795E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BF9BDFDA-9918-A35E-7C65-5B1D8D653EC4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10EB3936-DDFE-8688-CE4D-13CE173BF8C4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FBC3BE97-8308-1DD5-70D9-F4D825D237B4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136D194C-7874-57D3-2A61-1D4EA20F813E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B4D739E4-8B34-89B8-48A3-EA48946A7DE9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54AEE341-8EB4-A449-A7CE-03BBBE2E22B3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65B4F38B-CEDC-1671-B810-F4AB450755CA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C205BF7-2B2A-EB51-6502-A3AE8ABDADD7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DB7CBC9-3161-9EB4-E78D-02D3B7073305}"/>
                </a:ext>
              </a:extLst>
            </p:cNvPr>
            <p:cNvGrpSpPr/>
            <p:nvPr/>
          </p:nvGrpSpPr>
          <p:grpSpPr>
            <a:xfrm>
              <a:off x="2933700" y="3886200"/>
              <a:ext cx="1447800" cy="838200"/>
              <a:chOff x="3665220" y="1272540"/>
              <a:chExt cx="1447800" cy="419100"/>
            </a:xfrm>
          </p:grpSpPr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EBA62416-5276-96AC-20AF-877FDB6D312E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F618AE0A-1EFD-6DEE-4193-E108E5ED1C0C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62A565FF-4AB7-5594-613D-624AA33D9E10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295EB59C-13DF-B336-9A14-AF89022D173F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1093F0F1-5DDF-3F5E-915B-D6B78A0F46A0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333BEA26-FBB6-F987-0620-CBA9265D66B1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830BA89C-AD6A-DA93-28E5-400500EC96BC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C5704C7F-6DD5-2E5C-9B7B-3567115201A8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47ADAFB3-8BC5-F44A-0521-F91B4594FE94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F952D99-8FAC-C538-AB5F-8754537CCEAC}"/>
                </a:ext>
              </a:extLst>
            </p:cNvPr>
            <p:cNvGrpSpPr/>
            <p:nvPr/>
          </p:nvGrpSpPr>
          <p:grpSpPr>
            <a:xfrm>
              <a:off x="2948940" y="3101340"/>
              <a:ext cx="1447800" cy="685800"/>
              <a:chOff x="3665220" y="1272540"/>
              <a:chExt cx="1447800" cy="419100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92C30E0C-F236-2E51-468A-D6E9A2824551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D37E556E-2FD9-5AAE-871C-8C011B9C8CA8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9AEDB40E-5EC7-55FC-286C-86D80931A780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3B83266D-CF6C-7A8C-D71E-578F0030C090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32CCCB84-2B4B-788C-C236-9239C0B50469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E068F964-FB1F-14EF-7615-F8A8FA46D3CD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18A195E4-5560-8AA7-285E-688F403D7158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0A1EE9B5-E1EF-2FBF-8641-AA4220FC3AA3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ABF18807-2752-7936-BBF8-533A82D073CD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82A5437-D76A-4D69-2176-0DDEA12568E8}"/>
                </a:ext>
              </a:extLst>
            </p:cNvPr>
            <p:cNvCxnSpPr/>
            <p:nvPr/>
          </p:nvCxnSpPr>
          <p:spPr>
            <a:xfrm>
              <a:off x="2316480" y="210312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A0D93995-7365-5F12-757B-8B53E3095326}"/>
                </a:ext>
              </a:extLst>
            </p:cNvPr>
            <p:cNvCxnSpPr/>
            <p:nvPr/>
          </p:nvCxnSpPr>
          <p:spPr>
            <a:xfrm>
              <a:off x="2346960" y="274320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E60FCDA-9385-797E-C9E6-673214D65C1F}"/>
                </a:ext>
              </a:extLst>
            </p:cNvPr>
            <p:cNvCxnSpPr/>
            <p:nvPr/>
          </p:nvCxnSpPr>
          <p:spPr>
            <a:xfrm>
              <a:off x="2346960" y="339852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4A1B97F-3894-6FA6-9580-092DC7754CD9}"/>
                </a:ext>
              </a:extLst>
            </p:cNvPr>
            <p:cNvCxnSpPr/>
            <p:nvPr/>
          </p:nvCxnSpPr>
          <p:spPr>
            <a:xfrm>
              <a:off x="2377440" y="413004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598DC08-F001-3E82-4136-EFBC8ECB40AF}"/>
                </a:ext>
              </a:extLst>
            </p:cNvPr>
            <p:cNvCxnSpPr/>
            <p:nvPr/>
          </p:nvCxnSpPr>
          <p:spPr>
            <a:xfrm>
              <a:off x="4434840" y="211074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BD6C952-2858-8853-CE19-002861A40948}"/>
                </a:ext>
              </a:extLst>
            </p:cNvPr>
            <p:cNvCxnSpPr/>
            <p:nvPr/>
          </p:nvCxnSpPr>
          <p:spPr>
            <a:xfrm>
              <a:off x="4450080" y="274320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343A816-E30A-7457-FA44-A7F5600E799D}"/>
                </a:ext>
              </a:extLst>
            </p:cNvPr>
            <p:cNvCxnSpPr/>
            <p:nvPr/>
          </p:nvCxnSpPr>
          <p:spPr>
            <a:xfrm>
              <a:off x="4465320" y="340614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26380D5-E2B7-09EC-6FAA-25D2A6F927FD}"/>
                </a:ext>
              </a:extLst>
            </p:cNvPr>
            <p:cNvCxnSpPr/>
            <p:nvPr/>
          </p:nvCxnSpPr>
          <p:spPr>
            <a:xfrm>
              <a:off x="4472940" y="414528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0F09F13-3801-D130-3694-0038CA3F5069}"/>
                </a:ext>
              </a:extLst>
            </p:cNvPr>
            <p:cNvSpPr/>
            <p:nvPr/>
          </p:nvSpPr>
          <p:spPr>
            <a:xfrm>
              <a:off x="4960620" y="1836420"/>
              <a:ext cx="944880" cy="54102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1783E3D-512A-0300-6585-4C6EF6CA5EC4}"/>
                </a:ext>
              </a:extLst>
            </p:cNvPr>
            <p:cNvSpPr/>
            <p:nvPr/>
          </p:nvSpPr>
          <p:spPr>
            <a:xfrm>
              <a:off x="4968240" y="2491740"/>
              <a:ext cx="944880" cy="54102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57F5881-B59C-B178-BF65-234820154788}"/>
                </a:ext>
              </a:extLst>
            </p:cNvPr>
            <p:cNvSpPr/>
            <p:nvPr/>
          </p:nvSpPr>
          <p:spPr>
            <a:xfrm>
              <a:off x="4991100" y="3154680"/>
              <a:ext cx="944880" cy="54102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7E65B1-E823-2E66-DCA3-3223BC0D5292}"/>
                </a:ext>
              </a:extLst>
            </p:cNvPr>
            <p:cNvSpPr/>
            <p:nvPr/>
          </p:nvSpPr>
          <p:spPr>
            <a:xfrm>
              <a:off x="4991100" y="3855720"/>
              <a:ext cx="944880" cy="54102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7BAB386-BE0A-B503-8931-0C17C6798CB0}"/>
                </a:ext>
              </a:extLst>
            </p:cNvPr>
            <p:cNvGrpSpPr/>
            <p:nvPr/>
          </p:nvGrpSpPr>
          <p:grpSpPr>
            <a:xfrm>
              <a:off x="6454140" y="1889760"/>
              <a:ext cx="1447800" cy="419100"/>
              <a:chOff x="3665220" y="1272540"/>
              <a:chExt cx="1447800" cy="419100"/>
            </a:xfrm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3BF9FE3-EC16-55B1-CE96-341F60D0B334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97C1BFA1-10C2-3FBE-6050-BAE54EED57D5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F66311B5-BB7D-3F66-1A96-29FA11786B08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5D37D9CD-F1FC-A388-23BF-7312EBC780F1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8EF7E135-BFDF-4DE0-8DC7-03374E3B8385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4C3C5B3-AB90-0A39-82A0-26435A8CBCA3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2AE211D3-9CA9-7A2C-B496-C24A1D084396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A4E5A92-3426-F4FE-D467-E3F631CDA0F4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AB513032-C839-B214-5814-75E2ECE63745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62313D7-389D-22B1-48F4-28E9E8C86DD5}"/>
                </a:ext>
              </a:extLst>
            </p:cNvPr>
            <p:cNvGrpSpPr/>
            <p:nvPr/>
          </p:nvGrpSpPr>
          <p:grpSpPr>
            <a:xfrm>
              <a:off x="6461760" y="2529840"/>
              <a:ext cx="1447800" cy="419100"/>
              <a:chOff x="3665220" y="1272540"/>
              <a:chExt cx="1447800" cy="419100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25EB4006-9C2E-8C8B-55C5-5842AEBB8C59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C855870-C34C-2CC5-9CBE-98C1722960C0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D4386A36-0D53-CF67-9F6D-01103B6D41FC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B061276-4490-ABF2-0A92-6DB2E5B8B3DB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13188A90-A068-3033-F19D-77D217AFFB53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7261999E-AB74-4AFB-AC63-8B56F734F9B9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CAC5B5D9-67B2-507E-D7B3-66995E0AC8EB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2E5E4C24-4DA0-E7F5-4370-0E583181FE13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A8C0906E-DD7A-A1A9-9A04-60C7D35CA0FA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73E5D86-FEDD-4A78-E848-6AC0E8FCDA96}"/>
                </a:ext>
              </a:extLst>
            </p:cNvPr>
            <p:cNvGrpSpPr/>
            <p:nvPr/>
          </p:nvGrpSpPr>
          <p:grpSpPr>
            <a:xfrm>
              <a:off x="6484620" y="3901440"/>
              <a:ext cx="1447800" cy="419100"/>
              <a:chOff x="3665220" y="1272540"/>
              <a:chExt cx="1447800" cy="419100"/>
            </a:xfrm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44B2C932-4F7E-81D1-B93F-3CD7BBFE901D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8EF8A9E1-20B4-E331-241D-E01C4989F38D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ED8640B4-F7FB-23C8-D60D-E19DFDD1C420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F66B369E-FBD7-11C1-0DD9-D22932E569E1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EB74A3E9-73C2-A767-7B96-8161A5A1B0B9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34A67E3B-C54C-B00B-F101-C254447105E0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7B5F6EF9-C064-1FA7-178C-DFE4B15D7CCB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BF44B85F-B9E1-A543-6FE5-7BF1470674C9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DA77997A-022D-4861-0A9E-D0CB74192128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9640596-DE30-0ECB-048E-E5011AE29B6F}"/>
                </a:ext>
              </a:extLst>
            </p:cNvPr>
            <p:cNvGrpSpPr/>
            <p:nvPr/>
          </p:nvGrpSpPr>
          <p:grpSpPr>
            <a:xfrm>
              <a:off x="6469380" y="3177540"/>
              <a:ext cx="1447800" cy="419100"/>
              <a:chOff x="3665220" y="1272540"/>
              <a:chExt cx="1447800" cy="419100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E7284901-989E-93C7-7728-9143DA1D1697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B1942319-9C46-5727-BB33-E3C3754408B3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CE4DA0CC-EB7B-A12E-E08A-4273B47FC5EB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E0113078-A354-E5AB-8751-5BC540905E64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8C63D089-B5FD-011C-6072-DC04C0179C42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EA953E87-A7D0-9A2E-0AA1-E5A2445A9D1E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0B7B9E0B-5446-CF5F-E0B7-D1E3DC7CC9A7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5034C57B-30D2-FC8F-C902-CC3CE26745C2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44C2FF6A-D0D3-8764-3235-E80BD1A69C38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D5F0BED-9A2F-C2C9-0323-E9DDA3A981A7}"/>
                </a:ext>
              </a:extLst>
            </p:cNvPr>
            <p:cNvCxnSpPr/>
            <p:nvPr/>
          </p:nvCxnSpPr>
          <p:spPr>
            <a:xfrm>
              <a:off x="7955280" y="210312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A09F2D7-0C43-B1C0-A33B-E3FCBDE6F398}"/>
                </a:ext>
              </a:extLst>
            </p:cNvPr>
            <p:cNvCxnSpPr/>
            <p:nvPr/>
          </p:nvCxnSpPr>
          <p:spPr>
            <a:xfrm>
              <a:off x="7970520" y="273558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C353D3C-79E2-12F2-CF60-705799C91226}"/>
                </a:ext>
              </a:extLst>
            </p:cNvPr>
            <p:cNvCxnSpPr/>
            <p:nvPr/>
          </p:nvCxnSpPr>
          <p:spPr>
            <a:xfrm>
              <a:off x="7985760" y="339852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91FC5A4-37A2-CA10-ECCD-6103D6EAFBAC}"/>
                </a:ext>
              </a:extLst>
            </p:cNvPr>
            <p:cNvCxnSpPr/>
            <p:nvPr/>
          </p:nvCxnSpPr>
          <p:spPr>
            <a:xfrm>
              <a:off x="7993380" y="413766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E7661C0-A8A8-BD57-627F-46006AB6401F}"/>
                </a:ext>
              </a:extLst>
            </p:cNvPr>
            <p:cNvSpPr/>
            <p:nvPr/>
          </p:nvSpPr>
          <p:spPr>
            <a:xfrm>
              <a:off x="4752975" y="1618068"/>
              <a:ext cx="1390650" cy="290322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C8DDA9C-6CD5-23F6-5E6E-10FB22292326}"/>
                </a:ext>
              </a:extLst>
            </p:cNvPr>
            <p:cNvCxnSpPr/>
            <p:nvPr/>
          </p:nvCxnSpPr>
          <p:spPr>
            <a:xfrm>
              <a:off x="5928360" y="209550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B5D77F9-6906-64B1-A2FC-FE52C5C995AA}"/>
                </a:ext>
              </a:extLst>
            </p:cNvPr>
            <p:cNvCxnSpPr/>
            <p:nvPr/>
          </p:nvCxnSpPr>
          <p:spPr>
            <a:xfrm>
              <a:off x="5943600" y="272796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BC24E6BC-DB4E-410C-643C-9DDB1EE364FA}"/>
                </a:ext>
              </a:extLst>
            </p:cNvPr>
            <p:cNvCxnSpPr/>
            <p:nvPr/>
          </p:nvCxnSpPr>
          <p:spPr>
            <a:xfrm>
              <a:off x="5958840" y="339090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0A5D557-E1D3-F7B1-C99F-91BF0F77D0A9}"/>
                </a:ext>
              </a:extLst>
            </p:cNvPr>
            <p:cNvCxnSpPr/>
            <p:nvPr/>
          </p:nvCxnSpPr>
          <p:spPr>
            <a:xfrm>
              <a:off x="5966460" y="413004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A384744-63B4-BD2D-D0C9-2FB65F57AD05}"/>
                </a:ext>
              </a:extLst>
            </p:cNvPr>
            <p:cNvSpPr txBox="1"/>
            <p:nvPr/>
          </p:nvSpPr>
          <p:spPr>
            <a:xfrm>
              <a:off x="3488055" y="1070610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7220D44A-5CCC-A675-24C1-E6565B73B508}"/>
                </a:ext>
              </a:extLst>
            </p:cNvPr>
            <p:cNvCxnSpPr/>
            <p:nvPr/>
          </p:nvCxnSpPr>
          <p:spPr>
            <a:xfrm>
              <a:off x="701040" y="208788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A2DD9A9-992F-5620-D672-7E9E662BED26}"/>
                </a:ext>
              </a:extLst>
            </p:cNvPr>
            <p:cNvCxnSpPr/>
            <p:nvPr/>
          </p:nvCxnSpPr>
          <p:spPr>
            <a:xfrm>
              <a:off x="716280" y="257556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05B811DF-194C-6BFB-B491-F7E1EDDA9140}"/>
                </a:ext>
              </a:extLst>
            </p:cNvPr>
            <p:cNvCxnSpPr/>
            <p:nvPr/>
          </p:nvCxnSpPr>
          <p:spPr>
            <a:xfrm>
              <a:off x="708660" y="355854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37242E7-1126-39D2-9CA3-DCA6EDC39DD2}"/>
                </a:ext>
              </a:extLst>
            </p:cNvPr>
            <p:cNvCxnSpPr/>
            <p:nvPr/>
          </p:nvCxnSpPr>
          <p:spPr>
            <a:xfrm>
              <a:off x="746760" y="411480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EC92BA3-4B73-00A6-F6FC-3F60579474BC}"/>
                </a:ext>
              </a:extLst>
            </p:cNvPr>
            <p:cNvSpPr txBox="1"/>
            <p:nvPr/>
          </p:nvSpPr>
          <p:spPr>
            <a:xfrm>
              <a:off x="7002780" y="138684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E8A03D24-A2EC-299F-7964-FDD9E3951C94}"/>
                </a:ext>
              </a:extLst>
            </p:cNvPr>
            <p:cNvCxnSpPr/>
            <p:nvPr/>
          </p:nvCxnSpPr>
          <p:spPr>
            <a:xfrm>
              <a:off x="708660" y="304038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9AC6148-FE4E-8FB7-874C-6E2C8F934F9A}"/>
                </a:ext>
              </a:extLst>
            </p:cNvPr>
            <p:cNvSpPr/>
            <p:nvPr/>
          </p:nvSpPr>
          <p:spPr>
            <a:xfrm>
              <a:off x="8511540" y="1737360"/>
              <a:ext cx="944880" cy="272034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ReLU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EB8690C8-03D4-7F93-2DEE-7E8776A8C1B4}"/>
                </a:ext>
              </a:extLst>
            </p:cNvPr>
            <p:cNvCxnSpPr/>
            <p:nvPr/>
          </p:nvCxnSpPr>
          <p:spPr>
            <a:xfrm>
              <a:off x="9479280" y="212598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EEED6671-FA14-A422-C13B-0DCE8D4D1C36}"/>
                </a:ext>
              </a:extLst>
            </p:cNvPr>
            <p:cNvCxnSpPr/>
            <p:nvPr/>
          </p:nvCxnSpPr>
          <p:spPr>
            <a:xfrm>
              <a:off x="9494520" y="275844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27675334-0F32-3322-62AB-6472808E9A4C}"/>
                </a:ext>
              </a:extLst>
            </p:cNvPr>
            <p:cNvCxnSpPr/>
            <p:nvPr/>
          </p:nvCxnSpPr>
          <p:spPr>
            <a:xfrm>
              <a:off x="9509760" y="342138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7A36C530-A72A-192D-63FE-F856F1689817}"/>
                </a:ext>
              </a:extLst>
            </p:cNvPr>
            <p:cNvCxnSpPr/>
            <p:nvPr/>
          </p:nvCxnSpPr>
          <p:spPr>
            <a:xfrm>
              <a:off x="9517380" y="4160520"/>
              <a:ext cx="4953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8589C18A-251C-33F2-53DA-9DD42577E51D}"/>
                    </a:ext>
                  </a:extLst>
                </p:cNvPr>
                <p:cNvSpPr txBox="1"/>
                <p:nvPr/>
              </p:nvSpPr>
              <p:spPr>
                <a:xfrm>
                  <a:off x="579120" y="1517431"/>
                  <a:ext cx="685800" cy="3929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411C3438-3E2E-0C54-1B00-7C17A0FA58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120" y="1517431"/>
                  <a:ext cx="685800" cy="392993"/>
                </a:xfrm>
                <a:prstGeom prst="rect">
                  <a:avLst/>
                </a:prstGeom>
                <a:blipFill>
                  <a:blip r:embed="rId2"/>
                  <a:stretch>
                    <a:fillRect r="-44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BB3C9D3C-3802-CA94-5F83-CC6EA0187A35}"/>
                    </a:ext>
                  </a:extLst>
                </p:cNvPr>
                <p:cNvSpPr txBox="1"/>
                <p:nvPr/>
              </p:nvSpPr>
              <p:spPr>
                <a:xfrm>
                  <a:off x="9857652" y="1466455"/>
                  <a:ext cx="685800" cy="3929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690F4D17-5C62-3B12-B877-424BAE380E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57652" y="1466455"/>
                  <a:ext cx="685800" cy="39299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F4F5FAC-529A-407D-6E13-6285D9FB8309}"/>
                </a:ext>
              </a:extLst>
            </p:cNvPr>
            <p:cNvGrpSpPr/>
            <p:nvPr/>
          </p:nvGrpSpPr>
          <p:grpSpPr>
            <a:xfrm>
              <a:off x="10022402" y="1916036"/>
              <a:ext cx="1447800" cy="419100"/>
              <a:chOff x="3665220" y="1272540"/>
              <a:chExt cx="1447800" cy="41910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ED31E586-9428-DA1A-F987-89E1B98E7B8E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F1AD5EB7-E771-CA73-4000-54D97B840777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7DF85D6A-AC8B-BD0D-FAC7-FE376FD1C6A2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1589D18A-EC45-B9B7-DA27-ADC607C3C70C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1BFA5BA2-B211-A328-F4D7-76031995F740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D7166860-8684-1AEE-24DB-3652F4D42F3A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2E28E49C-6DE5-9C85-AEA4-DDD8A4577E8B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A7FC9BFE-6497-3DA6-774D-B69490E47F5B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D4AC525-84ED-4D85-AF70-B1E8F6C4C242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C1C1539-27A5-5273-A4DF-EB8FB64809DD}"/>
                </a:ext>
              </a:extLst>
            </p:cNvPr>
            <p:cNvGrpSpPr/>
            <p:nvPr/>
          </p:nvGrpSpPr>
          <p:grpSpPr>
            <a:xfrm>
              <a:off x="10040532" y="2566626"/>
              <a:ext cx="1447800" cy="419100"/>
              <a:chOff x="3665220" y="1272540"/>
              <a:chExt cx="1447800" cy="419100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614DFDC8-1924-4896-CE4A-C15EABAF714C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D9F8377B-529F-C3CC-D747-3E0D5319857A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ABE1DACA-4F06-C6A9-B9E3-7F6D6E6E64A6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67E34782-430A-B1E4-B7D2-93E3D0CE465B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B3081B3B-5BCF-AA51-E7A9-3B75B2361C42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936B9BA-9998-A0EB-F4A2-D7CEFE2613D1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91BD875-0244-BD37-B1C6-243DD188FD32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622FF2C0-BC77-72B5-CB20-21670AA051C1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C9445B2-E567-2D9A-C733-EA2AA90922CA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4F326FB-8E21-08C7-3F28-B0E8A8E2486B}"/>
                </a:ext>
              </a:extLst>
            </p:cNvPr>
            <p:cNvGrpSpPr/>
            <p:nvPr/>
          </p:nvGrpSpPr>
          <p:grpSpPr>
            <a:xfrm>
              <a:off x="10063392" y="3938226"/>
              <a:ext cx="1447800" cy="419100"/>
              <a:chOff x="3665220" y="1272540"/>
              <a:chExt cx="1447800" cy="419100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33D1293B-24D9-83B5-4381-EAFA236EB7DE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1F526B7-2647-9884-C25B-4FA221C08679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15F11B0D-E4C9-E0C9-039F-03B6473A37FF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709D6E3C-C08C-ED5E-9862-89A8A877AEAE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4748A848-A6FA-CED5-D39B-D48433E83093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7DFCE7DD-4394-03DA-A394-80160F419FEA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DEFBE2D3-A0D2-A4BD-B801-9830572BEB0A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E614FAA4-AF24-870A-96E7-4E4F4BBB854F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5A68004B-3C73-BB6D-9084-5D306E25E030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3D418D9C-5CE0-CBF2-F9E2-0441FFDA475C}"/>
                </a:ext>
              </a:extLst>
            </p:cNvPr>
            <p:cNvGrpSpPr/>
            <p:nvPr/>
          </p:nvGrpSpPr>
          <p:grpSpPr>
            <a:xfrm>
              <a:off x="10048152" y="3214326"/>
              <a:ext cx="1447800" cy="419100"/>
              <a:chOff x="3665220" y="1272540"/>
              <a:chExt cx="1447800" cy="41910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9A0B98AE-6549-4B68-2F78-A8D692755262}"/>
                  </a:ext>
                </a:extLst>
              </p:cNvPr>
              <p:cNvSpPr/>
              <p:nvPr/>
            </p:nvSpPr>
            <p:spPr>
              <a:xfrm>
                <a:off x="3665220" y="1272540"/>
                <a:ext cx="1447800" cy="4191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9E6613A9-0359-70F0-1441-493987E81510}"/>
                  </a:ext>
                </a:extLst>
              </p:cNvPr>
              <p:cNvSpPr/>
              <p:nvPr/>
            </p:nvSpPr>
            <p:spPr>
              <a:xfrm>
                <a:off x="3779520" y="137160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3C6E8C83-012E-7740-4366-26D26B802F2D}"/>
                  </a:ext>
                </a:extLst>
              </p:cNvPr>
              <p:cNvSpPr/>
              <p:nvPr/>
            </p:nvSpPr>
            <p:spPr>
              <a:xfrm>
                <a:off x="39471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AA37029-D4A4-DEDA-A667-E9978F9E34F9}"/>
                  </a:ext>
                </a:extLst>
              </p:cNvPr>
              <p:cNvSpPr/>
              <p:nvPr/>
            </p:nvSpPr>
            <p:spPr>
              <a:xfrm>
                <a:off x="411480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38EEC333-BD78-4BA7-D028-7E4B6D17F655}"/>
                  </a:ext>
                </a:extLst>
              </p:cNvPr>
              <p:cNvSpPr/>
              <p:nvPr/>
            </p:nvSpPr>
            <p:spPr>
              <a:xfrm>
                <a:off x="428244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9D669991-EA15-BE2D-EA37-078AF89EA63A}"/>
                  </a:ext>
                </a:extLst>
              </p:cNvPr>
              <p:cNvSpPr/>
              <p:nvPr/>
            </p:nvSpPr>
            <p:spPr>
              <a:xfrm>
                <a:off x="444246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6CEE9732-429B-5765-6CB5-AE9122FD789B}"/>
                  </a:ext>
                </a:extLst>
              </p:cNvPr>
              <p:cNvSpPr/>
              <p:nvPr/>
            </p:nvSpPr>
            <p:spPr>
              <a:xfrm>
                <a:off x="461772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5F31224-497D-BE0B-E86E-46639A814F88}"/>
                  </a:ext>
                </a:extLst>
              </p:cNvPr>
              <p:cNvSpPr/>
              <p:nvPr/>
            </p:nvSpPr>
            <p:spPr>
              <a:xfrm>
                <a:off x="4785360" y="137922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3BDCC2E3-31D1-35F4-B1B5-B0E1C5016296}"/>
                  </a:ext>
                </a:extLst>
              </p:cNvPr>
              <p:cNvSpPr/>
              <p:nvPr/>
            </p:nvSpPr>
            <p:spPr>
              <a:xfrm>
                <a:off x="4953000" y="1386840"/>
                <a:ext cx="60960" cy="2133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AF49A3F3-6C3A-5612-D83A-4F7C90B082E6}"/>
                    </a:ext>
                  </a:extLst>
                </p:cNvPr>
                <p:cNvSpPr txBox="1"/>
                <p:nvPr/>
              </p:nvSpPr>
              <p:spPr>
                <a:xfrm>
                  <a:off x="5076825" y="1924050"/>
                  <a:ext cx="763351" cy="30174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𝐵𝑁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2E5BB2BF-6EC5-5C1E-4035-60FA8B663C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6825" y="1924050"/>
                  <a:ext cx="763351" cy="301749"/>
                </a:xfrm>
                <a:prstGeom prst="rect">
                  <a:avLst/>
                </a:prstGeom>
                <a:blipFill>
                  <a:blip r:embed="rId4"/>
                  <a:stretch>
                    <a:fillRect l="-8000" r="-800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F121FEF7-2860-9019-49C6-416F72B3B86E}"/>
                    </a:ext>
                  </a:extLst>
                </p:cNvPr>
                <p:cNvSpPr txBox="1"/>
                <p:nvPr/>
              </p:nvSpPr>
              <p:spPr>
                <a:xfrm>
                  <a:off x="5019675" y="2590800"/>
                  <a:ext cx="763351" cy="30174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𝐵𝑁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02C33CDC-8A85-EECF-9E49-696D537CA0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9675" y="2590800"/>
                  <a:ext cx="763351" cy="301749"/>
                </a:xfrm>
                <a:prstGeom prst="rect">
                  <a:avLst/>
                </a:prstGeom>
                <a:blipFill>
                  <a:blip r:embed="rId5"/>
                  <a:stretch>
                    <a:fillRect l="-7143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F1E16E7D-E061-ED38-1607-EF8E6FBB4D31}"/>
                    </a:ext>
                  </a:extLst>
                </p:cNvPr>
                <p:cNvSpPr txBox="1"/>
                <p:nvPr/>
              </p:nvSpPr>
              <p:spPr>
                <a:xfrm>
                  <a:off x="5067300" y="3248025"/>
                  <a:ext cx="763351" cy="30207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𝐵𝑁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B6246351-7B70-E989-3C2B-D4E31FAC03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7300" y="3248025"/>
                  <a:ext cx="763351" cy="302070"/>
                </a:xfrm>
                <a:prstGeom prst="rect">
                  <a:avLst/>
                </a:prstGeom>
                <a:blipFill>
                  <a:blip r:embed="rId6"/>
                  <a:stretch>
                    <a:fillRect l="-7200" r="-800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EAA7380B-FF2C-A4CA-03AF-4FC7B2B02BD2}"/>
                    </a:ext>
                  </a:extLst>
                </p:cNvPr>
                <p:cNvSpPr txBox="1"/>
                <p:nvPr/>
              </p:nvSpPr>
              <p:spPr>
                <a:xfrm>
                  <a:off x="5067300" y="3971925"/>
                  <a:ext cx="763351" cy="30174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𝐵𝑁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668C4065-178A-C11F-FDC3-7E63BC5570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7300" y="3971925"/>
                  <a:ext cx="763351" cy="301749"/>
                </a:xfrm>
                <a:prstGeom prst="rect">
                  <a:avLst/>
                </a:prstGeom>
                <a:blipFill>
                  <a:blip r:embed="rId7"/>
                  <a:stretch>
                    <a:fillRect l="-7200" r="-800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4F504F4-32E5-C70D-4ECF-BF504D8E5B71}"/>
                </a:ext>
              </a:extLst>
            </p:cNvPr>
            <p:cNvSpPr txBox="1"/>
            <p:nvPr/>
          </p:nvSpPr>
          <p:spPr>
            <a:xfrm>
              <a:off x="4689869" y="857250"/>
              <a:ext cx="15536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Batch </a:t>
              </a:r>
            </a:p>
            <a:p>
              <a:pPr algn="ctr"/>
              <a:r>
                <a:rPr lang="en-US" dirty="0"/>
                <a:t>normalization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8B830D95-571C-AD9A-8E4A-5FC87E682292}"/>
                  </a:ext>
                </a:extLst>
              </p:cNvPr>
              <p:cNvSpPr txBox="1"/>
              <p:nvPr/>
            </p:nvSpPr>
            <p:spPr>
              <a:xfrm>
                <a:off x="1208936" y="2832004"/>
                <a:ext cx="1911336" cy="3883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𝑊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sup>
                      </m:sSup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8B830D95-571C-AD9A-8E4A-5FC87E682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936" y="2832004"/>
                <a:ext cx="1911336" cy="3883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0" name="TextBox 169">
            <a:extLst>
              <a:ext uri="{FF2B5EF4-FFF2-40B4-BE49-F238E27FC236}">
                <a16:creationId xmlns:a16="http://schemas.microsoft.com/office/drawing/2014/main" id="{9328CE67-500B-45FF-6F50-BF01EAB5A270}"/>
              </a:ext>
            </a:extLst>
          </p:cNvPr>
          <p:cNvSpPr txBox="1"/>
          <p:nvPr/>
        </p:nvSpPr>
        <p:spPr>
          <a:xfrm>
            <a:off x="2873310" y="6582705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batch size = 8</a:t>
            </a:r>
          </a:p>
        </p:txBody>
      </p: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5F92A698-8EDD-293A-A267-57558CF3F03E}"/>
              </a:ext>
            </a:extLst>
          </p:cNvPr>
          <p:cNvCxnSpPr>
            <a:cxnSpLocks/>
            <a:endCxn id="159" idx="0"/>
          </p:cNvCxnSpPr>
          <p:nvPr/>
        </p:nvCxnSpPr>
        <p:spPr>
          <a:xfrm flipH="1">
            <a:off x="3476685" y="2634740"/>
            <a:ext cx="441032" cy="9738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121FF953-F8C2-C9FC-C84F-EEF34123F220}"/>
              </a:ext>
            </a:extLst>
          </p:cNvPr>
          <p:cNvSpPr txBox="1"/>
          <p:nvPr/>
        </p:nvSpPr>
        <p:spPr>
          <a:xfrm>
            <a:off x="3521793" y="2349087"/>
            <a:ext cx="2149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A real number</a:t>
            </a:r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7D3704AA-7539-49A4-9752-A833DBE2B6F5}"/>
              </a:ext>
            </a:extLst>
          </p:cNvPr>
          <p:cNvSpPr/>
          <p:nvPr/>
        </p:nvSpPr>
        <p:spPr>
          <a:xfrm>
            <a:off x="3313781" y="3549762"/>
            <a:ext cx="273377" cy="490194"/>
          </a:xfrm>
          <a:custGeom>
            <a:avLst/>
            <a:gdLst>
              <a:gd name="csX0" fmla="*/ 47134 w 273377"/>
              <a:gd name="csY0" fmla="*/ 9427 h 490194"/>
              <a:gd name="csX1" fmla="*/ 47134 w 273377"/>
              <a:gd name="csY1" fmla="*/ 9427 h 490194"/>
              <a:gd name="csX2" fmla="*/ 28280 w 273377"/>
              <a:gd name="csY2" fmla="*/ 94268 h 490194"/>
              <a:gd name="csX3" fmla="*/ 9427 w 273377"/>
              <a:gd name="csY3" fmla="*/ 141402 h 490194"/>
              <a:gd name="csX4" fmla="*/ 0 w 273377"/>
              <a:gd name="csY4" fmla="*/ 179109 h 490194"/>
              <a:gd name="csX5" fmla="*/ 18853 w 273377"/>
              <a:gd name="csY5" fmla="*/ 377072 h 490194"/>
              <a:gd name="csX6" fmla="*/ 37707 w 273377"/>
              <a:gd name="csY6" fmla="*/ 414779 h 490194"/>
              <a:gd name="csX7" fmla="*/ 65987 w 273377"/>
              <a:gd name="csY7" fmla="*/ 433633 h 490194"/>
              <a:gd name="csX8" fmla="*/ 131975 w 273377"/>
              <a:gd name="csY8" fmla="*/ 471340 h 490194"/>
              <a:gd name="csX9" fmla="*/ 179109 w 273377"/>
              <a:gd name="csY9" fmla="*/ 490194 h 490194"/>
              <a:gd name="csX10" fmla="*/ 235670 w 273377"/>
              <a:gd name="csY10" fmla="*/ 480767 h 490194"/>
              <a:gd name="csX11" fmla="*/ 245097 w 273377"/>
              <a:gd name="csY11" fmla="*/ 443060 h 490194"/>
              <a:gd name="csX12" fmla="*/ 254524 w 273377"/>
              <a:gd name="csY12" fmla="*/ 414779 h 490194"/>
              <a:gd name="csX13" fmla="*/ 263950 w 273377"/>
              <a:gd name="csY13" fmla="*/ 367645 h 490194"/>
              <a:gd name="csX14" fmla="*/ 273377 w 273377"/>
              <a:gd name="csY14" fmla="*/ 329938 h 490194"/>
              <a:gd name="csX15" fmla="*/ 254524 w 273377"/>
              <a:gd name="csY15" fmla="*/ 197963 h 490194"/>
              <a:gd name="csX16" fmla="*/ 235670 w 273377"/>
              <a:gd name="csY16" fmla="*/ 169682 h 490194"/>
              <a:gd name="csX17" fmla="*/ 188536 w 273377"/>
              <a:gd name="csY17" fmla="*/ 103695 h 490194"/>
              <a:gd name="csX18" fmla="*/ 150829 w 273377"/>
              <a:gd name="csY18" fmla="*/ 37707 h 490194"/>
              <a:gd name="csX19" fmla="*/ 141402 w 273377"/>
              <a:gd name="csY19" fmla="*/ 9427 h 490194"/>
              <a:gd name="csX20" fmla="*/ 84841 w 273377"/>
              <a:gd name="csY20" fmla="*/ 0 h 490194"/>
              <a:gd name="csX21" fmla="*/ 47134 w 273377"/>
              <a:gd name="csY21" fmla="*/ 9427 h 4901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273377" h="490194">
                <a:moveTo>
                  <a:pt x="47134" y="9427"/>
                </a:moveTo>
                <a:lnTo>
                  <a:pt x="47134" y="9427"/>
                </a:lnTo>
                <a:cubicBezTo>
                  <a:pt x="40849" y="37707"/>
                  <a:pt x="36239" y="66412"/>
                  <a:pt x="28280" y="94268"/>
                </a:cubicBezTo>
                <a:cubicBezTo>
                  <a:pt x="23631" y="110538"/>
                  <a:pt x="14778" y="125349"/>
                  <a:pt x="9427" y="141402"/>
                </a:cubicBezTo>
                <a:cubicBezTo>
                  <a:pt x="5330" y="153693"/>
                  <a:pt x="3142" y="166540"/>
                  <a:pt x="0" y="179109"/>
                </a:cubicBezTo>
                <a:cubicBezTo>
                  <a:pt x="3344" y="239296"/>
                  <a:pt x="-7322" y="315997"/>
                  <a:pt x="18853" y="377072"/>
                </a:cubicBezTo>
                <a:cubicBezTo>
                  <a:pt x="24389" y="389988"/>
                  <a:pt x="28711" y="403983"/>
                  <a:pt x="37707" y="414779"/>
                </a:cubicBezTo>
                <a:cubicBezTo>
                  <a:pt x="44960" y="423483"/>
                  <a:pt x="56272" y="427804"/>
                  <a:pt x="65987" y="433633"/>
                </a:cubicBezTo>
                <a:cubicBezTo>
                  <a:pt x="87711" y="446667"/>
                  <a:pt x="109316" y="460010"/>
                  <a:pt x="131975" y="471340"/>
                </a:cubicBezTo>
                <a:cubicBezTo>
                  <a:pt x="147110" y="478908"/>
                  <a:pt x="163398" y="483909"/>
                  <a:pt x="179109" y="490194"/>
                </a:cubicBezTo>
                <a:cubicBezTo>
                  <a:pt x="197963" y="487052"/>
                  <a:pt x="220116" y="491877"/>
                  <a:pt x="235670" y="480767"/>
                </a:cubicBezTo>
                <a:cubicBezTo>
                  <a:pt x="246213" y="473237"/>
                  <a:pt x="241538" y="455517"/>
                  <a:pt x="245097" y="443060"/>
                </a:cubicBezTo>
                <a:cubicBezTo>
                  <a:pt x="247827" y="433505"/>
                  <a:pt x="252114" y="424419"/>
                  <a:pt x="254524" y="414779"/>
                </a:cubicBezTo>
                <a:cubicBezTo>
                  <a:pt x="258410" y="399235"/>
                  <a:pt x="260474" y="383286"/>
                  <a:pt x="263950" y="367645"/>
                </a:cubicBezTo>
                <a:cubicBezTo>
                  <a:pt x="266760" y="354998"/>
                  <a:pt x="270235" y="342507"/>
                  <a:pt x="273377" y="329938"/>
                </a:cubicBezTo>
                <a:cubicBezTo>
                  <a:pt x="267093" y="285946"/>
                  <a:pt x="264702" y="241220"/>
                  <a:pt x="254524" y="197963"/>
                </a:cubicBezTo>
                <a:cubicBezTo>
                  <a:pt x="251929" y="186934"/>
                  <a:pt x="242255" y="178901"/>
                  <a:pt x="235670" y="169682"/>
                </a:cubicBezTo>
                <a:cubicBezTo>
                  <a:pt x="177194" y="87815"/>
                  <a:pt x="232978" y="170356"/>
                  <a:pt x="188536" y="103695"/>
                </a:cubicBezTo>
                <a:cubicBezTo>
                  <a:pt x="168598" y="23946"/>
                  <a:pt x="195758" y="105101"/>
                  <a:pt x="150829" y="37707"/>
                </a:cubicBezTo>
                <a:cubicBezTo>
                  <a:pt x="145317" y="29439"/>
                  <a:pt x="150029" y="14357"/>
                  <a:pt x="141402" y="9427"/>
                </a:cubicBezTo>
                <a:cubicBezTo>
                  <a:pt x="124807" y="-56"/>
                  <a:pt x="103695" y="3142"/>
                  <a:pt x="84841" y="0"/>
                </a:cubicBezTo>
                <a:cubicBezTo>
                  <a:pt x="14581" y="20075"/>
                  <a:pt x="53419" y="7856"/>
                  <a:pt x="47134" y="9427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E7289B3F-650B-1DA9-C004-C57EB44C9981}"/>
              </a:ext>
            </a:extLst>
          </p:cNvPr>
          <p:cNvSpPr/>
          <p:nvPr/>
        </p:nvSpPr>
        <p:spPr>
          <a:xfrm>
            <a:off x="5128181" y="3487918"/>
            <a:ext cx="1321390" cy="835077"/>
          </a:xfrm>
          <a:custGeom>
            <a:avLst/>
            <a:gdLst>
              <a:gd name="csX0" fmla="*/ 160256 w 1321390"/>
              <a:gd name="csY0" fmla="*/ 75415 h 835077"/>
              <a:gd name="csX1" fmla="*/ 160256 w 1321390"/>
              <a:gd name="csY1" fmla="*/ 75415 h 835077"/>
              <a:gd name="csX2" fmla="*/ 94268 w 1321390"/>
              <a:gd name="csY2" fmla="*/ 122549 h 835077"/>
              <a:gd name="csX3" fmla="*/ 75415 w 1321390"/>
              <a:gd name="csY3" fmla="*/ 160256 h 835077"/>
              <a:gd name="csX4" fmla="*/ 28281 w 1321390"/>
              <a:gd name="csY4" fmla="*/ 245097 h 835077"/>
              <a:gd name="csX5" fmla="*/ 9427 w 1321390"/>
              <a:gd name="csY5" fmla="*/ 311085 h 835077"/>
              <a:gd name="csX6" fmla="*/ 0 w 1321390"/>
              <a:gd name="csY6" fmla="*/ 339365 h 835077"/>
              <a:gd name="csX7" fmla="*/ 9427 w 1321390"/>
              <a:gd name="csY7" fmla="*/ 527901 h 835077"/>
              <a:gd name="csX8" fmla="*/ 47134 w 1321390"/>
              <a:gd name="csY8" fmla="*/ 622169 h 835077"/>
              <a:gd name="csX9" fmla="*/ 56561 w 1321390"/>
              <a:gd name="csY9" fmla="*/ 650450 h 835077"/>
              <a:gd name="csX10" fmla="*/ 75415 w 1321390"/>
              <a:gd name="csY10" fmla="*/ 678730 h 835077"/>
              <a:gd name="csX11" fmla="*/ 84842 w 1321390"/>
              <a:gd name="csY11" fmla="*/ 707010 h 835077"/>
              <a:gd name="csX12" fmla="*/ 122549 w 1321390"/>
              <a:gd name="csY12" fmla="*/ 735291 h 835077"/>
              <a:gd name="csX13" fmla="*/ 188537 w 1321390"/>
              <a:gd name="csY13" fmla="*/ 772998 h 835077"/>
              <a:gd name="csX14" fmla="*/ 254524 w 1321390"/>
              <a:gd name="csY14" fmla="*/ 782425 h 835077"/>
              <a:gd name="csX15" fmla="*/ 292231 w 1321390"/>
              <a:gd name="csY15" fmla="*/ 791852 h 835077"/>
              <a:gd name="csX16" fmla="*/ 471341 w 1321390"/>
              <a:gd name="csY16" fmla="*/ 801278 h 835077"/>
              <a:gd name="csX17" fmla="*/ 575035 w 1321390"/>
              <a:gd name="csY17" fmla="*/ 810705 h 835077"/>
              <a:gd name="csX18" fmla="*/ 1074656 w 1321390"/>
              <a:gd name="csY18" fmla="*/ 810705 h 835077"/>
              <a:gd name="csX19" fmla="*/ 1178351 w 1321390"/>
              <a:gd name="csY19" fmla="*/ 801278 h 835077"/>
              <a:gd name="csX20" fmla="*/ 1206631 w 1321390"/>
              <a:gd name="csY20" fmla="*/ 791852 h 835077"/>
              <a:gd name="csX21" fmla="*/ 1216058 w 1321390"/>
              <a:gd name="csY21" fmla="*/ 763571 h 835077"/>
              <a:gd name="csX22" fmla="*/ 1234912 w 1321390"/>
              <a:gd name="csY22" fmla="*/ 716437 h 835077"/>
              <a:gd name="csX23" fmla="*/ 1263192 w 1321390"/>
              <a:gd name="csY23" fmla="*/ 603316 h 835077"/>
              <a:gd name="csX24" fmla="*/ 1282046 w 1321390"/>
              <a:gd name="csY24" fmla="*/ 546755 h 835077"/>
              <a:gd name="csX25" fmla="*/ 1291473 w 1321390"/>
              <a:gd name="csY25" fmla="*/ 499621 h 835077"/>
              <a:gd name="csX26" fmla="*/ 1300899 w 1321390"/>
              <a:gd name="csY26" fmla="*/ 443060 h 835077"/>
              <a:gd name="csX27" fmla="*/ 1310326 w 1321390"/>
              <a:gd name="csY27" fmla="*/ 414779 h 835077"/>
              <a:gd name="csX28" fmla="*/ 1300899 w 1321390"/>
              <a:gd name="csY28" fmla="*/ 122549 h 835077"/>
              <a:gd name="csX29" fmla="*/ 1197205 w 1321390"/>
              <a:gd name="csY29" fmla="*/ 47134 h 835077"/>
              <a:gd name="csX30" fmla="*/ 1093510 w 1321390"/>
              <a:gd name="csY30" fmla="*/ 18854 h 835077"/>
              <a:gd name="csX31" fmla="*/ 1055802 w 1321390"/>
              <a:gd name="csY31" fmla="*/ 9427 h 835077"/>
              <a:gd name="csX32" fmla="*/ 961534 w 1321390"/>
              <a:gd name="csY32" fmla="*/ 0 h 835077"/>
              <a:gd name="csX33" fmla="*/ 537328 w 1321390"/>
              <a:gd name="csY33" fmla="*/ 9427 h 835077"/>
              <a:gd name="csX34" fmla="*/ 480767 w 1321390"/>
              <a:gd name="csY34" fmla="*/ 18854 h 835077"/>
              <a:gd name="csX35" fmla="*/ 386499 w 1321390"/>
              <a:gd name="csY35" fmla="*/ 28281 h 835077"/>
              <a:gd name="csX36" fmla="*/ 235671 w 1321390"/>
              <a:gd name="csY36" fmla="*/ 47134 h 835077"/>
              <a:gd name="csX37" fmla="*/ 160256 w 1321390"/>
              <a:gd name="csY37" fmla="*/ 75415 h 8350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321390" h="835077">
                <a:moveTo>
                  <a:pt x="160256" y="75415"/>
                </a:moveTo>
                <a:lnTo>
                  <a:pt x="160256" y="75415"/>
                </a:lnTo>
                <a:cubicBezTo>
                  <a:pt x="138260" y="91126"/>
                  <a:pt x="113382" y="103435"/>
                  <a:pt x="94268" y="122549"/>
                </a:cubicBezTo>
                <a:cubicBezTo>
                  <a:pt x="84331" y="132486"/>
                  <a:pt x="82387" y="148055"/>
                  <a:pt x="75415" y="160256"/>
                </a:cubicBezTo>
                <a:cubicBezTo>
                  <a:pt x="38553" y="224765"/>
                  <a:pt x="73378" y="143629"/>
                  <a:pt x="28281" y="245097"/>
                </a:cubicBezTo>
                <a:cubicBezTo>
                  <a:pt x="19239" y="265442"/>
                  <a:pt x="15420" y="290109"/>
                  <a:pt x="9427" y="311085"/>
                </a:cubicBezTo>
                <a:cubicBezTo>
                  <a:pt x="6697" y="320639"/>
                  <a:pt x="3142" y="329938"/>
                  <a:pt x="0" y="339365"/>
                </a:cubicBezTo>
                <a:cubicBezTo>
                  <a:pt x="3142" y="402210"/>
                  <a:pt x="4409" y="465178"/>
                  <a:pt x="9427" y="527901"/>
                </a:cubicBezTo>
                <a:cubicBezTo>
                  <a:pt x="14161" y="587075"/>
                  <a:pt x="20086" y="568073"/>
                  <a:pt x="47134" y="622169"/>
                </a:cubicBezTo>
                <a:cubicBezTo>
                  <a:pt x="51578" y="631057"/>
                  <a:pt x="52117" y="641562"/>
                  <a:pt x="56561" y="650450"/>
                </a:cubicBezTo>
                <a:cubicBezTo>
                  <a:pt x="61628" y="660583"/>
                  <a:pt x="70348" y="668597"/>
                  <a:pt x="75415" y="678730"/>
                </a:cubicBezTo>
                <a:cubicBezTo>
                  <a:pt x="79859" y="687618"/>
                  <a:pt x="78481" y="699376"/>
                  <a:pt x="84842" y="707010"/>
                </a:cubicBezTo>
                <a:cubicBezTo>
                  <a:pt x="94900" y="719080"/>
                  <a:pt x="109764" y="726159"/>
                  <a:pt x="122549" y="735291"/>
                </a:cubicBezTo>
                <a:cubicBezTo>
                  <a:pt x="138358" y="746583"/>
                  <a:pt x="170668" y="768125"/>
                  <a:pt x="188537" y="772998"/>
                </a:cubicBezTo>
                <a:cubicBezTo>
                  <a:pt x="209973" y="778844"/>
                  <a:pt x="232663" y="778450"/>
                  <a:pt x="254524" y="782425"/>
                </a:cubicBezTo>
                <a:cubicBezTo>
                  <a:pt x="267271" y="784743"/>
                  <a:pt x="279324" y="790730"/>
                  <a:pt x="292231" y="791852"/>
                </a:cubicBezTo>
                <a:cubicBezTo>
                  <a:pt x="351792" y="797031"/>
                  <a:pt x="411687" y="797301"/>
                  <a:pt x="471341" y="801278"/>
                </a:cubicBezTo>
                <a:cubicBezTo>
                  <a:pt x="505971" y="803587"/>
                  <a:pt x="540470" y="807563"/>
                  <a:pt x="575035" y="810705"/>
                </a:cubicBezTo>
                <a:cubicBezTo>
                  <a:pt x="760325" y="857028"/>
                  <a:pt x="621452" y="825812"/>
                  <a:pt x="1074656" y="810705"/>
                </a:cubicBezTo>
                <a:cubicBezTo>
                  <a:pt x="1109344" y="809549"/>
                  <a:pt x="1143786" y="804420"/>
                  <a:pt x="1178351" y="801278"/>
                </a:cubicBezTo>
                <a:cubicBezTo>
                  <a:pt x="1187778" y="798136"/>
                  <a:pt x="1199605" y="798878"/>
                  <a:pt x="1206631" y="791852"/>
                </a:cubicBezTo>
                <a:cubicBezTo>
                  <a:pt x="1213657" y="784826"/>
                  <a:pt x="1212569" y="772875"/>
                  <a:pt x="1216058" y="763571"/>
                </a:cubicBezTo>
                <a:cubicBezTo>
                  <a:pt x="1222000" y="747727"/>
                  <a:pt x="1229129" y="732340"/>
                  <a:pt x="1234912" y="716437"/>
                </a:cubicBezTo>
                <a:cubicBezTo>
                  <a:pt x="1275947" y="603590"/>
                  <a:pt x="1234977" y="716173"/>
                  <a:pt x="1263192" y="603316"/>
                </a:cubicBezTo>
                <a:cubicBezTo>
                  <a:pt x="1268012" y="584036"/>
                  <a:pt x="1278148" y="566243"/>
                  <a:pt x="1282046" y="546755"/>
                </a:cubicBezTo>
                <a:cubicBezTo>
                  <a:pt x="1285188" y="531044"/>
                  <a:pt x="1288607" y="515385"/>
                  <a:pt x="1291473" y="499621"/>
                </a:cubicBezTo>
                <a:cubicBezTo>
                  <a:pt x="1294892" y="480816"/>
                  <a:pt x="1296753" y="461719"/>
                  <a:pt x="1300899" y="443060"/>
                </a:cubicBezTo>
                <a:cubicBezTo>
                  <a:pt x="1303055" y="433360"/>
                  <a:pt x="1307184" y="424206"/>
                  <a:pt x="1310326" y="414779"/>
                </a:cubicBezTo>
                <a:cubicBezTo>
                  <a:pt x="1322532" y="292717"/>
                  <a:pt x="1330758" y="271843"/>
                  <a:pt x="1300899" y="122549"/>
                </a:cubicBezTo>
                <a:cubicBezTo>
                  <a:pt x="1293011" y="83111"/>
                  <a:pt x="1220029" y="54742"/>
                  <a:pt x="1197205" y="47134"/>
                </a:cubicBezTo>
                <a:cubicBezTo>
                  <a:pt x="1108916" y="17705"/>
                  <a:pt x="1173457" y="36620"/>
                  <a:pt x="1093510" y="18854"/>
                </a:cubicBezTo>
                <a:cubicBezTo>
                  <a:pt x="1080862" y="16043"/>
                  <a:pt x="1068628" y="11259"/>
                  <a:pt x="1055802" y="9427"/>
                </a:cubicBezTo>
                <a:cubicBezTo>
                  <a:pt x="1024540" y="4961"/>
                  <a:pt x="992957" y="3142"/>
                  <a:pt x="961534" y="0"/>
                </a:cubicBezTo>
                <a:lnTo>
                  <a:pt x="537328" y="9427"/>
                </a:lnTo>
                <a:cubicBezTo>
                  <a:pt x="518229" y="10176"/>
                  <a:pt x="499733" y="16483"/>
                  <a:pt x="480767" y="18854"/>
                </a:cubicBezTo>
                <a:cubicBezTo>
                  <a:pt x="449431" y="22771"/>
                  <a:pt x="417835" y="24364"/>
                  <a:pt x="386499" y="28281"/>
                </a:cubicBezTo>
                <a:cubicBezTo>
                  <a:pt x="152604" y="57517"/>
                  <a:pt x="590487" y="11652"/>
                  <a:pt x="235671" y="47134"/>
                </a:cubicBezTo>
                <a:cubicBezTo>
                  <a:pt x="198447" y="59542"/>
                  <a:pt x="172825" y="70702"/>
                  <a:pt x="160256" y="75415"/>
                </a:cubicBezTo>
                <a:close/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EF29B930-1BC9-FF13-B563-F1CC19F2654B}"/>
              </a:ext>
            </a:extLst>
          </p:cNvPr>
          <p:cNvCxnSpPr>
            <a:stCxn id="177" idx="29"/>
          </p:cNvCxnSpPr>
          <p:nvPr/>
        </p:nvCxnSpPr>
        <p:spPr>
          <a:xfrm flipV="1">
            <a:off x="6325386" y="2846895"/>
            <a:ext cx="867266" cy="68815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TextBox 179">
            <a:extLst>
              <a:ext uri="{FF2B5EF4-FFF2-40B4-BE49-F238E27FC236}">
                <a16:creationId xmlns:a16="http://schemas.microsoft.com/office/drawing/2014/main" id="{CE9F7D79-F864-3C66-9EC2-830F0EF98434}"/>
              </a:ext>
            </a:extLst>
          </p:cNvPr>
          <p:cNvSpPr txBox="1"/>
          <p:nvPr/>
        </p:nvSpPr>
        <p:spPr>
          <a:xfrm>
            <a:off x="7126663" y="2601799"/>
            <a:ext cx="1996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Segoe Print" panose="02000600000000000000" pitchFamily="2" charset="0"/>
              </a:rPr>
              <a:t># see next slide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06DA957C-E8F5-AFA9-786E-A0B9822A30C5}"/>
              </a:ext>
            </a:extLst>
          </p:cNvPr>
          <p:cNvSpPr txBox="1"/>
          <p:nvPr/>
        </p:nvSpPr>
        <p:spPr>
          <a:xfrm>
            <a:off x="631596" y="1272619"/>
            <a:ext cx="7623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Batch normalization normalizes each feature across a batch of samples.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can be applied either before (as shown below) or after activation. </a:t>
            </a:r>
          </a:p>
        </p:txBody>
      </p:sp>
    </p:spTree>
    <p:extLst>
      <p:ext uri="{BB962C8B-B14F-4D97-AF65-F5344CB8AC3E}">
        <p14:creationId xmlns:p14="http://schemas.microsoft.com/office/powerpoint/2010/main" val="38766397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7AF98-3A1D-0B95-3B09-15BEB5C11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Batch normalization: details on one feature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17B7B4-C50C-201F-5FBB-5A678F4A53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944" y="1288297"/>
                <a:ext cx="11096134" cy="3349691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dirty="0"/>
                  <a:t>Consider a batch at one feature j, 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=1,2,…,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pPr marL="0" marR="0" indent="0" algn="ct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𝜇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ℬ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m:t>←</m:t>
                      </m:r>
                      <m:f>
                        <m:f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 Light" panose="020F0302020204030204" pitchFamily="34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 Light" panose="020F03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 Light" panose="020F0302020204030204" pitchFamily="34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 Light" panose="020F0302020204030204" pitchFamily="34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 Light" panose="020F0302020204030204" pitchFamily="34" charset="0"/>
                            </a:rPr>
                            <m:t>𝑖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 Light" panose="020F0302020204030204" pitchFamily="34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 Light" panose="020F0302020204030204" pitchFamily="34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 Light" panose="020F03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 Light" panose="020F030202020403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 Light" panose="020F0302020204030204" pitchFamily="34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m:t>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m:t>                         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m:t>(5.32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m:t>𝑎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ℬ</m:t>
                          </m:r>
                        </m:sub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←</m:t>
                      </m:r>
                      <m:f>
                        <m:f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ℬ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          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(5.32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marR="0" indent="0" algn="ct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𝑖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f>
                        <m:f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ℬ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ℬ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𝜖</m:t>
                              </m:r>
                            </m:e>
                          </m:rad>
                        </m:den>
                      </m:f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,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𝑖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=1,2,…,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𝑚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          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              (5.32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𝑐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80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←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𝛾</m:t>
                      </m:r>
                      <m:sSub>
                        <m:sSub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𝛽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=1,2,…,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                  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         (5.32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17B7B4-C50C-201F-5FBB-5A678F4A53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944" y="1288297"/>
                <a:ext cx="11096134" cy="3349691"/>
              </a:xfrm>
              <a:blipFill>
                <a:blip r:embed="rId2"/>
                <a:stretch>
                  <a:fillRect l="-330" t="-2545" r="-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22919-01FE-D91F-E3A8-1140C8B50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23</a:t>
            </a:fld>
            <a:endParaRPr lang="en-US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42A0A09F-8E71-6761-0752-17C574C8C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08" y="4586450"/>
            <a:ext cx="6743002" cy="218670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51447436-D9E7-2B03-6571-3EA5676D5A59}"/>
              </a:ext>
            </a:extLst>
          </p:cNvPr>
          <p:cNvSpPr txBox="1"/>
          <p:nvPr/>
        </p:nvSpPr>
        <p:spPr>
          <a:xfrm>
            <a:off x="2790333" y="1762812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batch mean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CC3EC94-1483-AFA0-49D9-53ADFB447844}"/>
              </a:ext>
            </a:extLst>
          </p:cNvPr>
          <p:cNvSpPr txBox="1"/>
          <p:nvPr/>
        </p:nvSpPr>
        <p:spPr>
          <a:xfrm>
            <a:off x="2782477" y="2584515"/>
            <a:ext cx="2169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batch variance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310A294-DB41-AAF6-87E1-298469E7FCAD}"/>
              </a:ext>
            </a:extLst>
          </p:cNvPr>
          <p:cNvSpPr txBox="1"/>
          <p:nvPr/>
        </p:nvSpPr>
        <p:spPr>
          <a:xfrm>
            <a:off x="2820185" y="3263245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normalize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915B4B-029D-5F58-BB8D-0FE186CD2BD2}"/>
              </a:ext>
            </a:extLst>
          </p:cNvPr>
          <p:cNvSpPr txBox="1"/>
          <p:nvPr/>
        </p:nvSpPr>
        <p:spPr>
          <a:xfrm>
            <a:off x="2810758" y="4036243"/>
            <a:ext cx="213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scale and shift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3009551-3F68-34F8-87D6-4A6744D12C10}"/>
              </a:ext>
            </a:extLst>
          </p:cNvPr>
          <p:cNvSpPr txBox="1"/>
          <p:nvPr/>
        </p:nvSpPr>
        <p:spPr>
          <a:xfrm>
            <a:off x="7827390" y="4810812"/>
            <a:ext cx="2943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# learnable parameters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0FA01D7-3BCC-91CF-0C21-109E25688290}"/>
              </a:ext>
            </a:extLst>
          </p:cNvPr>
          <p:cNvSpPr/>
          <p:nvPr/>
        </p:nvSpPr>
        <p:spPr>
          <a:xfrm>
            <a:off x="6608190" y="4374037"/>
            <a:ext cx="1216057" cy="612742"/>
          </a:xfrm>
          <a:custGeom>
            <a:avLst/>
            <a:gdLst>
              <a:gd name="csX0" fmla="*/ 1216057 w 1216057"/>
              <a:gd name="csY0" fmla="*/ 612742 h 612742"/>
              <a:gd name="csX1" fmla="*/ 1084082 w 1216057"/>
              <a:gd name="csY1" fmla="*/ 537328 h 612742"/>
              <a:gd name="csX2" fmla="*/ 1008668 w 1216057"/>
              <a:gd name="csY2" fmla="*/ 490194 h 612742"/>
              <a:gd name="csX3" fmla="*/ 810705 w 1216057"/>
              <a:gd name="csY3" fmla="*/ 443060 h 612742"/>
              <a:gd name="csX4" fmla="*/ 744717 w 1216057"/>
              <a:gd name="csY4" fmla="*/ 424206 h 612742"/>
              <a:gd name="csX5" fmla="*/ 631596 w 1216057"/>
              <a:gd name="csY5" fmla="*/ 377072 h 612742"/>
              <a:gd name="csX6" fmla="*/ 575035 w 1216057"/>
              <a:gd name="csY6" fmla="*/ 348792 h 612742"/>
              <a:gd name="csX7" fmla="*/ 499620 w 1216057"/>
              <a:gd name="csY7" fmla="*/ 329938 h 612742"/>
              <a:gd name="csX8" fmla="*/ 339365 w 1216057"/>
              <a:gd name="csY8" fmla="*/ 273377 h 612742"/>
              <a:gd name="csX9" fmla="*/ 273377 w 1216057"/>
              <a:gd name="csY9" fmla="*/ 263951 h 612742"/>
              <a:gd name="csX10" fmla="*/ 235670 w 1216057"/>
              <a:gd name="csY10" fmla="*/ 245097 h 612742"/>
              <a:gd name="csX11" fmla="*/ 150829 w 1216057"/>
              <a:gd name="csY11" fmla="*/ 207390 h 612742"/>
              <a:gd name="csX12" fmla="*/ 103695 w 1216057"/>
              <a:gd name="csY12" fmla="*/ 150829 h 612742"/>
              <a:gd name="csX13" fmla="*/ 75414 w 1216057"/>
              <a:gd name="csY13" fmla="*/ 122549 h 612742"/>
              <a:gd name="csX14" fmla="*/ 47134 w 1216057"/>
              <a:gd name="csY14" fmla="*/ 56561 h 612742"/>
              <a:gd name="csX15" fmla="*/ 28280 w 1216057"/>
              <a:gd name="csY15" fmla="*/ 0 h 612742"/>
              <a:gd name="csX16" fmla="*/ 18853 w 1216057"/>
              <a:gd name="csY16" fmla="*/ 28281 h 612742"/>
              <a:gd name="csX17" fmla="*/ 0 w 1216057"/>
              <a:gd name="csY17" fmla="*/ 75415 h 6127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1216057" h="612742">
                <a:moveTo>
                  <a:pt x="1216057" y="612742"/>
                </a:moveTo>
                <a:cubicBezTo>
                  <a:pt x="1141684" y="582994"/>
                  <a:pt x="1174327" y="599805"/>
                  <a:pt x="1084082" y="537328"/>
                </a:cubicBezTo>
                <a:cubicBezTo>
                  <a:pt x="1051376" y="514685"/>
                  <a:pt x="1045899" y="503491"/>
                  <a:pt x="1008668" y="490194"/>
                </a:cubicBezTo>
                <a:cubicBezTo>
                  <a:pt x="896908" y="450280"/>
                  <a:pt x="929374" y="469431"/>
                  <a:pt x="810705" y="443060"/>
                </a:cubicBezTo>
                <a:cubicBezTo>
                  <a:pt x="788374" y="438097"/>
                  <a:pt x="766713" y="430491"/>
                  <a:pt x="744717" y="424206"/>
                </a:cubicBezTo>
                <a:cubicBezTo>
                  <a:pt x="655308" y="364601"/>
                  <a:pt x="822766" y="472655"/>
                  <a:pt x="631596" y="377072"/>
                </a:cubicBezTo>
                <a:cubicBezTo>
                  <a:pt x="612742" y="367645"/>
                  <a:pt x="594886" y="355882"/>
                  <a:pt x="575035" y="348792"/>
                </a:cubicBezTo>
                <a:cubicBezTo>
                  <a:pt x="550633" y="340077"/>
                  <a:pt x="523679" y="339561"/>
                  <a:pt x="499620" y="329938"/>
                </a:cubicBezTo>
                <a:cubicBezTo>
                  <a:pt x="456323" y="312620"/>
                  <a:pt x="372844" y="278159"/>
                  <a:pt x="339365" y="273377"/>
                </a:cubicBezTo>
                <a:lnTo>
                  <a:pt x="273377" y="263951"/>
                </a:lnTo>
                <a:cubicBezTo>
                  <a:pt x="260808" y="257666"/>
                  <a:pt x="248511" y="250804"/>
                  <a:pt x="235670" y="245097"/>
                </a:cubicBezTo>
                <a:cubicBezTo>
                  <a:pt x="127321" y="196941"/>
                  <a:pt x="243672" y="253810"/>
                  <a:pt x="150829" y="207390"/>
                </a:cubicBezTo>
                <a:cubicBezTo>
                  <a:pt x="68195" y="124756"/>
                  <a:pt x="169324" y="229583"/>
                  <a:pt x="103695" y="150829"/>
                </a:cubicBezTo>
                <a:cubicBezTo>
                  <a:pt x="95160" y="140587"/>
                  <a:pt x="84841" y="131976"/>
                  <a:pt x="75414" y="122549"/>
                </a:cubicBezTo>
                <a:cubicBezTo>
                  <a:pt x="50477" y="22802"/>
                  <a:pt x="84333" y="140260"/>
                  <a:pt x="47134" y="56561"/>
                </a:cubicBezTo>
                <a:cubicBezTo>
                  <a:pt x="39063" y="38400"/>
                  <a:pt x="28280" y="0"/>
                  <a:pt x="28280" y="0"/>
                </a:cubicBezTo>
                <a:cubicBezTo>
                  <a:pt x="25138" y="9427"/>
                  <a:pt x="22342" y="18977"/>
                  <a:pt x="18853" y="28281"/>
                </a:cubicBezTo>
                <a:cubicBezTo>
                  <a:pt x="12912" y="44125"/>
                  <a:pt x="0" y="75415"/>
                  <a:pt x="0" y="7541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7FA42B1F-D06F-DEEC-CF67-2AE304A67C1A}"/>
              </a:ext>
            </a:extLst>
          </p:cNvPr>
          <p:cNvSpPr/>
          <p:nvPr/>
        </p:nvSpPr>
        <p:spPr>
          <a:xfrm>
            <a:off x="7189289" y="4315378"/>
            <a:ext cx="493556" cy="586560"/>
          </a:xfrm>
          <a:custGeom>
            <a:avLst/>
            <a:gdLst>
              <a:gd name="csX0" fmla="*/ 493556 w 493556"/>
              <a:gd name="csY0" fmla="*/ 586560 h 586560"/>
              <a:gd name="csX1" fmla="*/ 427569 w 493556"/>
              <a:gd name="csY1" fmla="*/ 520573 h 586560"/>
              <a:gd name="csX2" fmla="*/ 371008 w 493556"/>
              <a:gd name="csY2" fmla="*/ 482865 h 586560"/>
              <a:gd name="csX3" fmla="*/ 333301 w 493556"/>
              <a:gd name="csY3" fmla="*/ 454585 h 586560"/>
              <a:gd name="csX4" fmla="*/ 257886 w 493556"/>
              <a:gd name="csY4" fmla="*/ 426304 h 586560"/>
              <a:gd name="csX5" fmla="*/ 201325 w 493556"/>
              <a:gd name="csY5" fmla="*/ 388597 h 586560"/>
              <a:gd name="csX6" fmla="*/ 182472 w 493556"/>
              <a:gd name="csY6" fmla="*/ 360317 h 586560"/>
              <a:gd name="csX7" fmla="*/ 154191 w 493556"/>
              <a:gd name="csY7" fmla="*/ 332036 h 586560"/>
              <a:gd name="csX8" fmla="*/ 144765 w 493556"/>
              <a:gd name="csY8" fmla="*/ 303756 h 586560"/>
              <a:gd name="csX9" fmla="*/ 125911 w 493556"/>
              <a:gd name="csY9" fmla="*/ 266049 h 586560"/>
              <a:gd name="csX10" fmla="*/ 107057 w 493556"/>
              <a:gd name="csY10" fmla="*/ 200061 h 586560"/>
              <a:gd name="csX11" fmla="*/ 69350 w 493556"/>
              <a:gd name="csY11" fmla="*/ 105793 h 586560"/>
              <a:gd name="csX12" fmla="*/ 59923 w 493556"/>
              <a:gd name="csY12" fmla="*/ 77513 h 586560"/>
              <a:gd name="csX13" fmla="*/ 50497 w 493556"/>
              <a:gd name="csY13" fmla="*/ 2098 h 586560"/>
              <a:gd name="csX14" fmla="*/ 31643 w 493556"/>
              <a:gd name="csY14" fmla="*/ 39806 h 586560"/>
              <a:gd name="csX15" fmla="*/ 3363 w 493556"/>
              <a:gd name="csY15" fmla="*/ 77513 h 586560"/>
              <a:gd name="csX16" fmla="*/ 50497 w 493556"/>
              <a:gd name="csY16" fmla="*/ 49232 h 586560"/>
              <a:gd name="csX17" fmla="*/ 78777 w 493556"/>
              <a:gd name="csY17" fmla="*/ 58659 h 586560"/>
              <a:gd name="csX18" fmla="*/ 107057 w 493556"/>
              <a:gd name="csY18" fmla="*/ 86940 h 5865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493556" h="586560">
                <a:moveTo>
                  <a:pt x="493556" y="586560"/>
                </a:moveTo>
                <a:cubicBezTo>
                  <a:pt x="429833" y="480354"/>
                  <a:pt x="503302" y="583684"/>
                  <a:pt x="427569" y="520573"/>
                </a:cubicBezTo>
                <a:cubicBezTo>
                  <a:pt x="371767" y="474072"/>
                  <a:pt x="453739" y="503548"/>
                  <a:pt x="371008" y="482865"/>
                </a:cubicBezTo>
                <a:cubicBezTo>
                  <a:pt x="358439" y="473438"/>
                  <a:pt x="347354" y="461611"/>
                  <a:pt x="333301" y="454585"/>
                </a:cubicBezTo>
                <a:cubicBezTo>
                  <a:pt x="199062" y="387466"/>
                  <a:pt x="397095" y="509830"/>
                  <a:pt x="257886" y="426304"/>
                </a:cubicBezTo>
                <a:cubicBezTo>
                  <a:pt x="238456" y="414646"/>
                  <a:pt x="201325" y="388597"/>
                  <a:pt x="201325" y="388597"/>
                </a:cubicBezTo>
                <a:cubicBezTo>
                  <a:pt x="195041" y="379170"/>
                  <a:pt x="189725" y="369020"/>
                  <a:pt x="182472" y="360317"/>
                </a:cubicBezTo>
                <a:cubicBezTo>
                  <a:pt x="173937" y="350075"/>
                  <a:pt x="161586" y="343129"/>
                  <a:pt x="154191" y="332036"/>
                </a:cubicBezTo>
                <a:cubicBezTo>
                  <a:pt x="148679" y="323768"/>
                  <a:pt x="148679" y="312889"/>
                  <a:pt x="144765" y="303756"/>
                </a:cubicBezTo>
                <a:cubicBezTo>
                  <a:pt x="139229" y="290840"/>
                  <a:pt x="131447" y="278965"/>
                  <a:pt x="125911" y="266049"/>
                </a:cubicBezTo>
                <a:cubicBezTo>
                  <a:pt x="108365" y="225108"/>
                  <a:pt x="124139" y="247889"/>
                  <a:pt x="107057" y="200061"/>
                </a:cubicBezTo>
                <a:cubicBezTo>
                  <a:pt x="95674" y="168189"/>
                  <a:pt x="80053" y="137899"/>
                  <a:pt x="69350" y="105793"/>
                </a:cubicBezTo>
                <a:lnTo>
                  <a:pt x="59923" y="77513"/>
                </a:lnTo>
                <a:cubicBezTo>
                  <a:pt x="56781" y="52375"/>
                  <a:pt x="65697" y="22365"/>
                  <a:pt x="50497" y="2098"/>
                </a:cubicBezTo>
                <a:cubicBezTo>
                  <a:pt x="42065" y="-9144"/>
                  <a:pt x="39091" y="27889"/>
                  <a:pt x="31643" y="39806"/>
                </a:cubicBezTo>
                <a:cubicBezTo>
                  <a:pt x="23316" y="53129"/>
                  <a:pt x="-10690" y="70487"/>
                  <a:pt x="3363" y="77513"/>
                </a:cubicBezTo>
                <a:cubicBezTo>
                  <a:pt x="19751" y="85706"/>
                  <a:pt x="34786" y="58659"/>
                  <a:pt x="50497" y="49232"/>
                </a:cubicBezTo>
                <a:cubicBezTo>
                  <a:pt x="67504" y="-1793"/>
                  <a:pt x="51042" y="25377"/>
                  <a:pt x="78777" y="58659"/>
                </a:cubicBezTo>
                <a:cubicBezTo>
                  <a:pt x="109672" y="95733"/>
                  <a:pt x="107057" y="61614"/>
                  <a:pt x="107057" y="8694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F33D9A3C-56D5-8B88-0D44-CF092D27C001}"/>
              </a:ext>
            </a:extLst>
          </p:cNvPr>
          <p:cNvSpPr/>
          <p:nvPr/>
        </p:nvSpPr>
        <p:spPr>
          <a:xfrm>
            <a:off x="4751108" y="5439266"/>
            <a:ext cx="443061" cy="308860"/>
          </a:xfrm>
          <a:custGeom>
            <a:avLst/>
            <a:gdLst>
              <a:gd name="csX0" fmla="*/ 65989 w 443061"/>
              <a:gd name="csY0" fmla="*/ 0 h 308860"/>
              <a:gd name="csX1" fmla="*/ 65989 w 443061"/>
              <a:gd name="csY1" fmla="*/ 0 h 308860"/>
              <a:gd name="csX2" fmla="*/ 9428 w 443061"/>
              <a:gd name="csY2" fmla="*/ 65988 h 308860"/>
              <a:gd name="csX3" fmla="*/ 9428 w 443061"/>
              <a:gd name="csY3" fmla="*/ 216816 h 308860"/>
              <a:gd name="csX4" fmla="*/ 18855 w 443061"/>
              <a:gd name="csY4" fmla="*/ 245097 h 308860"/>
              <a:gd name="csX5" fmla="*/ 141403 w 443061"/>
              <a:gd name="csY5" fmla="*/ 301658 h 308860"/>
              <a:gd name="csX6" fmla="*/ 405354 w 443061"/>
              <a:gd name="csY6" fmla="*/ 254524 h 308860"/>
              <a:gd name="csX7" fmla="*/ 424207 w 443061"/>
              <a:gd name="csY7" fmla="*/ 216816 h 308860"/>
              <a:gd name="csX8" fmla="*/ 443061 w 443061"/>
              <a:gd name="csY8" fmla="*/ 141402 h 308860"/>
              <a:gd name="csX9" fmla="*/ 424207 w 443061"/>
              <a:gd name="csY9" fmla="*/ 56561 h 308860"/>
              <a:gd name="csX10" fmla="*/ 367647 w 443061"/>
              <a:gd name="csY10" fmla="*/ 28280 h 308860"/>
              <a:gd name="csX11" fmla="*/ 65989 w 443061"/>
              <a:gd name="csY11" fmla="*/ 0 h 3088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443061" h="308860">
                <a:moveTo>
                  <a:pt x="65989" y="0"/>
                </a:moveTo>
                <a:lnTo>
                  <a:pt x="65989" y="0"/>
                </a:lnTo>
                <a:cubicBezTo>
                  <a:pt x="47135" y="21996"/>
                  <a:pt x="23163" y="40480"/>
                  <a:pt x="9428" y="65988"/>
                </a:cubicBezTo>
                <a:cubicBezTo>
                  <a:pt x="-9566" y="101262"/>
                  <a:pt x="5328" y="190164"/>
                  <a:pt x="9428" y="216816"/>
                </a:cubicBezTo>
                <a:cubicBezTo>
                  <a:pt x="10939" y="226637"/>
                  <a:pt x="11829" y="238071"/>
                  <a:pt x="18855" y="245097"/>
                </a:cubicBezTo>
                <a:cubicBezTo>
                  <a:pt x="59171" y="285413"/>
                  <a:pt x="89245" y="286755"/>
                  <a:pt x="141403" y="301658"/>
                </a:cubicBezTo>
                <a:cubicBezTo>
                  <a:pt x="328279" y="287283"/>
                  <a:pt x="350658" y="350242"/>
                  <a:pt x="405354" y="254524"/>
                </a:cubicBezTo>
                <a:cubicBezTo>
                  <a:pt x="412326" y="242323"/>
                  <a:pt x="419763" y="230148"/>
                  <a:pt x="424207" y="216816"/>
                </a:cubicBezTo>
                <a:cubicBezTo>
                  <a:pt x="432401" y="192234"/>
                  <a:pt x="436776" y="166540"/>
                  <a:pt x="443061" y="141402"/>
                </a:cubicBezTo>
                <a:cubicBezTo>
                  <a:pt x="436776" y="113122"/>
                  <a:pt x="440277" y="80666"/>
                  <a:pt x="424207" y="56561"/>
                </a:cubicBezTo>
                <a:cubicBezTo>
                  <a:pt x="412515" y="39022"/>
                  <a:pt x="387794" y="34479"/>
                  <a:pt x="367647" y="28280"/>
                </a:cubicBezTo>
                <a:cubicBezTo>
                  <a:pt x="306686" y="9523"/>
                  <a:pt x="116265" y="4713"/>
                  <a:pt x="65989" y="0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19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A3285-9018-51F0-0693-18052F798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Batch normalization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273609-AA26-C6E8-8164-80F2AF4CEB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8518" y="1326005"/>
                <a:ext cx="10515600" cy="3217715"/>
              </a:xfrm>
            </p:spPr>
            <p:txBody>
              <a:bodyPr/>
              <a:lstStyle/>
              <a:p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batch normalization for a layer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nodes (features) introduces 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learnable parameters.</a:t>
                </a:r>
              </a:p>
              <a:p>
                <a:r>
                  <a:rPr lang="en-US" dirty="0">
                    <a:latin typeface="Times New Roman" panose="02020603050405020304" pitchFamily="18" charset="0"/>
                  </a:rPr>
                  <a:t>Training in batch normalization: back propagation (</a:t>
                </a:r>
                <a:r>
                  <a:rPr lang="en-US" dirty="0">
                    <a:latin typeface="Segoe Print" panose="02000600000000000000" pitchFamily="2" charset="0"/>
                  </a:rPr>
                  <a:t>see textbook</a:t>
                </a:r>
                <a:r>
                  <a:rPr lang="en-US" dirty="0">
                    <a:latin typeface="Times New Roman" panose="02020603050405020304" pitchFamily="18" charset="0"/>
                  </a:rPr>
                  <a:t>)</a:t>
                </a:r>
              </a:p>
              <a:p>
                <a:pPr marL="230188" indent="-230188">
                  <a:lnSpc>
                    <a:spcPct val="107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95288" algn="l"/>
                  </a:tabLst>
                </a:pPr>
                <a:r>
                  <a:rPr lang="en-US" dirty="0">
                    <a:latin typeface="Times New Roman" panose="02020603050405020304" pitchFamily="18" charset="0"/>
                  </a:rPr>
                  <a:t>Inference in batch normalization: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𝛾</m:t>
                    </m:r>
                    <m:f>
                      <m:f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𝑥</m:t>
                            </m:r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𝑉𝑎𝑟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+</m:t>
                            </m:r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𝜖</m:t>
                            </m:r>
                          </m:e>
                        </m:rad>
                      </m:den>
                    </m:f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𝛽</m:t>
                    </m:r>
                  </m:oMath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lvl="1" indent="0">
                  <a:buNone/>
                </a:pP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𝛽</m:t>
                    </m:r>
                  </m:oMath>
                </a14:m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are learned parameters,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i="1" dirty="0"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𝑉𝑎𝑟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are the global mean and the global variance of the feature across the training set.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273609-AA26-C6E8-8164-80F2AF4CEB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518" y="1326005"/>
                <a:ext cx="10515600" cy="3217715"/>
              </a:xfrm>
              <a:blipFill>
                <a:blip r:embed="rId2"/>
                <a:stretch>
                  <a:fillRect l="-1043" t="-2846" r="-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7B43D-FCC6-4FE4-02FE-07DB96AB5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23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2076A-5292-DA52-AB42-27DFA0DEF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Batch normalization: train and inference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9FB2B-2338-D2EF-6C26-7361E068A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25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E6E2E84-4E1B-E9FA-2317-C38E8A8F9FFC}"/>
              </a:ext>
            </a:extLst>
          </p:cNvPr>
          <p:cNvGrpSpPr/>
          <p:nvPr/>
        </p:nvGrpSpPr>
        <p:grpSpPr>
          <a:xfrm>
            <a:off x="583492" y="1085163"/>
            <a:ext cx="10795218" cy="5524203"/>
            <a:chOff x="526931" y="990896"/>
            <a:chExt cx="10795218" cy="552420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77486F-44B9-9FB2-66D6-667FA65C47A0}"/>
                </a:ext>
              </a:extLst>
            </p:cNvPr>
            <p:cNvSpPr/>
            <p:nvPr/>
          </p:nvSpPr>
          <p:spPr>
            <a:xfrm>
              <a:off x="1110988" y="2082538"/>
              <a:ext cx="2036190" cy="1536569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CBDF64-EB09-AAA5-2B01-6087E6CB6AC3}"/>
                </a:ext>
              </a:extLst>
            </p:cNvPr>
            <p:cNvCxnSpPr/>
            <p:nvPr/>
          </p:nvCxnSpPr>
          <p:spPr>
            <a:xfrm>
              <a:off x="1120415" y="2365342"/>
              <a:ext cx="2026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0A09B7D-3C54-3F5F-67F4-8BEC9B9B0556}"/>
                </a:ext>
              </a:extLst>
            </p:cNvPr>
            <p:cNvCxnSpPr/>
            <p:nvPr/>
          </p:nvCxnSpPr>
          <p:spPr>
            <a:xfrm>
              <a:off x="1120415" y="2638719"/>
              <a:ext cx="203619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629D917-841A-F180-77ED-ADE29BA76889}"/>
                </a:ext>
              </a:extLst>
            </p:cNvPr>
            <p:cNvCxnSpPr/>
            <p:nvPr/>
          </p:nvCxnSpPr>
          <p:spPr>
            <a:xfrm>
              <a:off x="1110988" y="2940377"/>
              <a:ext cx="20644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ED450AE-DC6D-99E3-D06F-CA9E1E9FC60E}"/>
                </a:ext>
              </a:extLst>
            </p:cNvPr>
            <p:cNvCxnSpPr/>
            <p:nvPr/>
          </p:nvCxnSpPr>
          <p:spPr>
            <a:xfrm>
              <a:off x="1110988" y="3345729"/>
              <a:ext cx="20267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321906E-CE82-52C1-2BE9-7449BD76C6FC}"/>
                </a:ext>
              </a:extLst>
            </p:cNvPr>
            <p:cNvCxnSpPr>
              <a:cxnSpLocks/>
            </p:cNvCxnSpPr>
            <p:nvPr/>
          </p:nvCxnSpPr>
          <p:spPr>
            <a:xfrm>
              <a:off x="1111976" y="1986833"/>
              <a:ext cx="199749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7C2AC98-5262-998F-3A7F-22D94A8E1563}"/>
                </a:ext>
              </a:extLst>
            </p:cNvPr>
            <p:cNvSpPr txBox="1"/>
            <p:nvPr/>
          </p:nvSpPr>
          <p:spPr>
            <a:xfrm>
              <a:off x="1770865" y="1630051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samples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BAAD64C-A082-04A5-2009-7C717D86E868}"/>
                </a:ext>
              </a:extLst>
            </p:cNvPr>
            <p:cNvCxnSpPr/>
            <p:nvPr/>
          </p:nvCxnSpPr>
          <p:spPr>
            <a:xfrm>
              <a:off x="934923" y="2092063"/>
              <a:ext cx="0" cy="14517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BF60A9-6537-0E14-7324-5BA2CF58C898}"/>
                </a:ext>
              </a:extLst>
            </p:cNvPr>
            <p:cNvSpPr txBox="1"/>
            <p:nvPr/>
          </p:nvSpPr>
          <p:spPr>
            <a:xfrm rot="16200000">
              <a:off x="234383" y="2629881"/>
              <a:ext cx="9544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features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3A2F7DD-6AAD-6D83-878B-671D4351F829}"/>
                </a:ext>
              </a:extLst>
            </p:cNvPr>
            <p:cNvCxnSpPr/>
            <p:nvPr/>
          </p:nvCxnSpPr>
          <p:spPr>
            <a:xfrm>
              <a:off x="1440925" y="2091966"/>
              <a:ext cx="0" cy="149886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F4FB029-1EFB-8CBA-875C-4E3F90E6F946}"/>
                </a:ext>
              </a:extLst>
            </p:cNvPr>
            <p:cNvCxnSpPr/>
            <p:nvPr/>
          </p:nvCxnSpPr>
          <p:spPr>
            <a:xfrm>
              <a:off x="1781862" y="2112390"/>
              <a:ext cx="0" cy="149886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B2E0C2F-B905-52EE-BD37-447E997B3AD2}"/>
                </a:ext>
              </a:extLst>
            </p:cNvPr>
            <p:cNvCxnSpPr/>
            <p:nvPr/>
          </p:nvCxnSpPr>
          <p:spPr>
            <a:xfrm>
              <a:off x="2141652" y="2123388"/>
              <a:ext cx="0" cy="149886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FEFE513-4419-B956-3AA6-57374FDA3382}"/>
                </a:ext>
              </a:extLst>
            </p:cNvPr>
            <p:cNvCxnSpPr/>
            <p:nvPr/>
          </p:nvCxnSpPr>
          <p:spPr>
            <a:xfrm>
              <a:off x="2473160" y="2115532"/>
              <a:ext cx="0" cy="149886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12F193D-43DD-687C-3916-E01D9956B4CF}"/>
                </a:ext>
              </a:extLst>
            </p:cNvPr>
            <p:cNvCxnSpPr/>
            <p:nvPr/>
          </p:nvCxnSpPr>
          <p:spPr>
            <a:xfrm>
              <a:off x="2785816" y="2107677"/>
              <a:ext cx="0" cy="149886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9740ED7-E070-4A48-5198-7C76AB68977C}"/>
                </a:ext>
              </a:extLst>
            </p:cNvPr>
            <p:cNvSpPr/>
            <p:nvPr/>
          </p:nvSpPr>
          <p:spPr>
            <a:xfrm>
              <a:off x="3704734" y="1438275"/>
              <a:ext cx="6325385" cy="3571875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B49A04D0-1A79-3ADC-7F02-64F33A981814}"/>
                </a:ext>
              </a:extLst>
            </p:cNvPr>
            <p:cNvSpPr/>
            <p:nvPr/>
          </p:nvSpPr>
          <p:spPr>
            <a:xfrm>
              <a:off x="3883843" y="1581149"/>
              <a:ext cx="2752627" cy="190676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D0B051A-EF06-80D5-73DC-82B1AB67E111}"/>
                </a:ext>
              </a:extLst>
            </p:cNvPr>
            <p:cNvSpPr txBox="1"/>
            <p:nvPr/>
          </p:nvSpPr>
          <p:spPr>
            <a:xfrm>
              <a:off x="4081315" y="1614145"/>
              <a:ext cx="22771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Batch mean and variance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7BCE041-8600-C64F-77DF-D22E2564A33D}"/>
                    </a:ext>
                  </a:extLst>
                </p:cNvPr>
                <p:cNvSpPr txBox="1"/>
                <p:nvPr/>
              </p:nvSpPr>
              <p:spPr>
                <a:xfrm>
                  <a:off x="4336330" y="1908456"/>
                  <a:ext cx="1354696" cy="7562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4991B7C-C2A8-4CD5-EA8F-9543EF9D75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6330" y="1908456"/>
                  <a:ext cx="1354696" cy="75623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3E4EA3C5-631C-E640-CC11-DD3D4B43D5C2}"/>
                    </a:ext>
                  </a:extLst>
                </p:cNvPr>
                <p:cNvSpPr txBox="1"/>
                <p:nvPr/>
              </p:nvSpPr>
              <p:spPr>
                <a:xfrm>
                  <a:off x="4128045" y="2711305"/>
                  <a:ext cx="2205539" cy="75623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4BD1673F-BB15-6A93-3738-77115BE7E5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8045" y="2711305"/>
                  <a:ext cx="2205539" cy="75623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830B259-34DB-16D6-E3F7-1258FB9831E7}"/>
                </a:ext>
              </a:extLst>
            </p:cNvPr>
            <p:cNvSpPr/>
            <p:nvPr/>
          </p:nvSpPr>
          <p:spPr>
            <a:xfrm>
              <a:off x="6975836" y="1619249"/>
              <a:ext cx="1941921" cy="184038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24F1825-5319-C3D2-B6E8-1D9B527F21D7}"/>
                    </a:ext>
                  </a:extLst>
                </p:cNvPr>
                <p:cNvSpPr txBox="1"/>
                <p:nvPr/>
              </p:nvSpPr>
              <p:spPr>
                <a:xfrm>
                  <a:off x="6674176" y="2135171"/>
                  <a:ext cx="2187020" cy="59067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𝜖</m:t>
                                </m:r>
                              </m:e>
                            </m:rad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D068FE6B-338D-5603-A14F-AAEA3B9416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4176" y="2135171"/>
                  <a:ext cx="2187020" cy="5906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2BD08F6-F77C-FD1E-7B1F-3C3E7ADF47AD}"/>
                </a:ext>
              </a:extLst>
            </p:cNvPr>
            <p:cNvSpPr txBox="1"/>
            <p:nvPr/>
          </p:nvSpPr>
          <p:spPr>
            <a:xfrm>
              <a:off x="7287411" y="1651557"/>
              <a:ext cx="1110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normalize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6A5F74BD-6C58-7494-F7B5-9435DA68C894}"/>
                    </a:ext>
                  </a:extLst>
                </p:cNvPr>
                <p:cNvSpPr txBox="1"/>
                <p:nvPr/>
              </p:nvSpPr>
              <p:spPr>
                <a:xfrm>
                  <a:off x="7117630" y="4168315"/>
                  <a:ext cx="2018566" cy="30174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𝐵𝑁</m:t>
                            </m:r>
                          </m:e>
                          <m:sub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𝛾𝛽</m:t>
                            </m:r>
                          </m:sub>
                        </m:sSub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9CC16A4-B9ED-B181-3195-CA8859F92E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7630" y="4168315"/>
                  <a:ext cx="2018566" cy="301749"/>
                </a:xfrm>
                <a:prstGeom prst="rect">
                  <a:avLst/>
                </a:prstGeom>
                <a:blipFill>
                  <a:blip r:embed="rId5"/>
                  <a:stretch>
                    <a:fillRect l="-2417" t="-22449" r="-3323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3228B775-23BA-8541-F053-D547AD9554F0}"/>
                </a:ext>
              </a:extLst>
            </p:cNvPr>
            <p:cNvSpPr/>
            <p:nvPr/>
          </p:nvSpPr>
          <p:spPr>
            <a:xfrm>
              <a:off x="6787397" y="3778872"/>
              <a:ext cx="2667786" cy="1116978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A25BD0-9137-E984-5BF4-4369C1115C22}"/>
                </a:ext>
              </a:extLst>
            </p:cNvPr>
            <p:cNvSpPr txBox="1"/>
            <p:nvPr/>
          </p:nvSpPr>
          <p:spPr>
            <a:xfrm>
              <a:off x="7295855" y="3797235"/>
              <a:ext cx="15372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Scale and shift</a:t>
              </a:r>
            </a:p>
          </p:txBody>
        </p:sp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16A5C5FF-0A91-D5E2-E716-36EE3A443F00}"/>
                </a:ext>
              </a:extLst>
            </p:cNvPr>
            <p:cNvSpPr/>
            <p:nvPr/>
          </p:nvSpPr>
          <p:spPr>
            <a:xfrm>
              <a:off x="3695307" y="2328420"/>
              <a:ext cx="188536" cy="348792"/>
            </a:xfrm>
            <a:prstGeom prst="rightArrow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88873242-50A3-1377-8062-D1E9DEDBCEB9}"/>
                </a:ext>
              </a:extLst>
            </p:cNvPr>
            <p:cNvSpPr/>
            <p:nvPr/>
          </p:nvSpPr>
          <p:spPr>
            <a:xfrm>
              <a:off x="6674177" y="2318994"/>
              <a:ext cx="292231" cy="197963"/>
            </a:xfrm>
            <a:prstGeom prst="rightArrow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row: Down 36">
              <a:extLst>
                <a:ext uri="{FF2B5EF4-FFF2-40B4-BE49-F238E27FC236}">
                  <a16:creationId xmlns:a16="http://schemas.microsoft.com/office/drawing/2014/main" id="{11CF153F-6632-E87E-076D-42C7E4339E14}"/>
                </a:ext>
              </a:extLst>
            </p:cNvPr>
            <p:cNvSpPr/>
            <p:nvPr/>
          </p:nvSpPr>
          <p:spPr>
            <a:xfrm>
              <a:off x="7962899" y="3487918"/>
              <a:ext cx="125299" cy="274457"/>
            </a:xfrm>
            <a:prstGeom prst="downArrow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row: Right 37">
              <a:extLst>
                <a:ext uri="{FF2B5EF4-FFF2-40B4-BE49-F238E27FC236}">
                  <a16:creationId xmlns:a16="http://schemas.microsoft.com/office/drawing/2014/main" id="{2EA4D06B-DDFF-6907-EFDC-681955F89CB2}"/>
                </a:ext>
              </a:extLst>
            </p:cNvPr>
            <p:cNvSpPr/>
            <p:nvPr/>
          </p:nvSpPr>
          <p:spPr>
            <a:xfrm>
              <a:off x="9454888" y="4172834"/>
              <a:ext cx="1027522" cy="188536"/>
            </a:xfrm>
            <a:prstGeom prst="rightArrow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5078C415-C997-4045-F043-6C7CD1027EE3}"/>
                </a:ext>
              </a:extLst>
            </p:cNvPr>
            <p:cNvSpPr/>
            <p:nvPr/>
          </p:nvSpPr>
          <p:spPr>
            <a:xfrm>
              <a:off x="3940404" y="3808429"/>
              <a:ext cx="2639505" cy="112552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02FCF8E-4330-203A-0CEF-9FEA5E4DDB1C}"/>
                </a:ext>
              </a:extLst>
            </p:cNvPr>
            <p:cNvSpPr txBox="1"/>
            <p:nvPr/>
          </p:nvSpPr>
          <p:spPr>
            <a:xfrm>
              <a:off x="4468306" y="3780148"/>
              <a:ext cx="16761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Moving average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6A5B0963-2CE9-E5D2-F040-B332B87CE8FE}"/>
                    </a:ext>
                  </a:extLst>
                </p:cNvPr>
                <p:cNvSpPr txBox="1"/>
                <p:nvPr/>
              </p:nvSpPr>
              <p:spPr>
                <a:xfrm>
                  <a:off x="3930977" y="4093687"/>
                  <a:ext cx="2669833" cy="2995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𝑎𝑣𝑔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𝑎𝑣𝑔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F64E458B-498F-0E11-E19E-1E79478342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0977" y="4093687"/>
                  <a:ext cx="2669833" cy="299569"/>
                </a:xfrm>
                <a:prstGeom prst="rect">
                  <a:avLst/>
                </a:prstGeom>
                <a:blipFill>
                  <a:blip r:embed="rId6"/>
                  <a:stretch>
                    <a:fillRect l="-1826" r="-228" b="-2244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74B955A-7882-12DC-A3AD-9AF480B8D182}"/>
                    </a:ext>
                  </a:extLst>
                </p:cNvPr>
                <p:cNvSpPr txBox="1"/>
                <p:nvPr/>
              </p:nvSpPr>
              <p:spPr>
                <a:xfrm>
                  <a:off x="3961222" y="4481267"/>
                  <a:ext cx="2648930" cy="3095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𝑎𝑣𝑔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𝑎𝑣𝑔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B15FD9CB-57C2-2E8B-6832-7AF6DE6CC5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1222" y="4481267"/>
                  <a:ext cx="2648930" cy="309508"/>
                </a:xfrm>
                <a:prstGeom prst="rect">
                  <a:avLst/>
                </a:prstGeom>
                <a:blipFill>
                  <a:blip r:embed="rId7"/>
                  <a:stretch>
                    <a:fillRect l="-922" r="-691" b="-215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F1C9B626-16F9-829F-BF05-104EEC1085AA}"/>
                </a:ext>
              </a:extLst>
            </p:cNvPr>
            <p:cNvSpPr/>
            <p:nvPr/>
          </p:nvSpPr>
          <p:spPr>
            <a:xfrm>
              <a:off x="5071621" y="3535052"/>
              <a:ext cx="188536" cy="254523"/>
            </a:xfrm>
            <a:prstGeom prst="downArrow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CA5C106-114C-7EB2-08B2-06D6F22517D6}"/>
                </a:ext>
              </a:extLst>
            </p:cNvPr>
            <p:cNvSpPr txBox="1"/>
            <p:nvPr/>
          </p:nvSpPr>
          <p:spPr>
            <a:xfrm>
              <a:off x="4822498" y="990896"/>
              <a:ext cx="40701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Doing this on each feature independently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0F7D5B9-9298-EB7C-B021-9CA660224EC8}"/>
                </a:ext>
              </a:extLst>
            </p:cNvPr>
            <p:cNvSpPr/>
            <p:nvPr/>
          </p:nvSpPr>
          <p:spPr>
            <a:xfrm>
              <a:off x="1100571" y="2379617"/>
              <a:ext cx="2031791" cy="235131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4F4FF363-BDB8-BF5B-55BC-C4F029237D2E}"/>
                    </a:ext>
                  </a:extLst>
                </p:cNvPr>
                <p:cNvSpPr txBox="1"/>
                <p:nvPr/>
              </p:nvSpPr>
              <p:spPr>
                <a:xfrm>
                  <a:off x="7268066" y="2927022"/>
                  <a:ext cx="123597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=1,2,…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810EDD62-69D0-CC23-7D28-52DF2E3C05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8066" y="2927022"/>
                  <a:ext cx="1235979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433" r="-1970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BE965E47-2057-4CE6-2048-002550F84A35}"/>
                    </a:ext>
                  </a:extLst>
                </p:cNvPr>
                <p:cNvSpPr txBox="1"/>
                <p:nvPr/>
              </p:nvSpPr>
              <p:spPr>
                <a:xfrm>
                  <a:off x="7495782" y="4508368"/>
                  <a:ext cx="123597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=1,2,…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6E4A65F5-565E-F0DA-23AF-45DFF0D112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5782" y="4508368"/>
                  <a:ext cx="1235979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4455" r="-2475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6AEA10D6-BD31-63E8-1689-0A5155C652B3}"/>
                    </a:ext>
                  </a:extLst>
                </p:cNvPr>
                <p:cNvSpPr txBox="1"/>
                <p:nvPr/>
              </p:nvSpPr>
              <p:spPr>
                <a:xfrm>
                  <a:off x="1168582" y="2323011"/>
                  <a:ext cx="27610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AF0A964-8DF6-AADD-202E-F2134D0E9E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8582" y="2323011"/>
                  <a:ext cx="276101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13333" r="-6667"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2ABAA075-C919-9665-A359-37B8AF445DBF}"/>
                    </a:ext>
                  </a:extLst>
                </p:cNvPr>
                <p:cNvSpPr txBox="1"/>
                <p:nvPr/>
              </p:nvSpPr>
              <p:spPr>
                <a:xfrm>
                  <a:off x="1495153" y="2336074"/>
                  <a:ext cx="28142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60E3EDB6-D2C9-FCB8-01C8-6FB777D63C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5153" y="2336074"/>
                  <a:ext cx="281423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13043" r="-8696"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Arrow: Right 49">
              <a:extLst>
                <a:ext uri="{FF2B5EF4-FFF2-40B4-BE49-F238E27FC236}">
                  <a16:creationId xmlns:a16="http://schemas.microsoft.com/office/drawing/2014/main" id="{EA45EEF5-1D8A-C3F3-0E72-83B6A5C860F1}"/>
                </a:ext>
              </a:extLst>
            </p:cNvPr>
            <p:cNvSpPr/>
            <p:nvPr/>
          </p:nvSpPr>
          <p:spPr>
            <a:xfrm>
              <a:off x="3276600" y="2390776"/>
              <a:ext cx="333375" cy="228600"/>
            </a:xfrm>
            <a:prstGeom prst="rightArrow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848F4BF-3B58-E43B-ED37-6FB00EE2A589}"/>
                    </a:ext>
                  </a:extLst>
                </p:cNvPr>
                <p:cNvSpPr txBox="1"/>
                <p:nvPr/>
              </p:nvSpPr>
              <p:spPr>
                <a:xfrm>
                  <a:off x="2809603" y="2326549"/>
                  <a:ext cx="34137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2B276C60-1D4D-0F34-AE80-76841A9F1B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9603" y="2326549"/>
                  <a:ext cx="341376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10714" r="-1786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4E43638-A721-76C4-27B7-6A78C7F40A24}"/>
                </a:ext>
              </a:extLst>
            </p:cNvPr>
            <p:cNvCxnSpPr>
              <a:cxnSpLocks/>
            </p:cNvCxnSpPr>
            <p:nvPr/>
          </p:nvCxnSpPr>
          <p:spPr>
            <a:xfrm>
              <a:off x="1095375" y="3733800"/>
              <a:ext cx="205740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0A8480B-0641-ABD5-D308-03B181584A93}"/>
                </a:ext>
              </a:extLst>
            </p:cNvPr>
            <p:cNvSpPr txBox="1"/>
            <p:nvPr/>
          </p:nvSpPr>
          <p:spPr>
            <a:xfrm>
              <a:off x="1638300" y="3667125"/>
              <a:ext cx="1151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One batch</a:t>
              </a:r>
            </a:p>
          </p:txBody>
        </p:sp>
        <p:sp>
          <p:nvSpPr>
            <p:cNvPr id="54" name="Arrow: Down 53">
              <a:extLst>
                <a:ext uri="{FF2B5EF4-FFF2-40B4-BE49-F238E27FC236}">
                  <a16:creationId xmlns:a16="http://schemas.microsoft.com/office/drawing/2014/main" id="{925D77B4-A656-1A8C-C1EE-66B843EDDCC0}"/>
                </a:ext>
              </a:extLst>
            </p:cNvPr>
            <p:cNvSpPr/>
            <p:nvPr/>
          </p:nvSpPr>
          <p:spPr>
            <a:xfrm>
              <a:off x="5105400" y="4953000"/>
              <a:ext cx="209550" cy="361950"/>
            </a:xfrm>
            <a:prstGeom prst="downArrow">
              <a:avLst/>
            </a:prstGeom>
            <a:noFill/>
            <a:ln w="254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D5BE8DE-39A0-7248-C3EF-08060D9B7648}"/>
                </a:ext>
              </a:extLst>
            </p:cNvPr>
            <p:cNvSpPr txBox="1"/>
            <p:nvPr/>
          </p:nvSpPr>
          <p:spPr>
            <a:xfrm>
              <a:off x="2047875" y="5353050"/>
              <a:ext cx="11243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Inference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BC40076-2AB2-B818-1543-8C02CCFC5C64}"/>
                </a:ext>
              </a:extLst>
            </p:cNvPr>
            <p:cNvSpPr/>
            <p:nvPr/>
          </p:nvSpPr>
          <p:spPr>
            <a:xfrm>
              <a:off x="1095375" y="5019674"/>
              <a:ext cx="295275" cy="14954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5C1E25E-0F9D-050D-9416-59E6C4B93B47}"/>
                </a:ext>
              </a:extLst>
            </p:cNvPr>
            <p:cNvCxnSpPr>
              <a:cxnSpLocks/>
            </p:cNvCxnSpPr>
            <p:nvPr/>
          </p:nvCxnSpPr>
          <p:spPr>
            <a:xfrm>
              <a:off x="1104900" y="5343525"/>
              <a:ext cx="2762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9F36DD20-3B17-BB7E-FA26-8769FCD4B3C6}"/>
                </a:ext>
              </a:extLst>
            </p:cNvPr>
            <p:cNvCxnSpPr>
              <a:cxnSpLocks/>
            </p:cNvCxnSpPr>
            <p:nvPr/>
          </p:nvCxnSpPr>
          <p:spPr>
            <a:xfrm>
              <a:off x="1104900" y="5648325"/>
              <a:ext cx="2762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F0E07D9-9AD1-4355-D17B-A6BD065D5EE6}"/>
                </a:ext>
              </a:extLst>
            </p:cNvPr>
            <p:cNvCxnSpPr>
              <a:cxnSpLocks/>
            </p:cNvCxnSpPr>
            <p:nvPr/>
          </p:nvCxnSpPr>
          <p:spPr>
            <a:xfrm>
              <a:off x="1095375" y="5962650"/>
              <a:ext cx="2762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546972C-5750-6742-34E2-77504AC7BAB9}"/>
                </a:ext>
              </a:extLst>
            </p:cNvPr>
            <p:cNvCxnSpPr>
              <a:cxnSpLocks/>
            </p:cNvCxnSpPr>
            <p:nvPr/>
          </p:nvCxnSpPr>
          <p:spPr>
            <a:xfrm>
              <a:off x="1104900" y="6257925"/>
              <a:ext cx="2762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9DD41781-57B7-8A87-C017-53F9C3F2E1F6}"/>
                    </a:ext>
                  </a:extLst>
                </p:cNvPr>
                <p:cNvSpPr txBox="1"/>
                <p:nvPr/>
              </p:nvSpPr>
              <p:spPr>
                <a:xfrm>
                  <a:off x="1133475" y="5324475"/>
                  <a:ext cx="24231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36589A45-F633-3EF6-F92F-0ADA49DF94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3475" y="5324475"/>
                  <a:ext cx="242310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15000" r="-10000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B9B8FF66-C071-5CB1-11D2-186462139D70}"/>
                    </a:ext>
                  </a:extLst>
                </p:cNvPr>
                <p:cNvSpPr txBox="1"/>
                <p:nvPr/>
              </p:nvSpPr>
              <p:spPr>
                <a:xfrm>
                  <a:off x="5038725" y="5512434"/>
                  <a:ext cx="2962275" cy="91948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  <m:f>
                          <m:f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𝑎𝑣𝑔</m:t>
                                </m:r>
                              </m:sub>
                            </m:sSub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srgbClr val="836967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𝑎𝑣𝑔</m:t>
                                    </m:r>
                                  </m:sub>
                                  <m:sup>
                                    <m: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e>
                            </m:rad>
                          </m:den>
                        </m:f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494DCAA0-365F-FCCE-FECD-B4851608D2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8725" y="5512434"/>
                  <a:ext cx="2962275" cy="91948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AD505F2-A812-CABE-DD6C-CDF9304879C5}"/>
                </a:ext>
              </a:extLst>
            </p:cNvPr>
            <p:cNvSpPr/>
            <p:nvPr/>
          </p:nvSpPr>
          <p:spPr>
            <a:xfrm>
              <a:off x="3695209" y="5353051"/>
              <a:ext cx="6325385" cy="1085850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Arrow: Right 63">
              <a:extLst>
                <a:ext uri="{FF2B5EF4-FFF2-40B4-BE49-F238E27FC236}">
                  <a16:creationId xmlns:a16="http://schemas.microsoft.com/office/drawing/2014/main" id="{8FBAB3A6-150A-4588-A9DD-A10D0AF41AD6}"/>
                </a:ext>
              </a:extLst>
            </p:cNvPr>
            <p:cNvSpPr/>
            <p:nvPr/>
          </p:nvSpPr>
          <p:spPr>
            <a:xfrm>
              <a:off x="1533525" y="5648325"/>
              <a:ext cx="1990725" cy="200025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0DAAFF61-C6FD-2270-2100-76FB68C997E5}"/>
                </a:ext>
              </a:extLst>
            </p:cNvPr>
            <p:cNvCxnSpPr>
              <a:cxnSpLocks/>
            </p:cNvCxnSpPr>
            <p:nvPr/>
          </p:nvCxnSpPr>
          <p:spPr>
            <a:xfrm>
              <a:off x="7496175" y="4895850"/>
              <a:ext cx="0" cy="457200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C688A280-CA61-7B88-097C-8B781377FF0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300" y="4895850"/>
              <a:ext cx="0" cy="495300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sysDash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7FBC8998-DD58-65A9-1FD0-56AE14F9DF77}"/>
                    </a:ext>
                  </a:extLst>
                </p:cNvPr>
                <p:cNvSpPr txBox="1"/>
                <p:nvPr/>
              </p:nvSpPr>
              <p:spPr>
                <a:xfrm>
                  <a:off x="7296150" y="5000625"/>
                  <a:ext cx="17453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17177228-FC9D-167F-3112-7FFB268BF3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6150" y="5000625"/>
                  <a:ext cx="174535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34483" r="-27586" b="-2173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A063F6BD-D0C9-81FB-99E9-DF08BC973F2C}"/>
                    </a:ext>
                  </a:extLst>
                </p:cNvPr>
                <p:cNvSpPr txBox="1"/>
                <p:nvPr/>
              </p:nvSpPr>
              <p:spPr>
                <a:xfrm>
                  <a:off x="8277225" y="5038725"/>
                  <a:ext cx="19293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3306F4CF-460F-E103-AE0B-756064C66D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77225" y="5038725"/>
                  <a:ext cx="192937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45161" t="-4444" r="-45161" b="-3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Arrow: Right 68">
              <a:extLst>
                <a:ext uri="{FF2B5EF4-FFF2-40B4-BE49-F238E27FC236}">
                  <a16:creationId xmlns:a16="http://schemas.microsoft.com/office/drawing/2014/main" id="{D4F810E8-362D-3EFD-4624-A52D933A8599}"/>
                </a:ext>
              </a:extLst>
            </p:cNvPr>
            <p:cNvSpPr/>
            <p:nvPr/>
          </p:nvSpPr>
          <p:spPr>
            <a:xfrm>
              <a:off x="10048875" y="5657850"/>
              <a:ext cx="457200" cy="209550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2876828-E6C8-8AEE-569B-EE728D108174}"/>
                </a:ext>
              </a:extLst>
            </p:cNvPr>
            <p:cNvSpPr/>
            <p:nvPr/>
          </p:nvSpPr>
          <p:spPr>
            <a:xfrm>
              <a:off x="10534650" y="5019674"/>
              <a:ext cx="295275" cy="14954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713271F-3CCF-CFFC-29D4-16EE9C99FB75}"/>
                </a:ext>
              </a:extLst>
            </p:cNvPr>
            <p:cNvCxnSpPr>
              <a:cxnSpLocks/>
            </p:cNvCxnSpPr>
            <p:nvPr/>
          </p:nvCxnSpPr>
          <p:spPr>
            <a:xfrm>
              <a:off x="10544175" y="5343525"/>
              <a:ext cx="2762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DFB545B-ED5C-246E-2A33-87F67C32EF2D}"/>
                </a:ext>
              </a:extLst>
            </p:cNvPr>
            <p:cNvCxnSpPr>
              <a:cxnSpLocks/>
            </p:cNvCxnSpPr>
            <p:nvPr/>
          </p:nvCxnSpPr>
          <p:spPr>
            <a:xfrm>
              <a:off x="10544175" y="5648325"/>
              <a:ext cx="2762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B8B04C1E-6463-EE31-5872-1EF62E63101B}"/>
                </a:ext>
              </a:extLst>
            </p:cNvPr>
            <p:cNvCxnSpPr>
              <a:cxnSpLocks/>
            </p:cNvCxnSpPr>
            <p:nvPr/>
          </p:nvCxnSpPr>
          <p:spPr>
            <a:xfrm>
              <a:off x="10534650" y="5962650"/>
              <a:ext cx="2762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D4FA68C-BD1A-627A-03DE-13096BCEC103}"/>
                </a:ext>
              </a:extLst>
            </p:cNvPr>
            <p:cNvCxnSpPr>
              <a:cxnSpLocks/>
            </p:cNvCxnSpPr>
            <p:nvPr/>
          </p:nvCxnSpPr>
          <p:spPr>
            <a:xfrm>
              <a:off x="10544175" y="6257925"/>
              <a:ext cx="276225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2D3C4729-C755-98BF-F790-1E0DAA48D4B4}"/>
                    </a:ext>
                  </a:extLst>
                </p:cNvPr>
                <p:cNvSpPr txBox="1"/>
                <p:nvPr/>
              </p:nvSpPr>
              <p:spPr>
                <a:xfrm>
                  <a:off x="10572750" y="5324475"/>
                  <a:ext cx="24397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3DBE6A3F-4551-AC11-CCB2-956F476A22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2750" y="5324475"/>
                  <a:ext cx="243978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25000" r="-12500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CDD0505-E725-2231-A2AE-D3B383C89F1B}"/>
                </a:ext>
              </a:extLst>
            </p:cNvPr>
            <p:cNvSpPr txBox="1"/>
            <p:nvPr/>
          </p:nvSpPr>
          <p:spPr>
            <a:xfrm>
              <a:off x="3133725" y="2714625"/>
              <a:ext cx="6346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train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C9256815-B49A-E29D-8A50-FCFD565F9E6C}"/>
                    </a:ext>
                  </a:extLst>
                </p:cNvPr>
                <p:cNvSpPr txBox="1"/>
                <p:nvPr/>
              </p:nvSpPr>
              <p:spPr>
                <a:xfrm>
                  <a:off x="9545701" y="3882916"/>
                  <a:ext cx="1776448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8CF0421A-45AD-540D-14B6-A80B5EB0B0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45701" y="3882916"/>
                  <a:ext cx="1776448" cy="307777"/>
                </a:xfrm>
                <a:prstGeom prst="rect">
                  <a:avLst/>
                </a:prstGeom>
                <a:blipFill>
                  <a:blip r:embed="rId18"/>
                  <a:stretch>
                    <a:fillRect l="-3093" r="-1375" b="-26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46389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11CCD-2AEA-6641-DAEB-C90DB44D9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Optimization for gradient descent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823247-52A1-CFCD-62D0-D500C5114E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5652" y="1288296"/>
                <a:ext cx="10515600" cy="46411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Moving average</a:t>
                </a:r>
              </a:p>
              <a:p>
                <a:pPr lvl="1"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Consider a sequence of noisy data samples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/>
                        </m:ctrlPr>
                      </m:dPr>
                      <m:e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𝜃</m:t>
                            </m:r>
                          </m:e>
                          <m:sub>
                            <m:r>
                              <a:rPr lang="en-US" i="1"/>
                              <m:t>1</m:t>
                            </m:r>
                          </m:sub>
                        </m:sSub>
                        <m:r>
                          <a:rPr lang="en-US" i="1"/>
                          <m:t>,</m:t>
                        </m:r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𝜃</m:t>
                            </m:r>
                          </m:e>
                          <m:sub>
                            <m:r>
                              <a:rPr lang="en-US" i="1"/>
                              <m:t>2</m:t>
                            </m:r>
                          </m:sub>
                        </m:sSub>
                        <m:r>
                          <a:rPr lang="en-US" i="1"/>
                          <m:t>,…</m:t>
                        </m:r>
                        <m:sSub>
                          <m:sSubPr>
                            <m:ctrlPr>
                              <a:rPr lang="en-US" i="1"/>
                            </m:ctrlPr>
                          </m:sSubPr>
                          <m:e>
                            <m:r>
                              <a:rPr lang="en-US" i="1"/>
                              <m:t>𝜃</m:t>
                            </m:r>
                          </m:e>
                          <m:sub>
                            <m:r>
                              <a:rPr lang="en-US" i="1"/>
                              <m:t>𝑡</m:t>
                            </m:r>
                          </m:sub>
                        </m:sSub>
                        <m:r>
                          <a:rPr lang="en-US" i="1"/>
                          <m:t>,…</m:t>
                        </m:r>
                      </m:e>
                    </m:d>
                  </m:oMath>
                </a14:m>
                <a:r>
                  <a:rPr lang="en-US" dirty="0"/>
                  <a:t>. </a:t>
                </a:r>
              </a:p>
              <a:p>
                <a:pPr lvl="1"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Its moving average,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,…</m:t>
                        </m:r>
                        <m:sSub>
                          <m:sSub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,…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/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0, </m:t>
                    </m:r>
                  </m:oMath>
                </a14:m>
                <a:r>
                  <a:rPr lang="en-US" dirty="0"/>
                  <a:t>is computed by</a:t>
                </a:r>
              </a:p>
              <a:p>
                <a:pPr marL="461963" lvl="2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𝜌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e>
                      </m:d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   </m:t>
                      </m:r>
                      <m:r>
                        <a:rPr lang="en-US" i="1"/>
                        <m:t>(5.45)</m:t>
                      </m:r>
                    </m:oMath>
                  </m:oMathPara>
                </a14:m>
                <a:endParaRPr lang="en-US" dirty="0"/>
              </a:p>
              <a:p>
                <a:pPr marL="914400" lvl="2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:r>
                  <a:rPr lang="en-US" dirty="0"/>
                  <a:t>or equivalently, </a:t>
                </a:r>
              </a:p>
              <a:p>
                <a:pPr marL="461963" lvl="2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/>
                          </m:ctrlPr>
                        </m:sSubPr>
                        <m:e>
                          <m:r>
                            <a:rPr lang="en-US" i="1"/>
                            <m:t>𝑣</m:t>
                          </m:r>
                        </m:e>
                        <m:sub>
                          <m:r>
                            <a:rPr lang="en-US" i="1"/>
                            <m:t>𝑡</m:t>
                          </m:r>
                        </m:sub>
                      </m:sSub>
                      <m:r>
                        <a:rPr lang="en-US" i="1"/>
                        <m:t>=</m:t>
                      </m:r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r>
                            <a:rPr lang="en-US" i="1"/>
                            <m:t>1−</m:t>
                          </m:r>
                          <m:r>
                            <a:rPr lang="en-US" i="1"/>
                            <m:t>𝜌</m:t>
                          </m:r>
                        </m:e>
                      </m:d>
                      <m:d>
                        <m:dPr>
                          <m:ctrlPr>
                            <a:rPr lang="en-US" i="1"/>
                          </m:ctrlPr>
                        </m:dPr>
                        <m:e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𝜃</m:t>
                              </m:r>
                            </m:e>
                            <m:sub>
                              <m:r>
                                <a:rPr lang="en-US" i="1"/>
                                <m:t>𝑡</m:t>
                              </m:r>
                            </m:sub>
                          </m:sSub>
                          <m:r>
                            <a:rPr lang="en-US" i="1"/>
                            <m:t>+</m:t>
                          </m:r>
                          <m:r>
                            <a:rPr lang="en-US" i="1"/>
                            <m:t>𝜌</m:t>
                          </m:r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𝜃</m:t>
                              </m:r>
                            </m:e>
                            <m:sub>
                              <m:r>
                                <a:rPr lang="en-US" i="1"/>
                                <m:t>𝑡</m:t>
                              </m:r>
                              <m:r>
                                <a:rPr lang="en-US" i="1"/>
                                <m:t>−1</m:t>
                              </m:r>
                            </m:sub>
                          </m:sSub>
                          <m:r>
                            <a:rPr lang="en-US" i="1"/>
                            <m:t>+</m:t>
                          </m:r>
                          <m:sSup>
                            <m:sSupPr>
                              <m:ctrlPr>
                                <a:rPr lang="en-US" i="1"/>
                              </m:ctrlPr>
                            </m:sSupPr>
                            <m:e>
                              <m:r>
                                <a:rPr lang="en-US" i="1"/>
                                <m:t>𝜌</m:t>
                              </m:r>
                            </m:e>
                            <m:sup>
                              <m:r>
                                <a:rPr lang="en-US" i="1"/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𝜃</m:t>
                              </m:r>
                            </m:e>
                            <m:sub>
                              <m:r>
                                <a:rPr lang="en-US" i="1"/>
                                <m:t>𝑡</m:t>
                              </m:r>
                              <m:r>
                                <a:rPr lang="en-US" i="1"/>
                                <m:t>−2</m:t>
                              </m:r>
                            </m:sub>
                          </m:sSub>
                          <m:r>
                            <a:rPr lang="en-US" i="1"/>
                            <m:t>+…+</m:t>
                          </m:r>
                          <m:sSup>
                            <m:sSupPr>
                              <m:ctrlPr>
                                <a:rPr lang="en-US" i="1"/>
                              </m:ctrlPr>
                            </m:sSupPr>
                            <m:e>
                              <m:r>
                                <a:rPr lang="en-US" i="1"/>
                                <m:t>𝜌</m:t>
                              </m:r>
                            </m:e>
                            <m:sup>
                              <m:r>
                                <a:rPr lang="en-US" i="1"/>
                                <m:t>𝑡</m:t>
                              </m:r>
                              <m:r>
                                <a:rPr lang="en-US" i="1"/>
                                <m:t>−1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/>
                              </m:ctrlPr>
                            </m:sSubPr>
                            <m:e>
                              <m:r>
                                <a:rPr lang="en-US" i="1"/>
                                <m:t>𝜃</m:t>
                              </m:r>
                            </m:e>
                            <m:sub>
                              <m:r>
                                <a:rPr lang="en-US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/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en-US" i="1"/>
                        <m:t>(5.46)</m:t>
                      </m:r>
                    </m:oMath>
                  </m:oMathPara>
                </a14:m>
                <a:endParaRPr lang="en-US" dirty="0"/>
              </a:p>
              <a:p>
                <a:pPr marL="914400" lvl="2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0&lt;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sz="20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&lt;1</m:t>
                    </m:r>
                  </m:oMath>
                </a14:m>
                <a:r>
                  <a:rPr lang="en-US" dirty="0"/>
                  <a:t> is a parameter that controls the percentage of the current sample counted towards to the average.</a:t>
                </a:r>
              </a:p>
              <a:p>
                <a:pPr lvl="1"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Initial bias correction</a:t>
                </a:r>
              </a:p>
              <a:p>
                <a:pPr marL="457200" lvl="1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/>
                          </m:ctrlPr>
                        </m:sSubPr>
                        <m:e>
                          <m:r>
                            <a:rPr lang="en-US" sz="2000" i="1"/>
                            <m:t>𝑣</m:t>
                          </m:r>
                        </m:e>
                        <m:sub>
                          <m:r>
                            <a:rPr lang="en-US" sz="2000" i="1"/>
                            <m:t>𝑡</m:t>
                          </m:r>
                        </m:sub>
                      </m:sSub>
                      <m:r>
                        <a:rPr lang="en-US" sz="2000" i="1"/>
                        <m:t>←</m:t>
                      </m:r>
                      <m:f>
                        <m:fPr>
                          <m:ctrlPr>
                            <a:rPr lang="en-US" sz="2000" i="1"/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/>
                              </m:ctrlPr>
                            </m:sSubPr>
                            <m:e>
                              <m:r>
                                <a:rPr lang="en-US" sz="2000" i="1"/>
                                <m:t>𝑣</m:t>
                              </m:r>
                            </m:e>
                            <m:sub>
                              <m:r>
                                <a:rPr lang="en-US" sz="2000" i="1"/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sz="2000" i="1"/>
                            <m:t>1−</m:t>
                          </m:r>
                          <m:sSup>
                            <m:sSupPr>
                              <m:ctrlPr>
                                <a:rPr lang="en-US" sz="2000" i="1"/>
                              </m:ctrlPr>
                            </m:sSupPr>
                            <m:e>
                              <m:r>
                                <a:rPr lang="en-US" sz="2000" i="1"/>
                                <m:t>𝜌</m:t>
                              </m:r>
                            </m:e>
                            <m:sup>
                              <m:r>
                                <a:rPr lang="en-US" sz="2000" i="1"/>
                                <m:t>𝑡</m:t>
                              </m:r>
                            </m:sup>
                          </m:sSup>
                        </m:den>
                      </m:f>
                      <m:r>
                        <a:rPr lang="en-US" sz="2000" i="1"/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 </m:t>
                      </m:r>
                      <m:r>
                        <a:rPr lang="en-US" sz="2000" i="1"/>
                        <m:t>(5.47)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823247-52A1-CFCD-62D0-D500C5114E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5652" y="1288296"/>
                <a:ext cx="10515600" cy="4641163"/>
              </a:xfrm>
              <a:blipFill>
                <a:blip r:embed="rId2"/>
                <a:stretch>
                  <a:fillRect l="-1043" t="-2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187A3-C0D8-6D14-BCEE-C87C4081E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26</a:t>
            </a:fld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E89A377-064C-005A-EA00-B1C6F240C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33" y="5270606"/>
            <a:ext cx="2134312" cy="1587394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64E8F9C-E744-FA29-CDE0-F14AA5669100}"/>
              </a:ext>
            </a:extLst>
          </p:cNvPr>
          <p:cNvSpPr txBox="1"/>
          <p:nvPr/>
        </p:nvSpPr>
        <p:spPr>
          <a:xfrm>
            <a:off x="3122629" y="5832537"/>
            <a:ext cx="725628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Smoothing of a noisy sine (blue curve) with a moving average (red curve).</a:t>
            </a:r>
          </a:p>
          <a:p>
            <a:r>
              <a:rPr lang="en-US" dirty="0"/>
              <a:t>(</a:t>
            </a:r>
            <a:r>
              <a:rPr lang="en-US" dirty="0">
                <a:latin typeface="Segoe Print" panose="02000600000000000000" pitchFamily="2" charset="0"/>
              </a:rPr>
              <a:t>from Wikipedia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75432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04CC6-20F1-3212-1F30-477603244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Gradient descent with momentum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C28E1-85FD-A188-E8F1-E979CA5F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27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AA4780-195B-75DD-893F-89D113814E02}"/>
                  </a:ext>
                </a:extLst>
              </p:cNvPr>
              <p:cNvSpPr txBox="1"/>
              <p:nvPr/>
            </p:nvSpPr>
            <p:spPr>
              <a:xfrm>
                <a:off x="718795" y="2044085"/>
                <a:ext cx="6094428" cy="4153125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r>
                  <a:rPr lang="en-US" sz="18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Initialization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𝑑𝑤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𝑑𝑏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b="1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On iteration 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t: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Compute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dW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db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on the current mini-batch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𝜌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1−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𝜌</m:t>
                          </m:r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𝑑𝑊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𝜌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1−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𝜌</m:t>
                          </m:r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𝑑𝑏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algn="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𝑊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𝑊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−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𝛼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𝑏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←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𝑏</m:t>
                    </m:r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𝛼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𝑑𝑏</m:t>
                        </m:r>
                      </m:sub>
                    </m:sSub>
                  </m:oMath>
                </a14:m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                        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889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𝑑𝑊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𝑑𝑏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are the derivatives of the loss function with respect to the weights and bias on the current batch. Note that there are two hyperparameters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𝛼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 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𝜌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for this update. 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AA4780-195B-75DD-893F-89D113814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95" y="2044085"/>
                <a:ext cx="6094428" cy="4153125"/>
              </a:xfrm>
              <a:prstGeom prst="rect">
                <a:avLst/>
              </a:prstGeom>
              <a:blipFill>
                <a:blip r:embed="rId2"/>
                <a:stretch>
                  <a:fillRect l="-798" t="-584" r="-598" b="-1022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C51C1C6-93B9-F2B5-30DD-0F0534BF598E}"/>
                  </a:ext>
                </a:extLst>
              </p:cNvPr>
              <p:cNvSpPr txBox="1"/>
              <p:nvPr/>
            </p:nvSpPr>
            <p:spPr>
              <a:xfrm>
                <a:off x="7119594" y="2056370"/>
                <a:ext cx="4786754" cy="4116896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Initialization: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𝑑𝑤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𝑑𝑏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=0, 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𝜀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: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10E-8 (avoid dividing by zero)</a:t>
                </a:r>
                <a:endPara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On iteration t: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429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Compute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dW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db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on the current mini-batch</a:t>
                </a:r>
                <a:endParaRPr lang="en-US" sz="2000" dirty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429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𝜌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1−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𝜌</m:t>
                          </m:r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(</m:t>
                      </m:r>
                      <m:sSup>
                        <m:sSup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𝑑𝑊</m:t>
                              </m:r>
                            </m:e>
                          </m:d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42900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𝜌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1−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𝜌</m:t>
                          </m:r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(</m:t>
                      </m:r>
                      <m:sSup>
                        <m:sSup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𝑑𝑏</m:t>
                              </m:r>
                            </m:e>
                          </m:d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34290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𝑊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𝑊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𝑑𝑊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𝑑𝑤</m:t>
                                  </m:r>
                                </m:sub>
                              </m:sSub>
                            </m:e>
                          </m:rad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𝜀</m:t>
                          </m:r>
                        </m:den>
                      </m:f>
                    </m:oMath>
                  </m:oMathPara>
                </a14:m>
                <a:endParaRPr lang="en-US" sz="1800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𝑑𝑏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𝑑𝑏</m:t>
                                  </m:r>
                                </m:sub>
                              </m:sSub>
                            </m:e>
                          </m:rad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𝜀</m:t>
                          </m:r>
                        </m:den>
                      </m:f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342900">
                  <a:buNone/>
                </a:pPr>
                <a:endParaRPr lang="en-US" dirty="0"/>
              </a:p>
              <a:p>
                <a:pPr>
                  <a:buNone/>
                </a:pPr>
                <a:r>
                  <a:rPr lang="en-US" dirty="0"/>
                  <a:t>Note that all operations are element-wise.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C51C1C6-93B9-F2B5-30DD-0F0534BF5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9594" y="2056370"/>
                <a:ext cx="4786754" cy="4116896"/>
              </a:xfrm>
              <a:prstGeom prst="rect">
                <a:avLst/>
              </a:prstGeom>
              <a:blipFill>
                <a:blip r:embed="rId3"/>
                <a:stretch>
                  <a:fillRect l="-1015" t="-589" r="-761" b="-1031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E526E9A-D406-A693-FC51-1266CE554BAD}"/>
              </a:ext>
            </a:extLst>
          </p:cNvPr>
          <p:cNvSpPr txBox="1"/>
          <p:nvPr/>
        </p:nvSpPr>
        <p:spPr>
          <a:xfrm>
            <a:off x="857839" y="1545996"/>
            <a:ext cx="5799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Gradient descent with gradient moving average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E77260-A20A-ACBD-F311-4B52C2935668}"/>
              </a:ext>
            </a:extLst>
          </p:cNvPr>
          <p:cNvSpPr txBox="1"/>
          <p:nvPr/>
        </p:nvSpPr>
        <p:spPr>
          <a:xfrm>
            <a:off x="7231930" y="1575848"/>
            <a:ext cx="4155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Gradient descent with RMS prop </a:t>
            </a:r>
          </a:p>
        </p:txBody>
      </p:sp>
    </p:spTree>
    <p:extLst>
      <p:ext uri="{BB962C8B-B14F-4D97-AF65-F5344CB8AC3E}">
        <p14:creationId xmlns:p14="http://schemas.microsoft.com/office/powerpoint/2010/main" val="4208962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85FEE-FC9E-A944-D792-3601C7189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Adam optimization algorithm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F656D1-D427-549B-6BDD-EF6DB831DE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945" y="1354285"/>
                <a:ext cx="4648199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A combination of gradient descent with momentum and RMS prop</a:t>
                </a:r>
              </a:p>
              <a:p>
                <a:r>
                  <a:rPr lang="en-US" dirty="0"/>
                  <a:t>Typical hyperparameters:</a:t>
                </a:r>
              </a:p>
              <a:p>
                <a:pPr marL="227013" indent="0">
                  <a:buNone/>
                </a:pPr>
                <a14:m>
                  <m:oMath xmlns:m="http://schemas.openxmlformats.org/officeDocument/2006/math">
                    <m:r>
                      <a:rPr lang="en-US" i="1"/>
                      <m:t>𝛼</m:t>
                    </m:r>
                  </m:oMath>
                </a14:m>
                <a:r>
                  <a:rPr lang="en-US" dirty="0"/>
                  <a:t>: needs to be tuned</a:t>
                </a:r>
              </a:p>
              <a:p>
                <a:pPr marL="227013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𝜌</m:t>
                        </m:r>
                      </m:e>
                      <m:sub>
                        <m:r>
                          <a:rPr lang="en-US" i="1"/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: 0.9 for </a:t>
                </a:r>
                <a:r>
                  <a:rPr lang="en-US" dirty="0" err="1"/>
                  <a:t>dW</a:t>
                </a:r>
                <a:r>
                  <a:rPr lang="en-US" dirty="0"/>
                  <a:t>, </a:t>
                </a:r>
                <a:r>
                  <a:rPr lang="en-US" dirty="0" err="1"/>
                  <a:t>db</a:t>
                </a:r>
                <a:endParaRPr lang="en-US" dirty="0"/>
              </a:p>
              <a:p>
                <a:pPr marL="227013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𝜌</m:t>
                        </m:r>
                      </m:e>
                      <m:sub>
                        <m:r>
                          <a:rPr lang="en-US" i="1"/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: 0.999 for </a:t>
                </a:r>
                <a:r>
                  <a:rPr lang="en-US" dirty="0" err="1"/>
                  <a:t>dW</a:t>
                </a:r>
                <a:r>
                  <a:rPr lang="en-US" dirty="0"/>
                  <a:t>*</a:t>
                </a:r>
                <a:r>
                  <a:rPr lang="en-US" dirty="0" err="1"/>
                  <a:t>dW</a:t>
                </a:r>
                <a:r>
                  <a:rPr lang="en-US" dirty="0"/>
                  <a:t>, </a:t>
                </a:r>
                <a:r>
                  <a:rPr lang="en-US" dirty="0" err="1"/>
                  <a:t>db</a:t>
                </a:r>
                <a:r>
                  <a:rPr lang="en-US" dirty="0"/>
                  <a:t>*</a:t>
                </a:r>
                <a:r>
                  <a:rPr lang="en-US" dirty="0" err="1"/>
                  <a:t>db</a:t>
                </a:r>
                <a:endParaRPr lang="en-US" dirty="0"/>
              </a:p>
              <a:p>
                <a:pPr marL="227013" indent="0">
                  <a:buNone/>
                </a:pPr>
                <a14:m>
                  <m:oMath xmlns:m="http://schemas.openxmlformats.org/officeDocument/2006/math">
                    <m:r>
                      <a:rPr lang="en-US" i="1"/>
                      <m:t>𝜀</m:t>
                    </m:r>
                    <m:r>
                      <a:rPr lang="en-US" i="1"/>
                      <m:t>:</m:t>
                    </m:r>
                  </m:oMath>
                </a14:m>
                <a:r>
                  <a:rPr lang="en-US" dirty="0"/>
                  <a:t> 10E-8 (avoid dividing by zero)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F656D1-D427-549B-6BDD-EF6DB831DE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945" y="1354285"/>
                <a:ext cx="4648199" cy="4351338"/>
              </a:xfrm>
              <a:blipFill>
                <a:blip r:embed="rId2"/>
                <a:stretch>
                  <a:fillRect l="-2359" t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D2AAD-0F43-568B-0E66-D82E87B09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28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8A86FE-7A24-383C-E4F0-74DCE2A09D95}"/>
                  </a:ext>
                </a:extLst>
              </p:cNvPr>
              <p:cNvSpPr txBox="1"/>
              <p:nvPr/>
            </p:nvSpPr>
            <p:spPr>
              <a:xfrm>
                <a:off x="5752708" y="1373103"/>
                <a:ext cx="6094428" cy="4667816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228600" marR="0" indent="-1588">
                  <a:lnSpc>
                    <a:spcPct val="107000"/>
                  </a:lnSpc>
                  <a:spcAft>
                    <a:spcPts val="600"/>
                  </a:spcAft>
                  <a:buNone/>
                </a:pPr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Initialization: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𝑑𝑤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𝑑𝑤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𝑑𝑏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</m:t>
                        </m:r>
                      </m:e>
                      <m:sub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𝑑𝑏</m:t>
                        </m:r>
                      </m:sub>
                    </m:sSub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</m:t>
                    </m:r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8600" marR="0" indent="-1588">
                  <a:lnSpc>
                    <a:spcPct val="107000"/>
                  </a:lnSpc>
                  <a:spcAft>
                    <a:spcPts val="600"/>
                  </a:spcAft>
                  <a:buNone/>
                </a:pP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On batch iteration t: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-1588">
                  <a:lnSpc>
                    <a:spcPct val="107000"/>
                  </a:lnSpc>
                  <a:spcAft>
                    <a:spcPts val="600"/>
                  </a:spcAft>
                  <a:buNone/>
                </a:pP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	Compute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dW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i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db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on the current mini-batch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>
                  <a:lnSpc>
                    <a:spcPct val="107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𝑑𝑊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lnSpc>
                    <a:spcPct val="107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𝑑𝑏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lnSpc>
                    <a:spcPct val="107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(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𝑑𝑊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∗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𝑑𝑊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lnSpc>
                    <a:spcPct val="107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∗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𝑑𝑏</m:t>
                          </m:r>
                        </m:e>
                      </m:d>
                    </m:oMath>
                  </m:oMathPara>
                </a14:m>
                <a:endParaRPr lang="en-US" sz="1800" i="1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lnSpc>
                    <a:spcPct val="107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←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𝑑𝑤</m:t>
                              </m:r>
                            </m:sub>
                          </m:sSub>
                        </m:num>
                        <m:den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</m:sup>
                          </m:sSubSup>
                        </m:den>
                      </m:f>
                      <m:r>
                        <a:rPr lang="en-US" sz="18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←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𝑑𝑏</m:t>
                              </m:r>
                            </m:sub>
                          </m:sSub>
                        </m:num>
                        <m:den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just">
                  <a:lnSpc>
                    <a:spcPct val="107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𝑑𝑤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←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𝑑𝑤</m:t>
                              </m:r>
                            </m:sub>
                          </m:sSub>
                        </m:num>
                        <m:den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</m:sup>
                          </m:sSubSup>
                        </m:den>
                      </m:f>
                      <m:r>
                        <a:rPr lang="en-US" sz="18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𝑑𝑏</m:t>
                          </m:r>
                        </m:sub>
                      </m:sSub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←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𝑑𝑏</m:t>
                              </m:r>
                            </m:sub>
                          </m:sSub>
                        </m:num>
                        <m:den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𝑡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914400" marR="0" indent="0" algn="r">
                  <a:lnSpc>
                    <a:spcPct val="107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𝑊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𝑊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−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𝛼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𝑑𝑤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𝑑𝑤</m:t>
                                  </m:r>
                                </m:sub>
                              </m:sSub>
                            </m:e>
                          </m:rad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𝜀</m:t>
                          </m:r>
                        </m:den>
                      </m:f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, 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𝑏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←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𝑏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−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𝛼</m:t>
                      </m:r>
                      <m:f>
                        <m:f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𝑑𝑏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𝑑𝑏</m:t>
                                  </m:r>
                                </m:sub>
                              </m:sSub>
                            </m:e>
                          </m:rad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+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𝜀</m:t>
                          </m:r>
                        </m:den>
                      </m:f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8A86FE-7A24-383C-E4F0-74DCE2A09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708" y="1373103"/>
                <a:ext cx="6094428" cy="4667816"/>
              </a:xfrm>
              <a:prstGeom prst="rect">
                <a:avLst/>
              </a:prstGeom>
              <a:blipFill>
                <a:blip r:embed="rId3"/>
                <a:stretch>
                  <a:fillRect t="-520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6160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5617C-03F5-3DE3-7322-DE4F24BC1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Learning rate schedule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8A7A9B-D579-67F2-884F-DA0F8B8567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6798" y="1344858"/>
                <a:ext cx="6194196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Empirical 1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/>
                        <m:t>𝛼</m:t>
                      </m:r>
                      <m:r>
                        <a:rPr lang="en-US" sz="2400" i="1"/>
                        <m:t>=</m:t>
                      </m:r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/>
                              </m:ctrlPr>
                            </m:sSubPr>
                            <m:e>
                              <m:r>
                                <a:rPr lang="en-US" sz="2400" i="1"/>
                                <m:t>𝛼</m:t>
                              </m:r>
                            </m:e>
                            <m:sub>
                              <m:r>
                                <a:rPr lang="en-US" sz="2400" i="1"/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2400" i="1"/>
                            <m:t>1+</m:t>
                          </m:r>
                          <m:r>
                            <a:rPr lang="en-US" sz="2400" i="1"/>
                            <m:t>𝑑𝑒𝑐𝑎𝑦</m:t>
                          </m:r>
                          <m:r>
                            <a:rPr lang="en-US" sz="2400" i="1"/>
                            <m:t>_</m:t>
                          </m:r>
                          <m:r>
                            <a:rPr lang="en-US" sz="2400" i="1"/>
                            <m:t>𝑟𝑎𝑡𝑒</m:t>
                          </m:r>
                          <m:r>
                            <a:rPr lang="en-US" sz="2400" i="1"/>
                            <m:t>∗</m:t>
                          </m:r>
                          <m:r>
                            <a:rPr lang="en-US" sz="2400" i="1"/>
                            <m:t>𝑒𝑝𝑜𝑐h</m:t>
                          </m:r>
                          <m:r>
                            <a:rPr lang="en-US" sz="2400" i="1"/>
                            <m:t>_</m:t>
                          </m:r>
                          <m:r>
                            <a:rPr lang="en-US" sz="2400" i="1"/>
                            <m:t>𝑛𝑢𝑚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Empirical 2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/>
                        <m:t>𝛼</m:t>
                      </m:r>
                      <m:r>
                        <a:rPr lang="en-US" sz="2400" i="1"/>
                        <m:t>=</m:t>
                      </m:r>
                      <m:sSup>
                        <m:sSupPr>
                          <m:ctrlPr>
                            <a:rPr lang="en-US" sz="2400" i="1"/>
                          </m:ctrlPr>
                        </m:sSupPr>
                        <m:e>
                          <m:r>
                            <a:rPr lang="en-US" sz="2400" i="1"/>
                            <m:t>0.95</m:t>
                          </m:r>
                        </m:e>
                        <m:sup>
                          <m:r>
                            <a:rPr lang="en-US" sz="2400" i="1"/>
                            <m:t>𝑒𝑝𝑜𝑐h</m:t>
                          </m:r>
                          <m:r>
                            <a:rPr lang="en-US" sz="2400" i="1"/>
                            <m:t>_</m:t>
                          </m:r>
                          <m:r>
                            <a:rPr lang="en-US" sz="2400" i="1"/>
                            <m:t>𝑛𝑢𝑚</m:t>
                          </m:r>
                        </m:sup>
                      </m:sSup>
                      <m:r>
                        <a:rPr lang="en-US" sz="2400" i="1"/>
                        <m:t>∙</m:t>
                      </m:r>
                      <m:sSub>
                        <m:sSubPr>
                          <m:ctrlPr>
                            <a:rPr lang="en-US" sz="2400" i="1"/>
                          </m:ctrlPr>
                        </m:sSubPr>
                        <m:e>
                          <m:r>
                            <a:rPr lang="en-US" sz="2400" i="1"/>
                            <m:t>𝛼</m:t>
                          </m:r>
                        </m:e>
                        <m:sub>
                          <m:r>
                            <a:rPr lang="en-US" sz="2400" i="1"/>
                            <m:t>0</m:t>
                          </m:r>
                        </m:sub>
                      </m:sSub>
                      <m:r>
                        <a:rPr lang="en-US" sz="2400" i="1"/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r>
                  <a:rPr lang="en-US" dirty="0"/>
                  <a:t>Empirical 3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/>
                        <m:t>𝛼</m:t>
                      </m:r>
                      <m:r>
                        <a:rPr lang="en-US" sz="2400" i="1"/>
                        <m:t>=</m:t>
                      </m:r>
                      <m:f>
                        <m:fPr>
                          <m:ctrlPr>
                            <a:rPr lang="en-US" sz="2400" i="1"/>
                          </m:ctrlPr>
                        </m:fPr>
                        <m:num>
                          <m:r>
                            <a:rPr lang="en-US" sz="2400" i="1"/>
                            <m:t>𝑘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i="1"/>
                              </m:ctrlPr>
                            </m:radPr>
                            <m:deg/>
                            <m:e>
                              <m:r>
                                <a:rPr lang="en-US" sz="2400" i="1"/>
                                <m:t>𝑒𝑝𝑜𝑐h</m:t>
                              </m:r>
                              <m:r>
                                <a:rPr lang="en-US" sz="2400" i="1"/>
                                <m:t>_</m:t>
                              </m:r>
                              <m:r>
                                <a:rPr lang="en-US" sz="2400" i="1"/>
                                <m:t>𝑛𝑢𝑚</m:t>
                              </m:r>
                            </m:e>
                          </m:rad>
                        </m:den>
                      </m:f>
                      <m:sSub>
                        <m:sSubPr>
                          <m:ctrlPr>
                            <a:rPr lang="en-US" sz="2400" i="1"/>
                          </m:ctrlPr>
                        </m:sSubPr>
                        <m:e>
                          <m:r>
                            <a:rPr lang="en-US" sz="2400" i="1"/>
                            <m:t>𝛼</m:t>
                          </m:r>
                        </m:e>
                        <m:sub>
                          <m:r>
                            <a:rPr lang="en-US" sz="2400" i="1"/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58A7A9B-D579-67F2-884F-DA0F8B8567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6798" y="1344858"/>
                <a:ext cx="6194196" cy="4351338"/>
              </a:xfrm>
              <a:blipFill>
                <a:blip r:embed="rId2"/>
                <a:stretch>
                  <a:fillRect l="-1772" t="-2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CB02E-3DE0-EE33-6E9E-BFB758068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11B515-C02A-B39F-A7EE-A2282A26D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126" y="1670796"/>
            <a:ext cx="4895502" cy="189568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96B9102-B820-134F-D621-DFF2600D7F06}"/>
              </a:ext>
            </a:extLst>
          </p:cNvPr>
          <p:cNvSpPr/>
          <p:nvPr/>
        </p:nvSpPr>
        <p:spPr>
          <a:xfrm>
            <a:off x="7645138" y="2686639"/>
            <a:ext cx="197963" cy="12443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C8DBE-B9AD-7938-107D-DFA236EF22F9}"/>
              </a:ext>
            </a:extLst>
          </p:cNvPr>
          <p:cNvSpPr txBox="1"/>
          <p:nvPr/>
        </p:nvSpPr>
        <p:spPr>
          <a:xfrm>
            <a:off x="6495068" y="4449452"/>
            <a:ext cx="1471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Segoe Print" panose="02000600000000000000" pitchFamily="2" charset="0"/>
              </a:rPr>
              <a:t>epoch_num</a:t>
            </a:r>
            <a:endParaRPr lang="en-US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92988F1-CA4C-3F41-CA7A-1C408B67D393}"/>
              </a:ext>
            </a:extLst>
          </p:cNvPr>
          <p:cNvCxnSpPr>
            <a:cxnSpLocks/>
          </p:cNvCxnSpPr>
          <p:nvPr/>
        </p:nvCxnSpPr>
        <p:spPr>
          <a:xfrm flipV="1">
            <a:off x="7296994" y="3893270"/>
            <a:ext cx="395278" cy="5938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528216C-F473-E190-7542-23B1FFCC46DF}"/>
              </a:ext>
            </a:extLst>
          </p:cNvPr>
          <p:cNvSpPr txBox="1"/>
          <p:nvPr/>
        </p:nvSpPr>
        <p:spPr>
          <a:xfrm>
            <a:off x="1140644" y="5825765"/>
            <a:ext cx="3296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Segoe Print" panose="02000600000000000000" pitchFamily="2" charset="0"/>
              </a:rPr>
              <a:t>decay_rate</a:t>
            </a:r>
            <a:r>
              <a:rPr lang="en-US" dirty="0">
                <a:latin typeface="Segoe Print" panose="02000600000000000000" pitchFamily="2" charset="0"/>
              </a:rPr>
              <a:t>, k are constant</a:t>
            </a:r>
          </a:p>
        </p:txBody>
      </p:sp>
    </p:spTree>
    <p:extLst>
      <p:ext uri="{BB962C8B-B14F-4D97-AF65-F5344CB8AC3E}">
        <p14:creationId xmlns:p14="http://schemas.microsoft.com/office/powerpoint/2010/main" val="2591964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2E8B2-E037-18C4-FEC1-59C8D6AFA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1" y="0"/>
            <a:ext cx="10515600" cy="1325563"/>
          </a:xfrm>
        </p:spPr>
        <p:txBody>
          <a:bodyPr/>
          <a:lstStyle/>
          <a:p>
            <a:r>
              <a:rPr lang="en-US" dirty="0"/>
              <a:t>Genera architecture of neural networks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04149B-D8FE-EA1E-6BD8-4457D7FEF6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00404" y="1631172"/>
                <a:ext cx="3613039" cy="4351338"/>
              </a:xfrm>
            </p:spPr>
            <p:txBody>
              <a:bodyPr/>
              <a:lstStyle/>
              <a:p>
                <a:r>
                  <a:rPr lang="en-US" dirty="0">
                    <a:solidFill>
                      <a:srgbClr val="0070C0"/>
                    </a:solidFill>
                    <a:latin typeface="+mj-lt"/>
                  </a:rPr>
                  <a:t>L layers (e.g., L=4)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0070C0"/>
                    </a:solidFill>
                    <a:latin typeface="+mj-lt"/>
                  </a:rPr>
                  <a:t> nodes in layer l</a:t>
                </a:r>
              </a:p>
              <a:p>
                <a:r>
                  <a:rPr lang="en-US" dirty="0">
                    <a:solidFill>
                      <a:srgbClr val="0070C0"/>
                    </a:solidFill>
                    <a:latin typeface="+mj-lt"/>
                  </a:rPr>
                  <a:t>In layer l</a:t>
                </a:r>
              </a:p>
              <a:p>
                <a:pPr lvl="1"/>
                <a:r>
                  <a:rPr lang="en-US" dirty="0">
                    <a:solidFill>
                      <a:srgbClr val="0070C0"/>
                    </a:solidFill>
                    <a:latin typeface="+mj-lt"/>
                  </a:rPr>
                  <a:t>Weights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0070C0"/>
                    </a:solidFill>
                    <a:latin typeface="+mj-lt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rgbClr val="0070C0"/>
                  </a:solidFill>
                  <a:latin typeface="+mj-lt"/>
                </a:endParaRPr>
              </a:p>
              <a:p>
                <a:pPr lvl="1"/>
                <a:r>
                  <a:rPr lang="en-US" dirty="0">
                    <a:solidFill>
                      <a:srgbClr val="0070C0"/>
                    </a:solidFill>
                    <a:latin typeface="+mj-lt"/>
                  </a:rPr>
                  <a:t>Bias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0070C0"/>
                    </a:solidFill>
                    <a:latin typeface="+mj-lt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,1 </m:t>
                        </m:r>
                      </m:e>
                    </m:d>
                  </m:oMath>
                </a14:m>
                <a:endParaRPr lang="en-US" dirty="0">
                  <a:solidFill>
                    <a:srgbClr val="0070C0"/>
                  </a:solidFill>
                  <a:latin typeface="+mj-lt"/>
                </a:endParaRPr>
              </a:p>
              <a:p>
                <a:pPr lvl="1"/>
                <a:r>
                  <a:rPr lang="en-US" dirty="0">
                    <a:solidFill>
                      <a:srgbClr val="0070C0"/>
                    </a:solidFill>
                    <a:latin typeface="+mj-lt"/>
                  </a:rPr>
                  <a:t>Activation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</m:d>
                      </m:sup>
                    </m:sSup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( )</m:t>
                    </m:r>
                  </m:oMath>
                </a14:m>
                <a:endParaRPr lang="en-US" dirty="0">
                  <a:solidFill>
                    <a:srgbClr val="0070C0"/>
                  </a:solidFill>
                  <a:latin typeface="+mj-lt"/>
                </a:endParaRPr>
              </a:p>
              <a:p>
                <a:r>
                  <a:rPr lang="en-US" dirty="0">
                    <a:solidFill>
                      <a:srgbClr val="0070C0"/>
                    </a:solidFill>
                    <a:latin typeface="+mj-lt"/>
                  </a:rPr>
                  <a:t>Layer 0: input layer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[0]</m:t>
                        </m:r>
                      </m:sup>
                    </m:sSup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n-US" dirty="0">
                  <a:latin typeface="+mj-lt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04149B-D8FE-EA1E-6BD8-4457D7FEF6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00404" y="1631172"/>
                <a:ext cx="3613039" cy="4351338"/>
              </a:xfrm>
              <a:blipFill>
                <a:blip r:embed="rId2"/>
                <a:stretch>
                  <a:fillRect l="-3035" t="-2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14BD8C-F595-CFDB-B073-FA8C9509B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3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4552B45-D912-84EB-6C72-03A8F37B126A}"/>
              </a:ext>
            </a:extLst>
          </p:cNvPr>
          <p:cNvGrpSpPr/>
          <p:nvPr/>
        </p:nvGrpSpPr>
        <p:grpSpPr>
          <a:xfrm>
            <a:off x="644731" y="1264182"/>
            <a:ext cx="7151236" cy="4740691"/>
            <a:chOff x="3183650" y="1517102"/>
            <a:chExt cx="8037142" cy="4829033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6072248-5042-27DD-528A-8FA77D0936F8}"/>
                </a:ext>
              </a:extLst>
            </p:cNvPr>
            <p:cNvSpPr/>
            <p:nvPr/>
          </p:nvSpPr>
          <p:spPr>
            <a:xfrm>
              <a:off x="3765688" y="2128631"/>
              <a:ext cx="357809" cy="35780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AC8A460-4058-6DE2-73CB-80214126530C}"/>
                </a:ext>
              </a:extLst>
            </p:cNvPr>
            <p:cNvSpPr/>
            <p:nvPr/>
          </p:nvSpPr>
          <p:spPr>
            <a:xfrm>
              <a:off x="3778939" y="2648778"/>
              <a:ext cx="357809" cy="35780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FC9EBF-B4B3-44BF-C3EB-C517886396DD}"/>
                </a:ext>
              </a:extLst>
            </p:cNvPr>
            <p:cNvSpPr/>
            <p:nvPr/>
          </p:nvSpPr>
          <p:spPr>
            <a:xfrm>
              <a:off x="3762376" y="3168925"/>
              <a:ext cx="357809" cy="35780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3C479C7-9C19-D49A-5F66-E66045B84410}"/>
                </a:ext>
              </a:extLst>
            </p:cNvPr>
            <p:cNvSpPr/>
            <p:nvPr/>
          </p:nvSpPr>
          <p:spPr>
            <a:xfrm>
              <a:off x="3765689" y="3689074"/>
              <a:ext cx="357809" cy="35780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DBC9838-CA93-AB6A-DF21-49A98C6BD397}"/>
                </a:ext>
              </a:extLst>
            </p:cNvPr>
            <p:cNvSpPr/>
            <p:nvPr/>
          </p:nvSpPr>
          <p:spPr>
            <a:xfrm>
              <a:off x="3759062" y="4209223"/>
              <a:ext cx="357809" cy="35780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B3E490E-B678-3898-6825-56516CFFA993}"/>
                </a:ext>
              </a:extLst>
            </p:cNvPr>
            <p:cNvSpPr/>
            <p:nvPr/>
          </p:nvSpPr>
          <p:spPr>
            <a:xfrm>
              <a:off x="3742496" y="4729370"/>
              <a:ext cx="357809" cy="35780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32B111D-5B23-B291-837E-279AB5ED09EA}"/>
                </a:ext>
              </a:extLst>
            </p:cNvPr>
            <p:cNvSpPr/>
            <p:nvPr/>
          </p:nvSpPr>
          <p:spPr>
            <a:xfrm>
              <a:off x="3755749" y="5259458"/>
              <a:ext cx="357809" cy="35780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BD19D8E-9264-437C-FAEA-5271C04D3B0E}"/>
                </a:ext>
              </a:extLst>
            </p:cNvPr>
            <p:cNvSpPr/>
            <p:nvPr/>
          </p:nvSpPr>
          <p:spPr>
            <a:xfrm>
              <a:off x="3735871" y="5736536"/>
              <a:ext cx="357809" cy="357809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39025DC-9FF5-07CA-D989-F8E0B81C8258}"/>
                </a:ext>
              </a:extLst>
            </p:cNvPr>
            <p:cNvSpPr/>
            <p:nvPr/>
          </p:nvSpPr>
          <p:spPr>
            <a:xfrm>
              <a:off x="5220115" y="2380421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30355A7-DFE1-FDE2-A482-47FF51030FE3}"/>
                </a:ext>
              </a:extLst>
            </p:cNvPr>
            <p:cNvSpPr/>
            <p:nvPr/>
          </p:nvSpPr>
          <p:spPr>
            <a:xfrm>
              <a:off x="5233366" y="2900568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CBE28E7-EA0C-1C19-D6BF-7DE7A41F36FD}"/>
                </a:ext>
              </a:extLst>
            </p:cNvPr>
            <p:cNvSpPr/>
            <p:nvPr/>
          </p:nvSpPr>
          <p:spPr>
            <a:xfrm>
              <a:off x="5216803" y="3420715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D7AFA5F-5087-3FB1-BB69-BFEE8BD25FC2}"/>
                </a:ext>
              </a:extLst>
            </p:cNvPr>
            <p:cNvSpPr/>
            <p:nvPr/>
          </p:nvSpPr>
          <p:spPr>
            <a:xfrm>
              <a:off x="5220116" y="3940864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841A0C0-455E-947F-84C0-AEBB19CEE749}"/>
                </a:ext>
              </a:extLst>
            </p:cNvPr>
            <p:cNvSpPr/>
            <p:nvPr/>
          </p:nvSpPr>
          <p:spPr>
            <a:xfrm>
              <a:off x="5213489" y="4461013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A27408-F9A3-DA1C-C9A8-5C05CB3DF953}"/>
                </a:ext>
              </a:extLst>
            </p:cNvPr>
            <p:cNvSpPr/>
            <p:nvPr/>
          </p:nvSpPr>
          <p:spPr>
            <a:xfrm>
              <a:off x="5196923" y="4981160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CA62BED-F076-59AA-B600-7B2E6ADF3D5F}"/>
                </a:ext>
              </a:extLst>
            </p:cNvPr>
            <p:cNvSpPr/>
            <p:nvPr/>
          </p:nvSpPr>
          <p:spPr>
            <a:xfrm>
              <a:off x="5210176" y="5511248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A307613-6640-019F-953B-59D1EC306267}"/>
                </a:ext>
              </a:extLst>
            </p:cNvPr>
            <p:cNvSpPr/>
            <p:nvPr/>
          </p:nvSpPr>
          <p:spPr>
            <a:xfrm>
              <a:off x="5190298" y="5988326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7D9CC01-7654-5888-F8B3-5BB070E652A7}"/>
                </a:ext>
              </a:extLst>
            </p:cNvPr>
            <p:cNvSpPr/>
            <p:nvPr/>
          </p:nvSpPr>
          <p:spPr>
            <a:xfrm>
              <a:off x="5203550" y="1886777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1EB8315-A3D2-3888-0A25-6D5611711D49}"/>
                </a:ext>
              </a:extLst>
            </p:cNvPr>
            <p:cNvSpPr/>
            <p:nvPr/>
          </p:nvSpPr>
          <p:spPr>
            <a:xfrm>
              <a:off x="6575149" y="2353916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883FE87-EC43-F88C-C8B7-DDDB69D7C99D}"/>
                </a:ext>
              </a:extLst>
            </p:cNvPr>
            <p:cNvSpPr/>
            <p:nvPr/>
          </p:nvSpPr>
          <p:spPr>
            <a:xfrm>
              <a:off x="6588400" y="2874063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C3288E5-BF09-35F7-1C00-27854D4F2395}"/>
                </a:ext>
              </a:extLst>
            </p:cNvPr>
            <p:cNvSpPr/>
            <p:nvPr/>
          </p:nvSpPr>
          <p:spPr>
            <a:xfrm>
              <a:off x="6571837" y="3394210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CC489A7-DECF-8D6E-3939-BCCB960F434F}"/>
                </a:ext>
              </a:extLst>
            </p:cNvPr>
            <p:cNvSpPr/>
            <p:nvPr/>
          </p:nvSpPr>
          <p:spPr>
            <a:xfrm>
              <a:off x="6575150" y="3914359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0FE12C-3020-CEF3-FB47-82D7D1419855}"/>
                </a:ext>
              </a:extLst>
            </p:cNvPr>
            <p:cNvSpPr/>
            <p:nvPr/>
          </p:nvSpPr>
          <p:spPr>
            <a:xfrm>
              <a:off x="6568523" y="4434508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6A8A2E7-C298-0881-97A0-3A6C19CB404C}"/>
                </a:ext>
              </a:extLst>
            </p:cNvPr>
            <p:cNvSpPr/>
            <p:nvPr/>
          </p:nvSpPr>
          <p:spPr>
            <a:xfrm>
              <a:off x="6551957" y="4954655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E6A20EE-5266-B359-B94C-59A07D49FB80}"/>
                </a:ext>
              </a:extLst>
            </p:cNvPr>
            <p:cNvSpPr/>
            <p:nvPr/>
          </p:nvSpPr>
          <p:spPr>
            <a:xfrm>
              <a:off x="6565210" y="5484743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045A4CD-6FE2-72C6-BE9F-840CB2A3A582}"/>
                </a:ext>
              </a:extLst>
            </p:cNvPr>
            <p:cNvSpPr/>
            <p:nvPr/>
          </p:nvSpPr>
          <p:spPr>
            <a:xfrm>
              <a:off x="6545332" y="5961821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508376A-6A97-9DE7-1473-03E27F7EA944}"/>
                </a:ext>
              </a:extLst>
            </p:cNvPr>
            <p:cNvSpPr/>
            <p:nvPr/>
          </p:nvSpPr>
          <p:spPr>
            <a:xfrm>
              <a:off x="6558584" y="1860272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8A90924-3ADF-7F24-8BAB-8B2297F7F07B}"/>
                </a:ext>
              </a:extLst>
            </p:cNvPr>
            <p:cNvSpPr/>
            <p:nvPr/>
          </p:nvSpPr>
          <p:spPr>
            <a:xfrm>
              <a:off x="9513820" y="3404151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40A100-EFED-AE7E-8981-8C9C09FF035F}"/>
                </a:ext>
              </a:extLst>
            </p:cNvPr>
            <p:cNvSpPr/>
            <p:nvPr/>
          </p:nvSpPr>
          <p:spPr>
            <a:xfrm>
              <a:off x="9517133" y="3924300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01187E9-3AF2-6EA7-3FEB-676BF2EDE15A}"/>
                </a:ext>
              </a:extLst>
            </p:cNvPr>
            <p:cNvSpPr/>
            <p:nvPr/>
          </p:nvSpPr>
          <p:spPr>
            <a:xfrm>
              <a:off x="9510506" y="4444449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9455C857-6AF2-27D0-01E8-8B5BC09598F2}"/>
                </a:ext>
              </a:extLst>
            </p:cNvPr>
            <p:cNvSpPr/>
            <p:nvPr/>
          </p:nvSpPr>
          <p:spPr>
            <a:xfrm>
              <a:off x="9493940" y="4964596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14D1D9E-5B32-23BC-0EA5-143C06D531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3497" y="2035865"/>
              <a:ext cx="1080053" cy="24185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7F3DDD6-018A-0475-F04C-326A2A790D41}"/>
                </a:ext>
              </a:extLst>
            </p:cNvPr>
            <p:cNvCxnSpPr>
              <a:cxnSpLocks/>
              <a:stCxn id="9" idx="6"/>
              <a:endCxn id="17" idx="1"/>
            </p:cNvCxnSpPr>
            <p:nvPr/>
          </p:nvCxnSpPr>
          <p:spPr>
            <a:xfrm>
              <a:off x="4123497" y="2307536"/>
              <a:ext cx="1149018" cy="12528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525B409-C7B5-C772-08BD-BC9E088D752F}"/>
                </a:ext>
              </a:extLst>
            </p:cNvPr>
            <p:cNvCxnSpPr>
              <a:cxnSpLocks/>
              <a:stCxn id="9" idx="6"/>
              <a:endCxn id="18" idx="1"/>
            </p:cNvCxnSpPr>
            <p:nvPr/>
          </p:nvCxnSpPr>
          <p:spPr>
            <a:xfrm>
              <a:off x="4123497" y="2307536"/>
              <a:ext cx="1162269" cy="6454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9061F33-C058-696B-C203-08DA92A34983}"/>
                </a:ext>
              </a:extLst>
            </p:cNvPr>
            <p:cNvCxnSpPr>
              <a:cxnSpLocks/>
              <a:stCxn id="9" idx="6"/>
              <a:endCxn id="19" idx="1"/>
            </p:cNvCxnSpPr>
            <p:nvPr/>
          </p:nvCxnSpPr>
          <p:spPr>
            <a:xfrm>
              <a:off x="4123497" y="2307536"/>
              <a:ext cx="1145706" cy="116557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D462EDD-C118-3C88-E932-555792C3EBB2}"/>
                </a:ext>
              </a:extLst>
            </p:cNvPr>
            <p:cNvCxnSpPr>
              <a:cxnSpLocks/>
              <a:stCxn id="9" idx="6"/>
              <a:endCxn id="20" idx="1"/>
            </p:cNvCxnSpPr>
            <p:nvPr/>
          </p:nvCxnSpPr>
          <p:spPr>
            <a:xfrm>
              <a:off x="4123497" y="2307536"/>
              <a:ext cx="1149019" cy="168572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C91187B-0891-0A97-7785-028A78DBC03E}"/>
                </a:ext>
              </a:extLst>
            </p:cNvPr>
            <p:cNvCxnSpPr>
              <a:cxnSpLocks/>
              <a:stCxn id="9" idx="6"/>
              <a:endCxn id="21" idx="1"/>
            </p:cNvCxnSpPr>
            <p:nvPr/>
          </p:nvCxnSpPr>
          <p:spPr>
            <a:xfrm>
              <a:off x="4123497" y="2307536"/>
              <a:ext cx="1142392" cy="220587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27D3B55-3EBD-22E3-4A01-6D65FCADE91E}"/>
                </a:ext>
              </a:extLst>
            </p:cNvPr>
            <p:cNvCxnSpPr>
              <a:cxnSpLocks/>
              <a:stCxn id="9" idx="6"/>
              <a:endCxn id="22" idx="1"/>
            </p:cNvCxnSpPr>
            <p:nvPr/>
          </p:nvCxnSpPr>
          <p:spPr>
            <a:xfrm>
              <a:off x="4123497" y="2307536"/>
              <a:ext cx="1125826" cy="27260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0DEBED2-EC7E-D06E-9B36-20BD849E5A9C}"/>
                </a:ext>
              </a:extLst>
            </p:cNvPr>
            <p:cNvCxnSpPr>
              <a:cxnSpLocks/>
              <a:stCxn id="9" idx="6"/>
              <a:endCxn id="23" idx="1"/>
            </p:cNvCxnSpPr>
            <p:nvPr/>
          </p:nvCxnSpPr>
          <p:spPr>
            <a:xfrm>
              <a:off x="4123497" y="2307536"/>
              <a:ext cx="1139079" cy="325611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0D9A84B-F874-C156-5200-55C82E4E3D5A}"/>
                </a:ext>
              </a:extLst>
            </p:cNvPr>
            <p:cNvCxnSpPr>
              <a:cxnSpLocks/>
              <a:stCxn id="9" idx="6"/>
              <a:endCxn id="24" idx="1"/>
            </p:cNvCxnSpPr>
            <p:nvPr/>
          </p:nvCxnSpPr>
          <p:spPr>
            <a:xfrm>
              <a:off x="4123497" y="2307536"/>
              <a:ext cx="1119201" cy="373319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024EC66-CFC2-6349-A718-8E38053E9C4C}"/>
                </a:ext>
              </a:extLst>
            </p:cNvPr>
            <p:cNvCxnSpPr>
              <a:cxnSpLocks/>
              <a:stCxn id="25" idx="6"/>
              <a:endCxn id="34" idx="2"/>
            </p:cNvCxnSpPr>
            <p:nvPr/>
          </p:nvCxnSpPr>
          <p:spPr>
            <a:xfrm flipV="1">
              <a:off x="5561359" y="2039177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1CEAAC4-9DF0-2BDA-F16C-1F7C5203F7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6810" y="2615648"/>
              <a:ext cx="1080053" cy="24185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557B85C-BAB5-533C-3FA3-4211BF97E03A}"/>
                </a:ext>
              </a:extLst>
            </p:cNvPr>
            <p:cNvCxnSpPr>
              <a:cxnSpLocks/>
              <a:endCxn id="18" idx="2"/>
            </p:cNvCxnSpPr>
            <p:nvPr/>
          </p:nvCxnSpPr>
          <p:spPr>
            <a:xfrm>
              <a:off x="4126810" y="2887319"/>
              <a:ext cx="1106556" cy="19215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CFB869B-2380-E3B5-8B31-60F4F62F0CD5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>
              <a:off x="4126810" y="2887319"/>
              <a:ext cx="1089993" cy="71230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BABFC29-FBE9-6143-A07F-D4150C16608F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>
              <a:off x="4126810" y="2887319"/>
              <a:ext cx="1145706" cy="110594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082E362-DDA4-7075-F2C1-4652F91CFEC3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>
              <a:off x="4126810" y="2887319"/>
              <a:ext cx="1139079" cy="162609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B82586D-5687-87AE-9A9F-D3975304C7B8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4126810" y="2887319"/>
              <a:ext cx="1122513" cy="214624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D931A6B-10B1-5BB3-5081-2BE06C635671}"/>
                </a:ext>
              </a:extLst>
            </p:cNvPr>
            <p:cNvCxnSpPr>
              <a:cxnSpLocks/>
            </p:cNvCxnSpPr>
            <p:nvPr/>
          </p:nvCxnSpPr>
          <p:spPr>
            <a:xfrm>
              <a:off x="4126810" y="2887319"/>
              <a:ext cx="1125826" cy="27260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7BF8BAE-DDDF-E537-6D62-441017DCBE3E}"/>
                </a:ext>
              </a:extLst>
            </p:cNvPr>
            <p:cNvCxnSpPr>
              <a:cxnSpLocks/>
              <a:endCxn id="24" idx="1"/>
            </p:cNvCxnSpPr>
            <p:nvPr/>
          </p:nvCxnSpPr>
          <p:spPr>
            <a:xfrm>
              <a:off x="4126810" y="2887319"/>
              <a:ext cx="1115888" cy="315340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A8CA40E-57C9-66D1-D96D-0B00D6BDF152}"/>
                </a:ext>
              </a:extLst>
            </p:cNvPr>
            <p:cNvCxnSpPr>
              <a:cxnSpLocks/>
              <a:endCxn id="25" idx="2"/>
            </p:cNvCxnSpPr>
            <p:nvPr/>
          </p:nvCxnSpPr>
          <p:spPr>
            <a:xfrm flipV="1">
              <a:off x="4126810" y="2065682"/>
              <a:ext cx="1076740" cy="82163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275DBE1-32E7-6750-2AC2-6A29E87829AD}"/>
                </a:ext>
              </a:extLst>
            </p:cNvPr>
            <p:cNvCxnSpPr>
              <a:cxnSpLocks/>
              <a:endCxn id="18" idx="2"/>
            </p:cNvCxnSpPr>
            <p:nvPr/>
          </p:nvCxnSpPr>
          <p:spPr>
            <a:xfrm flipV="1">
              <a:off x="4136750" y="3079473"/>
              <a:ext cx="1096616" cy="3246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C6F8428-0B71-F8F7-9A3F-B64000E04046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>
              <a:off x="4136750" y="3433971"/>
              <a:ext cx="1080053" cy="16564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E38D3C22-7C11-D6BA-96BA-5985E1D534C3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>
              <a:off x="4136750" y="3433971"/>
              <a:ext cx="1135766" cy="55929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90D20CDC-0783-BCED-D895-6E96502BE9D5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>
              <a:off x="4136750" y="3433971"/>
              <a:ext cx="1129139" cy="107944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77D4238-C828-C3F1-D54B-CD21D81E5329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4136750" y="3433971"/>
              <a:ext cx="1112573" cy="1599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3357393-7A85-2737-1D70-C747F877F605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4136750" y="3433971"/>
              <a:ext cx="1125826" cy="212967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D6D42F5-BED1-83C5-EEA7-D52C2275258A}"/>
                </a:ext>
              </a:extLst>
            </p:cNvPr>
            <p:cNvCxnSpPr>
              <a:cxnSpLocks/>
              <a:endCxn id="24" idx="1"/>
            </p:cNvCxnSpPr>
            <p:nvPr/>
          </p:nvCxnSpPr>
          <p:spPr>
            <a:xfrm>
              <a:off x="4136750" y="3433971"/>
              <a:ext cx="1105948" cy="260675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2AC2725-2B07-71B6-9CB4-4C5BFCE5EC18}"/>
                </a:ext>
              </a:extLst>
            </p:cNvPr>
            <p:cNvCxnSpPr>
              <a:cxnSpLocks/>
              <a:endCxn id="25" idx="2"/>
            </p:cNvCxnSpPr>
            <p:nvPr/>
          </p:nvCxnSpPr>
          <p:spPr>
            <a:xfrm flipV="1">
              <a:off x="4136750" y="2065682"/>
              <a:ext cx="1066800" cy="13682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A19899F-E48E-C4CF-2E07-C58B8BA9AE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6750" y="2665343"/>
              <a:ext cx="1000538" cy="76862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9AD8CCD3-2DA5-1A3C-705E-53ACCBB8FA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6871" y="3649317"/>
              <a:ext cx="1080053" cy="24185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2935358A-60DE-82D1-C62B-482072D0D7A2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>
              <a:off x="4116871" y="3920988"/>
              <a:ext cx="1103245" cy="1987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CE11406-2A1B-5E59-BC49-9DCAF54C9C61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>
              <a:off x="4116871" y="3920988"/>
              <a:ext cx="1149018" cy="59242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9F011B6-E0FD-1736-7E5C-82F275BD3A92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4116871" y="3920988"/>
              <a:ext cx="1132452" cy="111257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19F7F0D-6028-58BF-87DD-DBBC825827B6}"/>
                </a:ext>
              </a:extLst>
            </p:cNvPr>
            <p:cNvCxnSpPr>
              <a:cxnSpLocks/>
            </p:cNvCxnSpPr>
            <p:nvPr/>
          </p:nvCxnSpPr>
          <p:spPr>
            <a:xfrm>
              <a:off x="4116871" y="3920988"/>
              <a:ext cx="1149019" cy="168572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2CF496B-735E-15E7-6C1C-2DF2B6EE2F10}"/>
                </a:ext>
              </a:extLst>
            </p:cNvPr>
            <p:cNvCxnSpPr>
              <a:cxnSpLocks/>
              <a:endCxn id="24" idx="1"/>
            </p:cNvCxnSpPr>
            <p:nvPr/>
          </p:nvCxnSpPr>
          <p:spPr>
            <a:xfrm>
              <a:off x="4116871" y="3920988"/>
              <a:ext cx="1125827" cy="211973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B729417-AF72-2E5A-86FD-8F54F3CEDE58}"/>
                </a:ext>
              </a:extLst>
            </p:cNvPr>
            <p:cNvCxnSpPr>
              <a:cxnSpLocks/>
              <a:endCxn id="25" idx="2"/>
            </p:cNvCxnSpPr>
            <p:nvPr/>
          </p:nvCxnSpPr>
          <p:spPr>
            <a:xfrm flipV="1">
              <a:off x="4116871" y="2065682"/>
              <a:ext cx="1086679" cy="185530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17010C8E-6339-A4C5-6BE4-4211DF5B88C3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4116871" y="2559326"/>
              <a:ext cx="1103244" cy="136166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00AA768C-DE01-1B02-8954-E29D900089AC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4116871" y="3205977"/>
              <a:ext cx="1168895" cy="71501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D4DEAE1-7AA3-8190-3F59-79299F86EA3C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 flipV="1">
              <a:off x="4096993" y="4119769"/>
              <a:ext cx="1123123" cy="28823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68E461E-56A2-07C9-70EB-733318213F64}"/>
                </a:ext>
              </a:extLst>
            </p:cNvPr>
            <p:cNvCxnSpPr>
              <a:cxnSpLocks/>
            </p:cNvCxnSpPr>
            <p:nvPr/>
          </p:nvCxnSpPr>
          <p:spPr>
            <a:xfrm>
              <a:off x="4096993" y="4437823"/>
              <a:ext cx="1149018" cy="12528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8A7C0491-E7F9-5ADD-215E-82BCD50B2CA7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4096993" y="4437823"/>
              <a:ext cx="1152330" cy="59573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C11FA133-625B-3629-F36A-2F4EAC833EA2}"/>
                </a:ext>
              </a:extLst>
            </p:cNvPr>
            <p:cNvCxnSpPr>
              <a:cxnSpLocks/>
            </p:cNvCxnSpPr>
            <p:nvPr/>
          </p:nvCxnSpPr>
          <p:spPr>
            <a:xfrm>
              <a:off x="4096993" y="4437823"/>
              <a:ext cx="1145706" cy="116557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66A4CAD7-E0CB-3623-3B80-189D041055BB}"/>
                </a:ext>
              </a:extLst>
            </p:cNvPr>
            <p:cNvCxnSpPr>
              <a:cxnSpLocks/>
              <a:endCxn id="24" idx="1"/>
            </p:cNvCxnSpPr>
            <p:nvPr/>
          </p:nvCxnSpPr>
          <p:spPr>
            <a:xfrm>
              <a:off x="4096993" y="4437823"/>
              <a:ext cx="1145705" cy="160290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BFD2693-535A-99CB-E143-1D61D1C3EF74}"/>
                </a:ext>
              </a:extLst>
            </p:cNvPr>
            <p:cNvCxnSpPr>
              <a:cxnSpLocks/>
              <a:endCxn id="25" idx="2"/>
            </p:cNvCxnSpPr>
            <p:nvPr/>
          </p:nvCxnSpPr>
          <p:spPr>
            <a:xfrm flipV="1">
              <a:off x="4096993" y="2065682"/>
              <a:ext cx="1106557" cy="237214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581D912E-1452-2CC2-DCBF-4E39A7271B2B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4096993" y="2559326"/>
              <a:ext cx="1123122" cy="187849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9E970650-0530-E943-06F4-82E4C2003561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4096993" y="3205977"/>
              <a:ext cx="1188773" cy="12318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13AE32C-7513-8A7E-8745-204DD42E9708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V="1">
              <a:off x="4096993" y="3599620"/>
              <a:ext cx="1119810" cy="83820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F3B4BB0-3878-DEE6-4416-76D9EC83617E}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 flipV="1">
              <a:off x="4106932" y="4639918"/>
              <a:ext cx="1106557" cy="28492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78C076F-E462-3259-1369-2285477BA78C}"/>
                </a:ext>
              </a:extLst>
            </p:cNvPr>
            <p:cNvCxnSpPr>
              <a:cxnSpLocks/>
              <a:endCxn id="22" idx="2"/>
            </p:cNvCxnSpPr>
            <p:nvPr/>
          </p:nvCxnSpPr>
          <p:spPr>
            <a:xfrm>
              <a:off x="4106932" y="4954658"/>
              <a:ext cx="1089991" cy="20540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3DB2C563-E958-A875-23C5-00801A8FB1C2}"/>
                </a:ext>
              </a:extLst>
            </p:cNvPr>
            <p:cNvCxnSpPr>
              <a:cxnSpLocks/>
            </p:cNvCxnSpPr>
            <p:nvPr/>
          </p:nvCxnSpPr>
          <p:spPr>
            <a:xfrm>
              <a:off x="4106932" y="4954658"/>
              <a:ext cx="1162269" cy="6454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9B98F74F-1B6E-D524-1A83-09C31D2C47D9}"/>
                </a:ext>
              </a:extLst>
            </p:cNvPr>
            <p:cNvCxnSpPr>
              <a:cxnSpLocks/>
              <a:endCxn id="24" idx="1"/>
            </p:cNvCxnSpPr>
            <p:nvPr/>
          </p:nvCxnSpPr>
          <p:spPr>
            <a:xfrm>
              <a:off x="4106932" y="4954658"/>
              <a:ext cx="1135766" cy="108606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705EA82E-DD2F-DCB8-204E-60812C32F9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6932" y="2208143"/>
              <a:ext cx="1030356" cy="274651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D549A18D-F92B-E1AD-47FA-B5E07A926A77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4106932" y="2559326"/>
              <a:ext cx="1113183" cy="23953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B0903EA-F443-C164-FE61-09461EB6E0B0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4106932" y="3205977"/>
              <a:ext cx="1178834" cy="174868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0C78751-DDD5-3F94-CD4A-30711E8941CF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V="1">
              <a:off x="4106932" y="3599620"/>
              <a:ext cx="1109871" cy="135503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2F44B46C-E3F2-C1F7-200B-9619E74731CF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 flipV="1">
              <a:off x="4106932" y="4119769"/>
              <a:ext cx="1113184" cy="8348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373B5E7F-CAC6-BEC0-5B59-0AD3E7D367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7054" y="5170004"/>
              <a:ext cx="1080053" cy="24185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EA039FF3-1454-63CD-6E03-A3196962CC8A}"/>
                </a:ext>
              </a:extLst>
            </p:cNvPr>
            <p:cNvCxnSpPr>
              <a:cxnSpLocks/>
            </p:cNvCxnSpPr>
            <p:nvPr/>
          </p:nvCxnSpPr>
          <p:spPr>
            <a:xfrm>
              <a:off x="4087054" y="5441675"/>
              <a:ext cx="1149018" cy="12528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E1F3580E-F16E-2EB8-3B54-6C3374B812B1}"/>
                </a:ext>
              </a:extLst>
            </p:cNvPr>
            <p:cNvCxnSpPr>
              <a:cxnSpLocks/>
              <a:endCxn id="24" idx="1"/>
            </p:cNvCxnSpPr>
            <p:nvPr/>
          </p:nvCxnSpPr>
          <p:spPr>
            <a:xfrm>
              <a:off x="4087054" y="5441675"/>
              <a:ext cx="1155644" cy="59905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AF14909-5138-3156-ABFC-2E406FB47B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7054" y="2166445"/>
              <a:ext cx="1031155" cy="327523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A103FE8-46A5-7C94-1B2F-B839F448D307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4087054" y="2559326"/>
              <a:ext cx="1133061" cy="288234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1BF4ECD-2961-4350-3B34-06FFE454916F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4087054" y="3205977"/>
              <a:ext cx="1198712" cy="223569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0F91C626-ADF1-A3C1-D5D2-A2EEC1104D0C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V="1">
              <a:off x="4087054" y="3599620"/>
              <a:ext cx="1129749" cy="184205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881E2F3B-5CEA-4520-14EF-D33395FFA4EF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 flipV="1">
              <a:off x="4087054" y="4119769"/>
              <a:ext cx="1133062" cy="132190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38431F52-0B6B-A67A-3AF7-02A134CD4D40}"/>
                </a:ext>
              </a:extLst>
            </p:cNvPr>
            <p:cNvCxnSpPr>
              <a:cxnSpLocks/>
              <a:stCxn id="15" idx="6"/>
              <a:endCxn id="21" idx="2"/>
            </p:cNvCxnSpPr>
            <p:nvPr/>
          </p:nvCxnSpPr>
          <p:spPr>
            <a:xfrm flipV="1">
              <a:off x="4113558" y="4639918"/>
              <a:ext cx="1099931" cy="79844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A02C20C2-9FF6-FE05-AFBF-BCC06F32BA2A}"/>
                </a:ext>
              </a:extLst>
            </p:cNvPr>
            <p:cNvCxnSpPr>
              <a:cxnSpLocks/>
              <a:endCxn id="23" idx="2"/>
            </p:cNvCxnSpPr>
            <p:nvPr/>
          </p:nvCxnSpPr>
          <p:spPr>
            <a:xfrm flipV="1">
              <a:off x="4097221" y="5690153"/>
              <a:ext cx="1112955" cy="27144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BD36C933-B75D-8CF4-D389-AC534C95C9E2}"/>
                </a:ext>
              </a:extLst>
            </p:cNvPr>
            <p:cNvCxnSpPr>
              <a:cxnSpLocks/>
              <a:endCxn id="24" idx="2"/>
            </p:cNvCxnSpPr>
            <p:nvPr/>
          </p:nvCxnSpPr>
          <p:spPr>
            <a:xfrm>
              <a:off x="4097221" y="5991412"/>
              <a:ext cx="1093077" cy="17581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F432222-5748-9FA3-4F9F-F77FCBBEF8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97221" y="2155934"/>
              <a:ext cx="1031499" cy="38354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89DAD4BF-0D62-A02A-4257-57BCB8F403D1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4097221" y="2559326"/>
              <a:ext cx="1122894" cy="34320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ABFE33B-8C10-99EE-13DF-1BFB30B699A5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4097221" y="3205977"/>
              <a:ext cx="1188545" cy="278543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DAF31E4A-8A37-0DA0-D212-B40B9AD299DE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V="1">
              <a:off x="4097221" y="3599620"/>
              <a:ext cx="1119582" cy="239179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12B681D-F77C-3D42-FD2E-44F90A90BC86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 flipV="1">
              <a:off x="4097221" y="4119769"/>
              <a:ext cx="1122895" cy="187164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D019F6A6-3EB4-BCA5-40D7-5ECF2E36BFDB}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 flipV="1">
              <a:off x="4097221" y="4639918"/>
              <a:ext cx="1116268" cy="135149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9E0CC6B4-144C-2E64-461D-4FDE20EC4F22}"/>
                </a:ext>
              </a:extLst>
            </p:cNvPr>
            <p:cNvCxnSpPr>
              <a:cxnSpLocks/>
              <a:endCxn id="22" idx="2"/>
            </p:cNvCxnSpPr>
            <p:nvPr/>
          </p:nvCxnSpPr>
          <p:spPr>
            <a:xfrm flipV="1">
              <a:off x="4097221" y="5160065"/>
              <a:ext cx="1099702" cy="83134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0D549C3B-5924-510B-1BC5-DF7932C6B611}"/>
                </a:ext>
              </a:extLst>
            </p:cNvPr>
            <p:cNvCxnSpPr>
              <a:cxnSpLocks/>
              <a:stCxn id="25" idx="6"/>
              <a:endCxn id="26" idx="2"/>
            </p:cNvCxnSpPr>
            <p:nvPr/>
          </p:nvCxnSpPr>
          <p:spPr>
            <a:xfrm>
              <a:off x="5561359" y="2065682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F23EB3BF-BEDE-7BEE-BB20-E907458F22EC}"/>
                </a:ext>
              </a:extLst>
            </p:cNvPr>
            <p:cNvCxnSpPr>
              <a:cxnSpLocks/>
              <a:stCxn id="25" idx="6"/>
              <a:endCxn id="27" idx="2"/>
            </p:cNvCxnSpPr>
            <p:nvPr/>
          </p:nvCxnSpPr>
          <p:spPr>
            <a:xfrm>
              <a:off x="5561359" y="2065682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E06849E9-9E06-A48C-1DC7-B37D2A6F9065}"/>
                </a:ext>
              </a:extLst>
            </p:cNvPr>
            <p:cNvCxnSpPr>
              <a:cxnSpLocks/>
              <a:stCxn id="25" idx="6"/>
              <a:endCxn id="28" idx="2"/>
            </p:cNvCxnSpPr>
            <p:nvPr/>
          </p:nvCxnSpPr>
          <p:spPr>
            <a:xfrm>
              <a:off x="5561359" y="2065682"/>
              <a:ext cx="1010478" cy="15074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365D60F7-1EF9-2AF5-60C0-CC16CAAB28A5}"/>
                </a:ext>
              </a:extLst>
            </p:cNvPr>
            <p:cNvCxnSpPr>
              <a:cxnSpLocks/>
              <a:stCxn id="25" idx="6"/>
              <a:endCxn id="29" idx="2"/>
            </p:cNvCxnSpPr>
            <p:nvPr/>
          </p:nvCxnSpPr>
          <p:spPr>
            <a:xfrm>
              <a:off x="5561359" y="2065682"/>
              <a:ext cx="1013791" cy="202758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1927745-7AE8-D84F-94E5-48A6322955C6}"/>
                </a:ext>
              </a:extLst>
            </p:cNvPr>
            <p:cNvCxnSpPr>
              <a:cxnSpLocks/>
              <a:stCxn id="25" idx="6"/>
              <a:endCxn id="30" idx="2"/>
            </p:cNvCxnSpPr>
            <p:nvPr/>
          </p:nvCxnSpPr>
          <p:spPr>
            <a:xfrm>
              <a:off x="5561359" y="2065682"/>
              <a:ext cx="1007164" cy="25477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FD23FC62-DF47-6CF3-ED6C-FFE8AC01D33B}"/>
                </a:ext>
              </a:extLst>
            </p:cNvPr>
            <p:cNvCxnSpPr>
              <a:cxnSpLocks/>
              <a:stCxn id="25" idx="6"/>
              <a:endCxn id="31" idx="1"/>
            </p:cNvCxnSpPr>
            <p:nvPr/>
          </p:nvCxnSpPr>
          <p:spPr>
            <a:xfrm>
              <a:off x="5561359" y="2065682"/>
              <a:ext cx="1042998" cy="29413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B7519627-F135-A3D7-58C3-EE5853414388}"/>
                </a:ext>
              </a:extLst>
            </p:cNvPr>
            <p:cNvCxnSpPr>
              <a:cxnSpLocks/>
              <a:stCxn id="25" idx="6"/>
              <a:endCxn id="32" idx="1"/>
            </p:cNvCxnSpPr>
            <p:nvPr/>
          </p:nvCxnSpPr>
          <p:spPr>
            <a:xfrm>
              <a:off x="5561359" y="2065682"/>
              <a:ext cx="1056251" cy="347146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C3CC74C2-84EF-A600-A84B-BF38BCE5D0DD}"/>
                </a:ext>
              </a:extLst>
            </p:cNvPr>
            <p:cNvCxnSpPr>
              <a:cxnSpLocks/>
              <a:stCxn id="25" idx="6"/>
              <a:endCxn id="33" idx="1"/>
            </p:cNvCxnSpPr>
            <p:nvPr/>
          </p:nvCxnSpPr>
          <p:spPr>
            <a:xfrm>
              <a:off x="5561359" y="2065682"/>
              <a:ext cx="1036373" cy="39485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92906DF2-30E9-AE4A-F67E-62F7B8CA63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45593" y="2569950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F2E6D542-3936-990B-8DA0-DAA9F20499A2}"/>
                </a:ext>
              </a:extLst>
            </p:cNvPr>
            <p:cNvCxnSpPr>
              <a:cxnSpLocks/>
            </p:cNvCxnSpPr>
            <p:nvPr/>
          </p:nvCxnSpPr>
          <p:spPr>
            <a:xfrm>
              <a:off x="5545593" y="2596455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7AF3316-B00B-C1C1-A1ED-E5FEB63FA931}"/>
                </a:ext>
              </a:extLst>
            </p:cNvPr>
            <p:cNvCxnSpPr>
              <a:cxnSpLocks/>
            </p:cNvCxnSpPr>
            <p:nvPr/>
          </p:nvCxnSpPr>
          <p:spPr>
            <a:xfrm>
              <a:off x="5545593" y="2596455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1890AB8D-A76C-2B72-329A-2A1614E212E8}"/>
                </a:ext>
              </a:extLst>
            </p:cNvPr>
            <p:cNvCxnSpPr>
              <a:cxnSpLocks/>
            </p:cNvCxnSpPr>
            <p:nvPr/>
          </p:nvCxnSpPr>
          <p:spPr>
            <a:xfrm>
              <a:off x="5545593" y="2596455"/>
              <a:ext cx="1010478" cy="15074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581DE952-9681-DFAD-9FDD-6A0B595CDEA0}"/>
                </a:ext>
              </a:extLst>
            </p:cNvPr>
            <p:cNvCxnSpPr>
              <a:cxnSpLocks/>
            </p:cNvCxnSpPr>
            <p:nvPr/>
          </p:nvCxnSpPr>
          <p:spPr>
            <a:xfrm>
              <a:off x="5545593" y="2596455"/>
              <a:ext cx="1013791" cy="202758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799E5253-1251-CDC4-1F26-90372C7CE28E}"/>
                </a:ext>
              </a:extLst>
            </p:cNvPr>
            <p:cNvCxnSpPr>
              <a:cxnSpLocks/>
            </p:cNvCxnSpPr>
            <p:nvPr/>
          </p:nvCxnSpPr>
          <p:spPr>
            <a:xfrm>
              <a:off x="5545593" y="2596455"/>
              <a:ext cx="1007164" cy="25477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C355A052-2CD1-446A-029B-E8108E811351}"/>
                </a:ext>
              </a:extLst>
            </p:cNvPr>
            <p:cNvCxnSpPr>
              <a:cxnSpLocks/>
            </p:cNvCxnSpPr>
            <p:nvPr/>
          </p:nvCxnSpPr>
          <p:spPr>
            <a:xfrm>
              <a:off x="5545593" y="2596455"/>
              <a:ext cx="1042998" cy="29413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E37710A0-C98A-10C3-6828-AAB7392A6265}"/>
                </a:ext>
              </a:extLst>
            </p:cNvPr>
            <p:cNvCxnSpPr>
              <a:cxnSpLocks/>
              <a:endCxn id="33" idx="1"/>
            </p:cNvCxnSpPr>
            <p:nvPr/>
          </p:nvCxnSpPr>
          <p:spPr>
            <a:xfrm>
              <a:off x="5545593" y="2596455"/>
              <a:ext cx="1052139" cy="341776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FF322738-A291-49D3-2F04-A07A1FDB35F4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 flipV="1">
              <a:off x="5545593" y="2039177"/>
              <a:ext cx="1012991" cy="5572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D31E0B4C-8D93-A03D-3142-E434C04674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6614" y="3105977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F5F4A38B-5CA2-6D40-219C-7CA0B40E74AE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3132482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915C0AD0-883C-791B-F50D-905312DD7B9D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3132482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4D7688F-B192-1822-592D-C3D1B0048F45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3132482"/>
              <a:ext cx="1010478" cy="15074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D7398A63-6E50-8E91-072B-4E8FCE50E6E0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3132482"/>
              <a:ext cx="1013791" cy="202758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E86C959B-A615-D546-64DA-9BF9571E223B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3132482"/>
              <a:ext cx="1007164" cy="25477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E49DF387-3FDE-05B9-17A5-019964FEB28D}"/>
                </a:ext>
              </a:extLst>
            </p:cNvPr>
            <p:cNvCxnSpPr>
              <a:cxnSpLocks/>
              <a:endCxn id="33" idx="1"/>
            </p:cNvCxnSpPr>
            <p:nvPr/>
          </p:nvCxnSpPr>
          <p:spPr>
            <a:xfrm>
              <a:off x="5566614" y="3132482"/>
              <a:ext cx="1031118" cy="28817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B9F47A0-203D-7F1A-ACD3-A0239CC7D852}"/>
                </a:ext>
              </a:extLst>
            </p:cNvPr>
            <p:cNvCxnSpPr>
              <a:cxnSpLocks/>
              <a:stCxn id="18" idx="6"/>
              <a:endCxn id="34" idx="2"/>
            </p:cNvCxnSpPr>
            <p:nvPr/>
          </p:nvCxnSpPr>
          <p:spPr>
            <a:xfrm flipV="1">
              <a:off x="5591175" y="2039177"/>
              <a:ext cx="967409" cy="104029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BCD8735C-4D24-BF0F-83CD-9345EB19DAD2}"/>
                </a:ext>
              </a:extLst>
            </p:cNvPr>
            <p:cNvCxnSpPr>
              <a:cxnSpLocks/>
              <a:endCxn id="26" idx="2"/>
            </p:cNvCxnSpPr>
            <p:nvPr/>
          </p:nvCxnSpPr>
          <p:spPr>
            <a:xfrm flipV="1">
              <a:off x="5566614" y="2532821"/>
              <a:ext cx="1008535" cy="59966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F755B304-CAD8-2F57-FA21-0768CE2736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6614" y="3610473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23C5774-DF90-39F6-1192-F0C23232ACA8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3636978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C575E37D-6916-3FD7-5C89-DA5A70AA0482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3636978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DE513F-48F7-5909-96C0-E39D57BEBC21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3636978"/>
              <a:ext cx="1010478" cy="15074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7E79C4B8-2522-A7A4-EF11-376AEFFFD3AB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3636978"/>
              <a:ext cx="1013791" cy="202758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1B9DBC1C-D455-F3E3-DB32-E9369FF56E35}"/>
                </a:ext>
              </a:extLst>
            </p:cNvPr>
            <p:cNvCxnSpPr>
              <a:cxnSpLocks/>
              <a:endCxn id="33" idx="2"/>
            </p:cNvCxnSpPr>
            <p:nvPr/>
          </p:nvCxnSpPr>
          <p:spPr>
            <a:xfrm>
              <a:off x="5566614" y="3636978"/>
              <a:ext cx="978718" cy="25037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0EF45E7F-5F50-629C-C715-3F6E1F191F5F}"/>
                </a:ext>
              </a:extLst>
            </p:cNvPr>
            <p:cNvCxnSpPr>
              <a:cxnSpLocks/>
              <a:endCxn id="27" idx="2"/>
            </p:cNvCxnSpPr>
            <p:nvPr/>
          </p:nvCxnSpPr>
          <p:spPr>
            <a:xfrm flipV="1">
              <a:off x="5566614" y="3052968"/>
              <a:ext cx="1021786" cy="58401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76F89273-FA61-93D9-1154-E1CC308A2619}"/>
                </a:ext>
              </a:extLst>
            </p:cNvPr>
            <p:cNvCxnSpPr>
              <a:cxnSpLocks/>
              <a:endCxn id="26" idx="2"/>
            </p:cNvCxnSpPr>
            <p:nvPr/>
          </p:nvCxnSpPr>
          <p:spPr>
            <a:xfrm flipV="1">
              <a:off x="5566614" y="2532821"/>
              <a:ext cx="1008535" cy="110415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A998AEC0-9727-9C25-B600-F24D8058E346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 flipV="1">
              <a:off x="5566614" y="2039177"/>
              <a:ext cx="991970" cy="159780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6FCF6C69-6E5F-7FA0-40DF-2BAE47628A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87635" y="4104460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669E694B-92E2-4B40-4AB9-1067B6B6E892}"/>
                </a:ext>
              </a:extLst>
            </p:cNvPr>
            <p:cNvCxnSpPr>
              <a:cxnSpLocks/>
              <a:endCxn id="30" idx="2"/>
            </p:cNvCxnSpPr>
            <p:nvPr/>
          </p:nvCxnSpPr>
          <p:spPr>
            <a:xfrm>
              <a:off x="5587635" y="4130965"/>
              <a:ext cx="980888" cy="4824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B8E6D4B2-4337-C235-70F7-833795E51E64}"/>
                </a:ext>
              </a:extLst>
            </p:cNvPr>
            <p:cNvCxnSpPr>
              <a:cxnSpLocks/>
              <a:endCxn id="31" idx="2"/>
            </p:cNvCxnSpPr>
            <p:nvPr/>
          </p:nvCxnSpPr>
          <p:spPr>
            <a:xfrm>
              <a:off x="5587635" y="4130965"/>
              <a:ext cx="964322" cy="10025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A94BB2E5-AE92-85B7-CE5C-A5F628B3CB3E}"/>
                </a:ext>
              </a:extLst>
            </p:cNvPr>
            <p:cNvCxnSpPr>
              <a:cxnSpLocks/>
              <a:endCxn id="32" idx="2"/>
            </p:cNvCxnSpPr>
            <p:nvPr/>
          </p:nvCxnSpPr>
          <p:spPr>
            <a:xfrm>
              <a:off x="5587635" y="4130965"/>
              <a:ext cx="977575" cy="153268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3C3C9F37-D9F0-24A0-66AB-1CBA1A65D740}"/>
                </a:ext>
              </a:extLst>
            </p:cNvPr>
            <p:cNvCxnSpPr>
              <a:cxnSpLocks/>
              <a:endCxn id="33" idx="2"/>
            </p:cNvCxnSpPr>
            <p:nvPr/>
          </p:nvCxnSpPr>
          <p:spPr>
            <a:xfrm>
              <a:off x="5587635" y="4130965"/>
              <a:ext cx="957697" cy="200976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6C0CDE8F-411B-8F77-7B42-84B787876E65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 flipV="1">
              <a:off x="5587635" y="3573115"/>
              <a:ext cx="984202" cy="55785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0C7CA9E6-241D-F2D8-D702-F4CBBB46A1C1}"/>
                </a:ext>
              </a:extLst>
            </p:cNvPr>
            <p:cNvCxnSpPr>
              <a:cxnSpLocks/>
              <a:endCxn id="27" idx="2"/>
            </p:cNvCxnSpPr>
            <p:nvPr/>
          </p:nvCxnSpPr>
          <p:spPr>
            <a:xfrm flipV="1">
              <a:off x="5587635" y="3052968"/>
              <a:ext cx="1000765" cy="107799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82C83254-1909-CD01-7448-CBAD703BFF11}"/>
                </a:ext>
              </a:extLst>
            </p:cNvPr>
            <p:cNvCxnSpPr>
              <a:cxnSpLocks/>
              <a:endCxn id="26" idx="2"/>
            </p:cNvCxnSpPr>
            <p:nvPr/>
          </p:nvCxnSpPr>
          <p:spPr>
            <a:xfrm flipV="1">
              <a:off x="5587635" y="2532821"/>
              <a:ext cx="987514" cy="159814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BCD8A700-EA13-84D7-52AF-7875698E52DB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 flipV="1">
              <a:off x="5587635" y="2039177"/>
              <a:ext cx="970949" cy="20917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AE1FD20A-7680-832A-6408-A6697919E5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6614" y="4598446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79443359-FF69-27D1-A58D-394062296DBB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4624951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A595A16B-D60D-D369-B4D3-90EF968E8CFB}"/>
                </a:ext>
              </a:extLst>
            </p:cNvPr>
            <p:cNvCxnSpPr>
              <a:cxnSpLocks/>
            </p:cNvCxnSpPr>
            <p:nvPr/>
          </p:nvCxnSpPr>
          <p:spPr>
            <a:xfrm>
              <a:off x="5566614" y="4624951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BA642096-271F-7115-35E8-48AA49EBE265}"/>
                </a:ext>
              </a:extLst>
            </p:cNvPr>
            <p:cNvCxnSpPr>
              <a:cxnSpLocks/>
              <a:endCxn id="33" idx="2"/>
            </p:cNvCxnSpPr>
            <p:nvPr/>
          </p:nvCxnSpPr>
          <p:spPr>
            <a:xfrm>
              <a:off x="5566614" y="4624951"/>
              <a:ext cx="978718" cy="151577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C82F8D6E-2426-D159-9EB2-0F81C6545F2B}"/>
                </a:ext>
              </a:extLst>
            </p:cNvPr>
            <p:cNvCxnSpPr>
              <a:cxnSpLocks/>
              <a:endCxn id="29" idx="2"/>
            </p:cNvCxnSpPr>
            <p:nvPr/>
          </p:nvCxnSpPr>
          <p:spPr>
            <a:xfrm flipV="1">
              <a:off x="5566614" y="4093264"/>
              <a:ext cx="1008536" cy="53168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400B07F4-3068-E9EF-BBC8-05E42CB679B2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 flipV="1">
              <a:off x="5566614" y="3573115"/>
              <a:ext cx="1005223" cy="105183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900E576B-64EB-F460-3BC8-2B1F5F077A39}"/>
                </a:ext>
              </a:extLst>
            </p:cNvPr>
            <p:cNvCxnSpPr>
              <a:cxnSpLocks/>
              <a:endCxn id="27" idx="2"/>
            </p:cNvCxnSpPr>
            <p:nvPr/>
          </p:nvCxnSpPr>
          <p:spPr>
            <a:xfrm flipV="1">
              <a:off x="5566614" y="3052968"/>
              <a:ext cx="1021786" cy="157198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68F37C1-DDF6-35AB-BFA6-2C4802ABAB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6614" y="2618390"/>
              <a:ext cx="928451" cy="200656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2F71949D-9A19-9F0A-857E-904C922C1DB1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 flipV="1">
              <a:off x="5566614" y="2039177"/>
              <a:ext cx="991970" cy="258577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65DE5EB0-370D-5D8C-2882-546409C628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6614" y="5144984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A44ED930-577C-2D91-9C5E-F363511E12F5}"/>
                </a:ext>
              </a:extLst>
            </p:cNvPr>
            <p:cNvCxnSpPr>
              <a:cxnSpLocks/>
              <a:endCxn id="32" idx="2"/>
            </p:cNvCxnSpPr>
            <p:nvPr/>
          </p:nvCxnSpPr>
          <p:spPr>
            <a:xfrm>
              <a:off x="5566614" y="5171489"/>
              <a:ext cx="998596" cy="49215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602217E-20BA-EC6A-28D9-662E91439C28}"/>
                </a:ext>
              </a:extLst>
            </p:cNvPr>
            <p:cNvCxnSpPr>
              <a:cxnSpLocks/>
              <a:endCxn id="33" idx="2"/>
            </p:cNvCxnSpPr>
            <p:nvPr/>
          </p:nvCxnSpPr>
          <p:spPr>
            <a:xfrm>
              <a:off x="5566614" y="5171489"/>
              <a:ext cx="978718" cy="96923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9419731F-ED75-1DA4-5471-7F3F8B2CAED6}"/>
                </a:ext>
              </a:extLst>
            </p:cNvPr>
            <p:cNvCxnSpPr>
              <a:cxnSpLocks/>
              <a:endCxn id="30" idx="2"/>
            </p:cNvCxnSpPr>
            <p:nvPr/>
          </p:nvCxnSpPr>
          <p:spPr>
            <a:xfrm flipV="1">
              <a:off x="5566614" y="4613413"/>
              <a:ext cx="1001909" cy="5580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90CC73E3-4216-A05C-9353-44CACFFFB1B6}"/>
                </a:ext>
              </a:extLst>
            </p:cNvPr>
            <p:cNvCxnSpPr>
              <a:cxnSpLocks/>
              <a:endCxn id="29" idx="2"/>
            </p:cNvCxnSpPr>
            <p:nvPr/>
          </p:nvCxnSpPr>
          <p:spPr>
            <a:xfrm flipV="1">
              <a:off x="5566614" y="4093264"/>
              <a:ext cx="1008536" cy="107822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A057AE7A-D8AF-687E-E1BC-E9D855F50B3D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 flipV="1">
              <a:off x="5566614" y="3573115"/>
              <a:ext cx="1005223" cy="159837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0774137C-6BE8-5D31-D962-F7D4050D50EE}"/>
                </a:ext>
              </a:extLst>
            </p:cNvPr>
            <p:cNvCxnSpPr>
              <a:cxnSpLocks/>
              <a:endCxn id="27" idx="2"/>
            </p:cNvCxnSpPr>
            <p:nvPr/>
          </p:nvCxnSpPr>
          <p:spPr>
            <a:xfrm flipV="1">
              <a:off x="5566614" y="3052968"/>
              <a:ext cx="1021786" cy="211852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7EBE8775-B2CF-562A-8088-CFA0B51E8372}"/>
                </a:ext>
              </a:extLst>
            </p:cNvPr>
            <p:cNvCxnSpPr>
              <a:cxnSpLocks/>
              <a:endCxn id="26" idx="2"/>
            </p:cNvCxnSpPr>
            <p:nvPr/>
          </p:nvCxnSpPr>
          <p:spPr>
            <a:xfrm flipV="1">
              <a:off x="5566614" y="2532821"/>
              <a:ext cx="1008535" cy="263866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107C5B40-8B7A-F2F2-CB5A-98726DD3BB52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 flipV="1">
              <a:off x="5566614" y="2039177"/>
              <a:ext cx="991970" cy="313231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4C2E6728-D02C-7838-758D-C927251C20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6614" y="5638970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47D87B76-0B8F-07BC-0A56-434BFC6C333B}"/>
                </a:ext>
              </a:extLst>
            </p:cNvPr>
            <p:cNvCxnSpPr>
              <a:cxnSpLocks/>
              <a:endCxn id="33" idx="2"/>
            </p:cNvCxnSpPr>
            <p:nvPr/>
          </p:nvCxnSpPr>
          <p:spPr>
            <a:xfrm>
              <a:off x="5566614" y="5665475"/>
              <a:ext cx="978718" cy="47525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D183F693-938B-D4CD-DF6F-AD901926D44D}"/>
                </a:ext>
              </a:extLst>
            </p:cNvPr>
            <p:cNvCxnSpPr>
              <a:cxnSpLocks/>
              <a:endCxn id="31" idx="2"/>
            </p:cNvCxnSpPr>
            <p:nvPr/>
          </p:nvCxnSpPr>
          <p:spPr>
            <a:xfrm flipV="1">
              <a:off x="5566614" y="5133560"/>
              <a:ext cx="985343" cy="53191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30EDBE8A-979B-5A3C-2B9D-C78E0C4EA97C}"/>
                </a:ext>
              </a:extLst>
            </p:cNvPr>
            <p:cNvCxnSpPr>
              <a:cxnSpLocks/>
              <a:endCxn id="30" idx="2"/>
            </p:cNvCxnSpPr>
            <p:nvPr/>
          </p:nvCxnSpPr>
          <p:spPr>
            <a:xfrm flipV="1">
              <a:off x="5566614" y="4613413"/>
              <a:ext cx="1001909" cy="105206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7EB8B56E-D46B-9D4D-9574-895AC96923C7}"/>
                </a:ext>
              </a:extLst>
            </p:cNvPr>
            <p:cNvCxnSpPr>
              <a:cxnSpLocks/>
              <a:endCxn id="29" idx="2"/>
            </p:cNvCxnSpPr>
            <p:nvPr/>
          </p:nvCxnSpPr>
          <p:spPr>
            <a:xfrm flipV="1">
              <a:off x="5566614" y="4093264"/>
              <a:ext cx="1008536" cy="157221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A24F8716-E4BE-0753-9E87-A2E46C3FE5AD}"/>
                </a:ext>
              </a:extLst>
            </p:cNvPr>
            <p:cNvCxnSpPr>
              <a:cxnSpLocks/>
              <a:endCxn id="29" idx="2"/>
            </p:cNvCxnSpPr>
            <p:nvPr/>
          </p:nvCxnSpPr>
          <p:spPr>
            <a:xfrm flipV="1">
              <a:off x="5566614" y="4093264"/>
              <a:ext cx="1008536" cy="157221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58024243-8114-C413-6563-93C3BA4F6708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 flipV="1">
              <a:off x="5566614" y="3573115"/>
              <a:ext cx="1005223" cy="210287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6F24261E-67FF-06BF-B0FD-EC745A4CCC60}"/>
                </a:ext>
              </a:extLst>
            </p:cNvPr>
            <p:cNvCxnSpPr>
              <a:cxnSpLocks/>
              <a:endCxn id="26" idx="2"/>
            </p:cNvCxnSpPr>
            <p:nvPr/>
          </p:nvCxnSpPr>
          <p:spPr>
            <a:xfrm flipV="1">
              <a:off x="5566614" y="2532821"/>
              <a:ext cx="1008535" cy="313265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B91E5E4F-3960-B108-4D64-B1AF32939D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6614" y="2166445"/>
              <a:ext cx="928451" cy="349903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7787BD27-7E0D-61C4-2BFA-0FFAC16B14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03552" y="6143467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57B8FD99-4196-686A-9C9A-83776F9450C2}"/>
                </a:ext>
              </a:extLst>
            </p:cNvPr>
            <p:cNvCxnSpPr>
              <a:cxnSpLocks/>
              <a:endCxn id="32" idx="2"/>
            </p:cNvCxnSpPr>
            <p:nvPr/>
          </p:nvCxnSpPr>
          <p:spPr>
            <a:xfrm flipV="1">
              <a:off x="5503552" y="5663648"/>
              <a:ext cx="1061658" cy="5063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CE932733-C18D-D88D-B8E8-A6D3D4699288}"/>
                </a:ext>
              </a:extLst>
            </p:cNvPr>
            <p:cNvCxnSpPr>
              <a:cxnSpLocks/>
              <a:endCxn id="31" idx="2"/>
            </p:cNvCxnSpPr>
            <p:nvPr/>
          </p:nvCxnSpPr>
          <p:spPr>
            <a:xfrm flipV="1">
              <a:off x="5503552" y="5133560"/>
              <a:ext cx="1048405" cy="103641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1DC23558-CA63-5D3B-3838-478A539F1BA0}"/>
                </a:ext>
              </a:extLst>
            </p:cNvPr>
            <p:cNvCxnSpPr>
              <a:cxnSpLocks/>
              <a:endCxn id="30" idx="2"/>
            </p:cNvCxnSpPr>
            <p:nvPr/>
          </p:nvCxnSpPr>
          <p:spPr>
            <a:xfrm flipV="1">
              <a:off x="5503552" y="4613413"/>
              <a:ext cx="1064971" cy="155655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67A977F9-C860-645C-3A49-2DD1B2CFF98B}"/>
                </a:ext>
              </a:extLst>
            </p:cNvPr>
            <p:cNvCxnSpPr>
              <a:cxnSpLocks/>
              <a:endCxn id="29" idx="2"/>
            </p:cNvCxnSpPr>
            <p:nvPr/>
          </p:nvCxnSpPr>
          <p:spPr>
            <a:xfrm flipV="1">
              <a:off x="5503552" y="4093264"/>
              <a:ext cx="1071598" cy="20767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3ABDA636-80E8-23EB-D661-DE2128BC8DD0}"/>
                </a:ext>
              </a:extLst>
            </p:cNvPr>
            <p:cNvCxnSpPr>
              <a:cxnSpLocks/>
              <a:endCxn id="28" idx="2"/>
            </p:cNvCxnSpPr>
            <p:nvPr/>
          </p:nvCxnSpPr>
          <p:spPr>
            <a:xfrm flipV="1">
              <a:off x="5503552" y="3573115"/>
              <a:ext cx="1068285" cy="259685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2F0E8A99-8862-4F95-387B-9F4FF4813EC9}"/>
                </a:ext>
              </a:extLst>
            </p:cNvPr>
            <p:cNvCxnSpPr>
              <a:cxnSpLocks/>
              <a:endCxn id="27" idx="2"/>
            </p:cNvCxnSpPr>
            <p:nvPr/>
          </p:nvCxnSpPr>
          <p:spPr>
            <a:xfrm flipV="1">
              <a:off x="5503552" y="3052968"/>
              <a:ext cx="1084848" cy="311700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B41F0ED9-1DFD-6537-A77C-1280CB60DB6B}"/>
                </a:ext>
              </a:extLst>
            </p:cNvPr>
            <p:cNvCxnSpPr>
              <a:cxnSpLocks/>
              <a:endCxn id="26" idx="2"/>
            </p:cNvCxnSpPr>
            <p:nvPr/>
          </p:nvCxnSpPr>
          <p:spPr>
            <a:xfrm flipV="1">
              <a:off x="5503552" y="2532821"/>
              <a:ext cx="1071597" cy="363715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3448903F-852C-ED05-5639-3D4AE65929B1}"/>
                </a:ext>
              </a:extLst>
            </p:cNvPr>
            <p:cNvCxnSpPr>
              <a:cxnSpLocks/>
              <a:endCxn id="34" idx="2"/>
            </p:cNvCxnSpPr>
            <p:nvPr/>
          </p:nvCxnSpPr>
          <p:spPr>
            <a:xfrm flipV="1">
              <a:off x="5503552" y="2039177"/>
              <a:ext cx="1055032" cy="41307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0AE3BD32-CA69-28E4-F096-C9ACFF97A3D0}"/>
                </a:ext>
              </a:extLst>
            </p:cNvPr>
            <p:cNvSpPr/>
            <p:nvPr/>
          </p:nvSpPr>
          <p:spPr>
            <a:xfrm>
              <a:off x="7936239" y="2369682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DEC2A64-2BE0-5EEC-FA0A-201A46739A15}"/>
                </a:ext>
              </a:extLst>
            </p:cNvPr>
            <p:cNvSpPr/>
            <p:nvPr/>
          </p:nvSpPr>
          <p:spPr>
            <a:xfrm>
              <a:off x="7949490" y="2889829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817D948B-E569-F36B-53E0-A38C991976E4}"/>
                </a:ext>
              </a:extLst>
            </p:cNvPr>
            <p:cNvSpPr/>
            <p:nvPr/>
          </p:nvSpPr>
          <p:spPr>
            <a:xfrm>
              <a:off x="7932927" y="3409976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1CF913FD-5016-01D7-1F92-901D0697F6D5}"/>
                </a:ext>
              </a:extLst>
            </p:cNvPr>
            <p:cNvSpPr/>
            <p:nvPr/>
          </p:nvSpPr>
          <p:spPr>
            <a:xfrm>
              <a:off x="7936240" y="3930125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F94791A2-178A-E080-B9D6-16131CB616A4}"/>
                </a:ext>
              </a:extLst>
            </p:cNvPr>
            <p:cNvSpPr/>
            <p:nvPr/>
          </p:nvSpPr>
          <p:spPr>
            <a:xfrm>
              <a:off x="7929613" y="4450274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F0562E68-500F-88C5-0C1C-CF9EE1230E12}"/>
                </a:ext>
              </a:extLst>
            </p:cNvPr>
            <p:cNvSpPr/>
            <p:nvPr/>
          </p:nvSpPr>
          <p:spPr>
            <a:xfrm>
              <a:off x="7913047" y="4970421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44D5BE0E-2F8D-3047-E66A-AAC276A05E2C}"/>
                </a:ext>
              </a:extLst>
            </p:cNvPr>
            <p:cNvSpPr/>
            <p:nvPr/>
          </p:nvSpPr>
          <p:spPr>
            <a:xfrm>
              <a:off x="7926300" y="5500509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086A4804-7BD3-3820-2DD1-2645F49802D3}"/>
                </a:ext>
              </a:extLst>
            </p:cNvPr>
            <p:cNvSpPr/>
            <p:nvPr/>
          </p:nvSpPr>
          <p:spPr>
            <a:xfrm>
              <a:off x="7906422" y="5977587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EAA5A3A7-EF4D-02D2-70B1-53ECA4BE2DBB}"/>
                </a:ext>
              </a:extLst>
            </p:cNvPr>
            <p:cNvSpPr/>
            <p:nvPr/>
          </p:nvSpPr>
          <p:spPr>
            <a:xfrm>
              <a:off x="7919674" y="1876038"/>
              <a:ext cx="357809" cy="357809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9FF97A06-39E3-8E32-B31C-3C231F1C15FB}"/>
                </a:ext>
              </a:extLst>
            </p:cNvPr>
            <p:cNvCxnSpPr>
              <a:cxnSpLocks/>
              <a:endCxn id="200" idx="2"/>
            </p:cNvCxnSpPr>
            <p:nvPr/>
          </p:nvCxnSpPr>
          <p:spPr>
            <a:xfrm flipV="1">
              <a:off x="6922449" y="2054943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EE6E344C-3776-79B8-B10B-199077C8DD7F}"/>
                </a:ext>
              </a:extLst>
            </p:cNvPr>
            <p:cNvCxnSpPr>
              <a:cxnSpLocks/>
              <a:endCxn id="192" idx="2"/>
            </p:cNvCxnSpPr>
            <p:nvPr/>
          </p:nvCxnSpPr>
          <p:spPr>
            <a:xfrm>
              <a:off x="6922449" y="2081448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3DDA8CB3-8C49-F7A2-3CE7-F44A0D4BD9E9}"/>
                </a:ext>
              </a:extLst>
            </p:cNvPr>
            <p:cNvCxnSpPr>
              <a:cxnSpLocks/>
              <a:endCxn id="193" idx="2"/>
            </p:cNvCxnSpPr>
            <p:nvPr/>
          </p:nvCxnSpPr>
          <p:spPr>
            <a:xfrm>
              <a:off x="6922449" y="2081448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839605ED-6C0F-598B-D9CD-7FC089A6F7DD}"/>
                </a:ext>
              </a:extLst>
            </p:cNvPr>
            <p:cNvCxnSpPr>
              <a:cxnSpLocks/>
              <a:endCxn id="194" idx="2"/>
            </p:cNvCxnSpPr>
            <p:nvPr/>
          </p:nvCxnSpPr>
          <p:spPr>
            <a:xfrm>
              <a:off x="6922449" y="2081448"/>
              <a:ext cx="1010478" cy="15074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533E99F5-D138-C9CA-7745-461396535098}"/>
                </a:ext>
              </a:extLst>
            </p:cNvPr>
            <p:cNvCxnSpPr>
              <a:cxnSpLocks/>
              <a:endCxn id="195" idx="2"/>
            </p:cNvCxnSpPr>
            <p:nvPr/>
          </p:nvCxnSpPr>
          <p:spPr>
            <a:xfrm>
              <a:off x="6922449" y="2081448"/>
              <a:ext cx="1013791" cy="202758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729C8D3D-5591-2CFD-709D-5169A5297E15}"/>
                </a:ext>
              </a:extLst>
            </p:cNvPr>
            <p:cNvCxnSpPr>
              <a:cxnSpLocks/>
              <a:endCxn id="196" idx="2"/>
            </p:cNvCxnSpPr>
            <p:nvPr/>
          </p:nvCxnSpPr>
          <p:spPr>
            <a:xfrm>
              <a:off x="6922449" y="2081448"/>
              <a:ext cx="1007164" cy="25477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66275BE9-4841-A960-B385-7AA2B4F85942}"/>
                </a:ext>
              </a:extLst>
            </p:cNvPr>
            <p:cNvCxnSpPr>
              <a:cxnSpLocks/>
              <a:endCxn id="197" idx="1"/>
            </p:cNvCxnSpPr>
            <p:nvPr/>
          </p:nvCxnSpPr>
          <p:spPr>
            <a:xfrm>
              <a:off x="6922449" y="2081448"/>
              <a:ext cx="1042998" cy="29413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2C1C958B-E12A-4450-35A8-0F05341E2151}"/>
                </a:ext>
              </a:extLst>
            </p:cNvPr>
            <p:cNvCxnSpPr>
              <a:cxnSpLocks/>
              <a:endCxn id="198" idx="1"/>
            </p:cNvCxnSpPr>
            <p:nvPr/>
          </p:nvCxnSpPr>
          <p:spPr>
            <a:xfrm>
              <a:off x="6922449" y="2081448"/>
              <a:ext cx="1056251" cy="347146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B5A7B8EE-FB86-5121-828E-B391E4047640}"/>
                </a:ext>
              </a:extLst>
            </p:cNvPr>
            <p:cNvCxnSpPr>
              <a:cxnSpLocks/>
              <a:endCxn id="199" idx="1"/>
            </p:cNvCxnSpPr>
            <p:nvPr/>
          </p:nvCxnSpPr>
          <p:spPr>
            <a:xfrm>
              <a:off x="6922449" y="2081448"/>
              <a:ext cx="1036373" cy="39485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13064827-ED43-4BEC-26C2-F2A0D24031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06683" y="2585716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ECC11346-89BB-AFFA-6D58-A0704FEE0B8B}"/>
                </a:ext>
              </a:extLst>
            </p:cNvPr>
            <p:cNvCxnSpPr>
              <a:cxnSpLocks/>
            </p:cNvCxnSpPr>
            <p:nvPr/>
          </p:nvCxnSpPr>
          <p:spPr>
            <a:xfrm>
              <a:off x="6906683" y="2612221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43E8CCEC-9EC5-C429-FC55-AF9D3E6F54F0}"/>
                </a:ext>
              </a:extLst>
            </p:cNvPr>
            <p:cNvCxnSpPr>
              <a:cxnSpLocks/>
            </p:cNvCxnSpPr>
            <p:nvPr/>
          </p:nvCxnSpPr>
          <p:spPr>
            <a:xfrm>
              <a:off x="6906683" y="2612221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FC616436-848F-4C7A-397A-23ED873F568C}"/>
                </a:ext>
              </a:extLst>
            </p:cNvPr>
            <p:cNvCxnSpPr>
              <a:cxnSpLocks/>
            </p:cNvCxnSpPr>
            <p:nvPr/>
          </p:nvCxnSpPr>
          <p:spPr>
            <a:xfrm>
              <a:off x="6906683" y="2612221"/>
              <a:ext cx="1010478" cy="15074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62BA44CB-C28D-3983-9734-A67A7E000D35}"/>
                </a:ext>
              </a:extLst>
            </p:cNvPr>
            <p:cNvCxnSpPr>
              <a:cxnSpLocks/>
            </p:cNvCxnSpPr>
            <p:nvPr/>
          </p:nvCxnSpPr>
          <p:spPr>
            <a:xfrm>
              <a:off x="6906683" y="2612221"/>
              <a:ext cx="1013791" cy="202758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6B2ECF81-77ED-A70A-C192-414C32E37B49}"/>
                </a:ext>
              </a:extLst>
            </p:cNvPr>
            <p:cNvCxnSpPr>
              <a:cxnSpLocks/>
            </p:cNvCxnSpPr>
            <p:nvPr/>
          </p:nvCxnSpPr>
          <p:spPr>
            <a:xfrm>
              <a:off x="6906683" y="2612221"/>
              <a:ext cx="1007164" cy="25477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B1ABC31F-DFF6-AC19-C4A1-98A2172610DC}"/>
                </a:ext>
              </a:extLst>
            </p:cNvPr>
            <p:cNvCxnSpPr>
              <a:cxnSpLocks/>
            </p:cNvCxnSpPr>
            <p:nvPr/>
          </p:nvCxnSpPr>
          <p:spPr>
            <a:xfrm>
              <a:off x="6906683" y="2612221"/>
              <a:ext cx="1042998" cy="29413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8CE38757-250F-F504-5BCA-0D82308973F7}"/>
                </a:ext>
              </a:extLst>
            </p:cNvPr>
            <p:cNvCxnSpPr>
              <a:cxnSpLocks/>
              <a:endCxn id="199" idx="1"/>
            </p:cNvCxnSpPr>
            <p:nvPr/>
          </p:nvCxnSpPr>
          <p:spPr>
            <a:xfrm>
              <a:off x="6906683" y="2612221"/>
              <a:ext cx="1052139" cy="341776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7AC35B4E-FE0F-10D8-B576-9F892D3E02E0}"/>
                </a:ext>
              </a:extLst>
            </p:cNvPr>
            <p:cNvCxnSpPr>
              <a:cxnSpLocks/>
              <a:endCxn id="200" idx="2"/>
            </p:cNvCxnSpPr>
            <p:nvPr/>
          </p:nvCxnSpPr>
          <p:spPr>
            <a:xfrm flipV="1">
              <a:off x="6906683" y="2054943"/>
              <a:ext cx="1012991" cy="5572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84FC458B-E66B-33F6-F58F-0CBE8CC779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7704" y="3121743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74B1DB05-6651-EB12-D29E-A3A3D3C730DD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3148248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B9C82FC6-3F3A-7A94-123E-1270686C6B4D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3148248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0936FED5-BA07-3AC0-1629-78B06BF9A413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3148248"/>
              <a:ext cx="1010478" cy="15074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1B76355D-F304-CAEC-FDD7-BA97CDA17DEC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3148248"/>
              <a:ext cx="1013791" cy="202758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D73D104D-9766-F207-E1EB-C6A936182630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3148248"/>
              <a:ext cx="1007164" cy="254773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A0E13900-BFDE-BA05-5B15-2592A5C1854E}"/>
                </a:ext>
              </a:extLst>
            </p:cNvPr>
            <p:cNvCxnSpPr>
              <a:cxnSpLocks/>
              <a:endCxn id="199" idx="1"/>
            </p:cNvCxnSpPr>
            <p:nvPr/>
          </p:nvCxnSpPr>
          <p:spPr>
            <a:xfrm>
              <a:off x="6927704" y="3148248"/>
              <a:ext cx="1031118" cy="28817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6B60249A-D2AA-1A22-9F96-1CB2D772AB0F}"/>
                </a:ext>
              </a:extLst>
            </p:cNvPr>
            <p:cNvCxnSpPr>
              <a:cxnSpLocks/>
              <a:endCxn id="200" idx="2"/>
            </p:cNvCxnSpPr>
            <p:nvPr/>
          </p:nvCxnSpPr>
          <p:spPr>
            <a:xfrm flipV="1">
              <a:off x="6952265" y="2054943"/>
              <a:ext cx="967409" cy="104029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5CB9ADBD-0C7B-A358-124E-FCB7A87D0DEF}"/>
                </a:ext>
              </a:extLst>
            </p:cNvPr>
            <p:cNvCxnSpPr>
              <a:cxnSpLocks/>
              <a:endCxn id="192" idx="2"/>
            </p:cNvCxnSpPr>
            <p:nvPr/>
          </p:nvCxnSpPr>
          <p:spPr>
            <a:xfrm flipV="1">
              <a:off x="6927704" y="2548587"/>
              <a:ext cx="1008535" cy="59966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701B647E-EC44-E210-403A-032CCAE0A7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7704" y="3626239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B6620E5D-130B-712A-6DA3-A3940348A6FC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3652744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7E1566D2-FB5A-EF60-836A-1262044D5072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3652744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937DF196-39E7-7089-20D6-2296BF1CE4A3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3652744"/>
              <a:ext cx="1010478" cy="15074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AF8D3529-2E7B-6BE7-5804-36A9C6AA4CA7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3652744"/>
              <a:ext cx="1013791" cy="202758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8025EC28-5F51-97EC-8A75-3EB0AA61806B}"/>
                </a:ext>
              </a:extLst>
            </p:cNvPr>
            <p:cNvCxnSpPr>
              <a:cxnSpLocks/>
              <a:endCxn id="199" idx="2"/>
            </p:cNvCxnSpPr>
            <p:nvPr/>
          </p:nvCxnSpPr>
          <p:spPr>
            <a:xfrm>
              <a:off x="6927704" y="3652744"/>
              <a:ext cx="978718" cy="25037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015EE31C-4EF9-B335-0403-38458B8E0725}"/>
                </a:ext>
              </a:extLst>
            </p:cNvPr>
            <p:cNvCxnSpPr>
              <a:cxnSpLocks/>
              <a:endCxn id="193" idx="2"/>
            </p:cNvCxnSpPr>
            <p:nvPr/>
          </p:nvCxnSpPr>
          <p:spPr>
            <a:xfrm flipV="1">
              <a:off x="6927704" y="3068734"/>
              <a:ext cx="1021786" cy="58401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>
              <a:extLst>
                <a:ext uri="{FF2B5EF4-FFF2-40B4-BE49-F238E27FC236}">
                  <a16:creationId xmlns:a16="http://schemas.microsoft.com/office/drawing/2014/main" id="{FC38A8F4-4268-5F9C-5B49-810C6175D316}"/>
                </a:ext>
              </a:extLst>
            </p:cNvPr>
            <p:cNvCxnSpPr>
              <a:cxnSpLocks/>
              <a:endCxn id="192" idx="2"/>
            </p:cNvCxnSpPr>
            <p:nvPr/>
          </p:nvCxnSpPr>
          <p:spPr>
            <a:xfrm flipV="1">
              <a:off x="6927704" y="2548587"/>
              <a:ext cx="1008535" cy="110415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A2ABE837-0077-1366-5918-3348CF7159E9}"/>
                </a:ext>
              </a:extLst>
            </p:cNvPr>
            <p:cNvCxnSpPr>
              <a:cxnSpLocks/>
              <a:endCxn id="200" idx="2"/>
            </p:cNvCxnSpPr>
            <p:nvPr/>
          </p:nvCxnSpPr>
          <p:spPr>
            <a:xfrm flipV="1">
              <a:off x="6927704" y="2054943"/>
              <a:ext cx="991970" cy="159780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64B6AF1D-B59F-7A7D-AE02-B0A3709EA6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48725" y="4120226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3D6908DB-ACD4-ABA6-15C7-6A08BCCA00AC}"/>
                </a:ext>
              </a:extLst>
            </p:cNvPr>
            <p:cNvCxnSpPr>
              <a:cxnSpLocks/>
            </p:cNvCxnSpPr>
            <p:nvPr/>
          </p:nvCxnSpPr>
          <p:spPr>
            <a:xfrm>
              <a:off x="6948725" y="4146731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541F94C5-DF6E-6F21-EC29-B1CC97DB21C7}"/>
                </a:ext>
              </a:extLst>
            </p:cNvPr>
            <p:cNvCxnSpPr>
              <a:cxnSpLocks/>
              <a:endCxn id="197" idx="2"/>
            </p:cNvCxnSpPr>
            <p:nvPr/>
          </p:nvCxnSpPr>
          <p:spPr>
            <a:xfrm>
              <a:off x="6948725" y="4146731"/>
              <a:ext cx="964322" cy="10025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>
              <a:extLst>
                <a:ext uri="{FF2B5EF4-FFF2-40B4-BE49-F238E27FC236}">
                  <a16:creationId xmlns:a16="http://schemas.microsoft.com/office/drawing/2014/main" id="{A9AEDF70-C6BB-40B9-32F2-E5084657C7B1}"/>
                </a:ext>
              </a:extLst>
            </p:cNvPr>
            <p:cNvCxnSpPr>
              <a:cxnSpLocks/>
              <a:endCxn id="198" idx="2"/>
            </p:cNvCxnSpPr>
            <p:nvPr/>
          </p:nvCxnSpPr>
          <p:spPr>
            <a:xfrm>
              <a:off x="6948725" y="4146731"/>
              <a:ext cx="977575" cy="153268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510A8684-0D08-0E85-FEF7-0886D044A3D9}"/>
                </a:ext>
              </a:extLst>
            </p:cNvPr>
            <p:cNvCxnSpPr>
              <a:cxnSpLocks/>
              <a:endCxn id="199" idx="2"/>
            </p:cNvCxnSpPr>
            <p:nvPr/>
          </p:nvCxnSpPr>
          <p:spPr>
            <a:xfrm>
              <a:off x="6948725" y="4146731"/>
              <a:ext cx="957697" cy="200976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1ED727CB-DD2A-93A4-B404-D83C00C105C2}"/>
                </a:ext>
              </a:extLst>
            </p:cNvPr>
            <p:cNvCxnSpPr>
              <a:cxnSpLocks/>
              <a:endCxn id="194" idx="2"/>
            </p:cNvCxnSpPr>
            <p:nvPr/>
          </p:nvCxnSpPr>
          <p:spPr>
            <a:xfrm flipV="1">
              <a:off x="6948725" y="3588881"/>
              <a:ext cx="984202" cy="55785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3C1B6DF2-5F47-D422-3425-18C0CD7890A9}"/>
                </a:ext>
              </a:extLst>
            </p:cNvPr>
            <p:cNvCxnSpPr>
              <a:cxnSpLocks/>
              <a:endCxn id="193" idx="2"/>
            </p:cNvCxnSpPr>
            <p:nvPr/>
          </p:nvCxnSpPr>
          <p:spPr>
            <a:xfrm flipV="1">
              <a:off x="6948725" y="3068734"/>
              <a:ext cx="1000765" cy="107799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EDA6326D-F164-3F89-0130-A6804E6CB2D6}"/>
                </a:ext>
              </a:extLst>
            </p:cNvPr>
            <p:cNvCxnSpPr>
              <a:cxnSpLocks/>
              <a:endCxn id="192" idx="2"/>
            </p:cNvCxnSpPr>
            <p:nvPr/>
          </p:nvCxnSpPr>
          <p:spPr>
            <a:xfrm flipV="1">
              <a:off x="6948725" y="2548587"/>
              <a:ext cx="987514" cy="159814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F5663EA3-4F31-2E22-BA4A-4E40E9D393BD}"/>
                </a:ext>
              </a:extLst>
            </p:cNvPr>
            <p:cNvCxnSpPr>
              <a:cxnSpLocks/>
              <a:endCxn id="200" idx="2"/>
            </p:cNvCxnSpPr>
            <p:nvPr/>
          </p:nvCxnSpPr>
          <p:spPr>
            <a:xfrm flipV="1">
              <a:off x="6948725" y="2054943"/>
              <a:ext cx="970949" cy="20917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5A77212B-195A-9841-0403-E21C288A5A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7704" y="4614212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A766AB20-BCB2-771D-8A1D-A9736A3B6D1B}"/>
                </a:ext>
              </a:extLst>
            </p:cNvPr>
            <p:cNvCxnSpPr>
              <a:cxnSpLocks/>
              <a:endCxn id="197" idx="2"/>
            </p:cNvCxnSpPr>
            <p:nvPr/>
          </p:nvCxnSpPr>
          <p:spPr>
            <a:xfrm>
              <a:off x="6927704" y="4640717"/>
              <a:ext cx="985343" cy="50860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AA5DF7AC-E7B2-40F2-0752-B986FC67E023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4640717"/>
              <a:ext cx="1027041" cy="987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7D56CDF7-72E1-227D-38E0-7227B8E1306C}"/>
                </a:ext>
              </a:extLst>
            </p:cNvPr>
            <p:cNvCxnSpPr>
              <a:cxnSpLocks/>
              <a:endCxn id="199" idx="2"/>
            </p:cNvCxnSpPr>
            <p:nvPr/>
          </p:nvCxnSpPr>
          <p:spPr>
            <a:xfrm>
              <a:off x="6927704" y="4640717"/>
              <a:ext cx="978718" cy="151577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BF3DCA17-36DA-D4C1-F0ED-CA9D6EA052E4}"/>
                </a:ext>
              </a:extLst>
            </p:cNvPr>
            <p:cNvCxnSpPr>
              <a:cxnSpLocks/>
              <a:endCxn id="195" idx="2"/>
            </p:cNvCxnSpPr>
            <p:nvPr/>
          </p:nvCxnSpPr>
          <p:spPr>
            <a:xfrm flipV="1">
              <a:off x="6927704" y="4109030"/>
              <a:ext cx="1008536" cy="53168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ECA71988-3268-771A-AB76-722C72A8C3D4}"/>
                </a:ext>
              </a:extLst>
            </p:cNvPr>
            <p:cNvCxnSpPr>
              <a:cxnSpLocks/>
              <a:endCxn id="194" idx="2"/>
            </p:cNvCxnSpPr>
            <p:nvPr/>
          </p:nvCxnSpPr>
          <p:spPr>
            <a:xfrm flipV="1">
              <a:off x="6927704" y="3588881"/>
              <a:ext cx="1005223" cy="105183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633B0096-0825-AC0E-39E8-07BE0290C07E}"/>
                </a:ext>
              </a:extLst>
            </p:cNvPr>
            <p:cNvCxnSpPr>
              <a:cxnSpLocks/>
              <a:endCxn id="193" idx="2"/>
            </p:cNvCxnSpPr>
            <p:nvPr/>
          </p:nvCxnSpPr>
          <p:spPr>
            <a:xfrm flipV="1">
              <a:off x="6927704" y="3068734"/>
              <a:ext cx="1021786" cy="157198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DFF2B0C0-F14F-6EB7-C291-1A1B4D3F90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7704" y="2634156"/>
              <a:ext cx="928451" cy="200656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FD1D676C-7F0B-C27C-4DCB-E25A763AAA5D}"/>
                </a:ext>
              </a:extLst>
            </p:cNvPr>
            <p:cNvCxnSpPr>
              <a:cxnSpLocks/>
              <a:endCxn id="200" idx="2"/>
            </p:cNvCxnSpPr>
            <p:nvPr/>
          </p:nvCxnSpPr>
          <p:spPr>
            <a:xfrm flipV="1">
              <a:off x="6927704" y="2054943"/>
              <a:ext cx="991970" cy="258577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449A0327-D53F-2185-36FA-E47F940060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7704" y="5160750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BA218A63-6441-18C3-B857-4878F3665286}"/>
                </a:ext>
              </a:extLst>
            </p:cNvPr>
            <p:cNvCxnSpPr>
              <a:cxnSpLocks/>
            </p:cNvCxnSpPr>
            <p:nvPr/>
          </p:nvCxnSpPr>
          <p:spPr>
            <a:xfrm>
              <a:off x="6927704" y="5187255"/>
              <a:ext cx="1013790" cy="46713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D8481B86-14BC-0E05-B8E7-F3C157BD9278}"/>
                </a:ext>
              </a:extLst>
            </p:cNvPr>
            <p:cNvCxnSpPr>
              <a:cxnSpLocks/>
              <a:endCxn id="199" idx="2"/>
            </p:cNvCxnSpPr>
            <p:nvPr/>
          </p:nvCxnSpPr>
          <p:spPr>
            <a:xfrm>
              <a:off x="6927704" y="5187255"/>
              <a:ext cx="978718" cy="96923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98BDBBEC-0613-BFC7-D84F-AB0C124ACE41}"/>
                </a:ext>
              </a:extLst>
            </p:cNvPr>
            <p:cNvCxnSpPr>
              <a:cxnSpLocks/>
              <a:endCxn id="196" idx="2"/>
            </p:cNvCxnSpPr>
            <p:nvPr/>
          </p:nvCxnSpPr>
          <p:spPr>
            <a:xfrm flipV="1">
              <a:off x="6927704" y="4629179"/>
              <a:ext cx="1001909" cy="55807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5CCEC0E5-B036-E3F0-37CB-98E2C0B74750}"/>
                </a:ext>
              </a:extLst>
            </p:cNvPr>
            <p:cNvCxnSpPr>
              <a:cxnSpLocks/>
              <a:endCxn id="195" idx="2"/>
            </p:cNvCxnSpPr>
            <p:nvPr/>
          </p:nvCxnSpPr>
          <p:spPr>
            <a:xfrm flipV="1">
              <a:off x="6927704" y="4109030"/>
              <a:ext cx="1008536" cy="107822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952BC80A-4BBB-0198-5CB1-321A2003BBC2}"/>
                </a:ext>
              </a:extLst>
            </p:cNvPr>
            <p:cNvCxnSpPr>
              <a:cxnSpLocks/>
              <a:endCxn id="194" idx="2"/>
            </p:cNvCxnSpPr>
            <p:nvPr/>
          </p:nvCxnSpPr>
          <p:spPr>
            <a:xfrm flipV="1">
              <a:off x="6927704" y="3588881"/>
              <a:ext cx="1005223" cy="159837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4E5A58CF-052A-E9EA-89DF-8788F94072DE}"/>
                </a:ext>
              </a:extLst>
            </p:cNvPr>
            <p:cNvCxnSpPr>
              <a:cxnSpLocks/>
              <a:endCxn id="193" idx="2"/>
            </p:cNvCxnSpPr>
            <p:nvPr/>
          </p:nvCxnSpPr>
          <p:spPr>
            <a:xfrm flipV="1">
              <a:off x="6927704" y="3068734"/>
              <a:ext cx="1021786" cy="211852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7635D21A-0C05-D8AB-0A69-42F2EA7AE5A1}"/>
                </a:ext>
              </a:extLst>
            </p:cNvPr>
            <p:cNvCxnSpPr>
              <a:cxnSpLocks/>
              <a:endCxn id="192" idx="2"/>
            </p:cNvCxnSpPr>
            <p:nvPr/>
          </p:nvCxnSpPr>
          <p:spPr>
            <a:xfrm flipV="1">
              <a:off x="6927704" y="2548587"/>
              <a:ext cx="1008535" cy="263866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7B970B9F-30C3-7988-9374-CC1222BC2F71}"/>
                </a:ext>
              </a:extLst>
            </p:cNvPr>
            <p:cNvCxnSpPr>
              <a:cxnSpLocks/>
              <a:endCxn id="200" idx="2"/>
            </p:cNvCxnSpPr>
            <p:nvPr/>
          </p:nvCxnSpPr>
          <p:spPr>
            <a:xfrm flipV="1">
              <a:off x="6927704" y="2054943"/>
              <a:ext cx="991970" cy="313231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47319BBD-9F67-15D3-071A-9647951566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7704" y="5654736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C18074A9-6918-01FD-17B0-85740CBE9B1C}"/>
                </a:ext>
              </a:extLst>
            </p:cNvPr>
            <p:cNvCxnSpPr>
              <a:cxnSpLocks/>
              <a:endCxn id="199" idx="2"/>
            </p:cNvCxnSpPr>
            <p:nvPr/>
          </p:nvCxnSpPr>
          <p:spPr>
            <a:xfrm>
              <a:off x="6927704" y="5681241"/>
              <a:ext cx="978718" cy="47525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5344B85F-7B35-2E0B-2B33-FB7CE573A3DA}"/>
                </a:ext>
              </a:extLst>
            </p:cNvPr>
            <p:cNvCxnSpPr>
              <a:cxnSpLocks/>
              <a:endCxn id="197" idx="2"/>
            </p:cNvCxnSpPr>
            <p:nvPr/>
          </p:nvCxnSpPr>
          <p:spPr>
            <a:xfrm flipV="1">
              <a:off x="6927704" y="5149326"/>
              <a:ext cx="985343" cy="53191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8DD42EC5-CA8D-43D1-397A-B0DB7A288DEE}"/>
                </a:ext>
              </a:extLst>
            </p:cNvPr>
            <p:cNvCxnSpPr>
              <a:cxnSpLocks/>
              <a:endCxn id="196" idx="2"/>
            </p:cNvCxnSpPr>
            <p:nvPr/>
          </p:nvCxnSpPr>
          <p:spPr>
            <a:xfrm flipV="1">
              <a:off x="6927704" y="4629179"/>
              <a:ext cx="1001909" cy="105206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45B6DCEE-CA3C-9D95-380B-E5A85D3A0B68}"/>
                </a:ext>
              </a:extLst>
            </p:cNvPr>
            <p:cNvCxnSpPr>
              <a:cxnSpLocks/>
              <a:endCxn id="195" idx="2"/>
            </p:cNvCxnSpPr>
            <p:nvPr/>
          </p:nvCxnSpPr>
          <p:spPr>
            <a:xfrm flipV="1">
              <a:off x="6927704" y="4109030"/>
              <a:ext cx="1008536" cy="157221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5296E7CD-BC72-8127-37F4-A85EE0DE934D}"/>
                </a:ext>
              </a:extLst>
            </p:cNvPr>
            <p:cNvCxnSpPr>
              <a:cxnSpLocks/>
              <a:endCxn id="195" idx="2"/>
            </p:cNvCxnSpPr>
            <p:nvPr/>
          </p:nvCxnSpPr>
          <p:spPr>
            <a:xfrm flipV="1">
              <a:off x="6927704" y="4109030"/>
              <a:ext cx="1008536" cy="157221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29BA960E-8735-4CF1-190E-85E6AAAD8942}"/>
                </a:ext>
              </a:extLst>
            </p:cNvPr>
            <p:cNvCxnSpPr>
              <a:cxnSpLocks/>
              <a:endCxn id="194" idx="2"/>
            </p:cNvCxnSpPr>
            <p:nvPr/>
          </p:nvCxnSpPr>
          <p:spPr>
            <a:xfrm flipV="1">
              <a:off x="6927704" y="3588881"/>
              <a:ext cx="1005223" cy="210287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958A5667-0955-1F84-9F5B-55EDBFC1B1D7}"/>
                </a:ext>
              </a:extLst>
            </p:cNvPr>
            <p:cNvCxnSpPr>
              <a:cxnSpLocks/>
              <a:endCxn id="192" idx="2"/>
            </p:cNvCxnSpPr>
            <p:nvPr/>
          </p:nvCxnSpPr>
          <p:spPr>
            <a:xfrm flipV="1">
              <a:off x="6927704" y="2548587"/>
              <a:ext cx="1008535" cy="313265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C3DAF41A-E8F6-4AB2-CD1C-4F413CDDBB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7704" y="2182211"/>
              <a:ext cx="928451" cy="349903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69C2AB37-E820-EB84-74EF-57E9C0E552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4642" y="6159233"/>
              <a:ext cx="997225" cy="2650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FC7F9B0D-6FF3-0FF6-C29B-DD93A55DA7A0}"/>
                </a:ext>
              </a:extLst>
            </p:cNvPr>
            <p:cNvCxnSpPr>
              <a:cxnSpLocks/>
              <a:endCxn id="198" idx="2"/>
            </p:cNvCxnSpPr>
            <p:nvPr/>
          </p:nvCxnSpPr>
          <p:spPr>
            <a:xfrm flipV="1">
              <a:off x="6864642" y="5679414"/>
              <a:ext cx="1061658" cy="5063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7181233B-3DD2-66B2-DE6B-38ED1F887E28}"/>
                </a:ext>
              </a:extLst>
            </p:cNvPr>
            <p:cNvCxnSpPr>
              <a:cxnSpLocks/>
              <a:endCxn id="197" idx="2"/>
            </p:cNvCxnSpPr>
            <p:nvPr/>
          </p:nvCxnSpPr>
          <p:spPr>
            <a:xfrm flipV="1">
              <a:off x="6864642" y="5149326"/>
              <a:ext cx="1048405" cy="103641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C499A698-3D35-60E1-78C5-4ECB819534A7}"/>
                </a:ext>
              </a:extLst>
            </p:cNvPr>
            <p:cNvCxnSpPr>
              <a:cxnSpLocks/>
              <a:endCxn id="196" idx="2"/>
            </p:cNvCxnSpPr>
            <p:nvPr/>
          </p:nvCxnSpPr>
          <p:spPr>
            <a:xfrm flipV="1">
              <a:off x="6864642" y="4629179"/>
              <a:ext cx="1064971" cy="155655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351FDA12-51B1-3714-23FF-8A7BEEF96CC9}"/>
                </a:ext>
              </a:extLst>
            </p:cNvPr>
            <p:cNvCxnSpPr>
              <a:cxnSpLocks/>
              <a:endCxn id="195" idx="2"/>
            </p:cNvCxnSpPr>
            <p:nvPr/>
          </p:nvCxnSpPr>
          <p:spPr>
            <a:xfrm flipV="1">
              <a:off x="6864642" y="4109030"/>
              <a:ext cx="1071598" cy="20767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>
              <a:extLst>
                <a:ext uri="{FF2B5EF4-FFF2-40B4-BE49-F238E27FC236}">
                  <a16:creationId xmlns:a16="http://schemas.microsoft.com/office/drawing/2014/main" id="{357E72A5-0867-BF18-23D4-406B4974917E}"/>
                </a:ext>
              </a:extLst>
            </p:cNvPr>
            <p:cNvCxnSpPr>
              <a:cxnSpLocks/>
              <a:endCxn id="194" idx="2"/>
            </p:cNvCxnSpPr>
            <p:nvPr/>
          </p:nvCxnSpPr>
          <p:spPr>
            <a:xfrm flipV="1">
              <a:off x="6864642" y="3588881"/>
              <a:ext cx="1068285" cy="259685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>
              <a:extLst>
                <a:ext uri="{FF2B5EF4-FFF2-40B4-BE49-F238E27FC236}">
                  <a16:creationId xmlns:a16="http://schemas.microsoft.com/office/drawing/2014/main" id="{7CAA147B-570A-1882-C135-8F0610033C71}"/>
                </a:ext>
              </a:extLst>
            </p:cNvPr>
            <p:cNvCxnSpPr>
              <a:cxnSpLocks/>
              <a:endCxn id="193" idx="2"/>
            </p:cNvCxnSpPr>
            <p:nvPr/>
          </p:nvCxnSpPr>
          <p:spPr>
            <a:xfrm flipV="1">
              <a:off x="6864642" y="3068734"/>
              <a:ext cx="1084848" cy="311700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>
              <a:extLst>
                <a:ext uri="{FF2B5EF4-FFF2-40B4-BE49-F238E27FC236}">
                  <a16:creationId xmlns:a16="http://schemas.microsoft.com/office/drawing/2014/main" id="{F652A22F-5BD7-5DFC-396B-82EEAD7288A3}"/>
                </a:ext>
              </a:extLst>
            </p:cNvPr>
            <p:cNvCxnSpPr>
              <a:cxnSpLocks/>
              <a:endCxn id="192" idx="2"/>
            </p:cNvCxnSpPr>
            <p:nvPr/>
          </p:nvCxnSpPr>
          <p:spPr>
            <a:xfrm flipV="1">
              <a:off x="6864642" y="2548587"/>
              <a:ext cx="1071597" cy="363715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>
              <a:extLst>
                <a:ext uri="{FF2B5EF4-FFF2-40B4-BE49-F238E27FC236}">
                  <a16:creationId xmlns:a16="http://schemas.microsoft.com/office/drawing/2014/main" id="{845282FF-2520-AB50-57E5-174A42EBF059}"/>
                </a:ext>
              </a:extLst>
            </p:cNvPr>
            <p:cNvCxnSpPr>
              <a:cxnSpLocks/>
              <a:endCxn id="200" idx="2"/>
            </p:cNvCxnSpPr>
            <p:nvPr/>
          </p:nvCxnSpPr>
          <p:spPr>
            <a:xfrm flipV="1">
              <a:off x="6864642" y="2054943"/>
              <a:ext cx="1055032" cy="41307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>
              <a:extLst>
                <a:ext uri="{FF2B5EF4-FFF2-40B4-BE49-F238E27FC236}">
                  <a16:creationId xmlns:a16="http://schemas.microsoft.com/office/drawing/2014/main" id="{68B1B77F-F065-C4B0-6423-1ADE0024518F}"/>
                </a:ext>
              </a:extLst>
            </p:cNvPr>
            <p:cNvCxnSpPr>
              <a:stCxn id="200" idx="6"/>
              <a:endCxn id="35" idx="1"/>
            </p:cNvCxnSpPr>
            <p:nvPr/>
          </p:nvCxnSpPr>
          <p:spPr>
            <a:xfrm>
              <a:off x="8277483" y="2054943"/>
              <a:ext cx="1288737" cy="14016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>
              <a:extLst>
                <a:ext uri="{FF2B5EF4-FFF2-40B4-BE49-F238E27FC236}">
                  <a16:creationId xmlns:a16="http://schemas.microsoft.com/office/drawing/2014/main" id="{4ED7ECB6-49DA-9F31-8646-17EE08678D64}"/>
                </a:ext>
              </a:extLst>
            </p:cNvPr>
            <p:cNvCxnSpPr>
              <a:cxnSpLocks/>
              <a:stCxn id="200" idx="6"/>
              <a:endCxn id="36" idx="1"/>
            </p:cNvCxnSpPr>
            <p:nvPr/>
          </p:nvCxnSpPr>
          <p:spPr>
            <a:xfrm>
              <a:off x="8277483" y="2054943"/>
              <a:ext cx="1292050" cy="192175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>
              <a:extLst>
                <a:ext uri="{FF2B5EF4-FFF2-40B4-BE49-F238E27FC236}">
                  <a16:creationId xmlns:a16="http://schemas.microsoft.com/office/drawing/2014/main" id="{8572E312-1FE5-9234-112E-489B7ED71841}"/>
                </a:ext>
              </a:extLst>
            </p:cNvPr>
            <p:cNvCxnSpPr>
              <a:cxnSpLocks/>
              <a:stCxn id="200" idx="6"/>
              <a:endCxn id="37" idx="1"/>
            </p:cNvCxnSpPr>
            <p:nvPr/>
          </p:nvCxnSpPr>
          <p:spPr>
            <a:xfrm>
              <a:off x="8277483" y="2054943"/>
              <a:ext cx="1285423" cy="244190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>
              <a:extLst>
                <a:ext uri="{FF2B5EF4-FFF2-40B4-BE49-F238E27FC236}">
                  <a16:creationId xmlns:a16="http://schemas.microsoft.com/office/drawing/2014/main" id="{AD9BAA62-A93E-1A84-11ED-B14518A16099}"/>
                </a:ext>
              </a:extLst>
            </p:cNvPr>
            <p:cNvCxnSpPr>
              <a:cxnSpLocks/>
              <a:stCxn id="200" idx="6"/>
            </p:cNvCxnSpPr>
            <p:nvPr/>
          </p:nvCxnSpPr>
          <p:spPr>
            <a:xfrm>
              <a:off x="8277483" y="2054943"/>
              <a:ext cx="1262461" cy="295188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>
              <a:extLst>
                <a:ext uri="{FF2B5EF4-FFF2-40B4-BE49-F238E27FC236}">
                  <a16:creationId xmlns:a16="http://schemas.microsoft.com/office/drawing/2014/main" id="{7964D49B-BDA9-D196-0722-0802A465412F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>
              <a:off x="8293248" y="2617247"/>
              <a:ext cx="1276285" cy="135945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Straight Connector 286">
              <a:extLst>
                <a:ext uri="{FF2B5EF4-FFF2-40B4-BE49-F238E27FC236}">
                  <a16:creationId xmlns:a16="http://schemas.microsoft.com/office/drawing/2014/main" id="{C6FE305A-55DF-8D0F-CB08-5634B32BB43F}"/>
                </a:ext>
              </a:extLst>
            </p:cNvPr>
            <p:cNvCxnSpPr>
              <a:cxnSpLocks/>
              <a:endCxn id="37" idx="1"/>
            </p:cNvCxnSpPr>
            <p:nvPr/>
          </p:nvCxnSpPr>
          <p:spPr>
            <a:xfrm>
              <a:off x="8293248" y="2617247"/>
              <a:ext cx="1269658" cy="187960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Straight Connector 287">
              <a:extLst>
                <a:ext uri="{FF2B5EF4-FFF2-40B4-BE49-F238E27FC236}">
                  <a16:creationId xmlns:a16="http://schemas.microsoft.com/office/drawing/2014/main" id="{1D31C7D2-B1E5-A5B9-2455-07695AFA9F7E}"/>
                </a:ext>
              </a:extLst>
            </p:cNvPr>
            <p:cNvCxnSpPr>
              <a:cxnSpLocks/>
              <a:endCxn id="38" idx="1"/>
            </p:cNvCxnSpPr>
            <p:nvPr/>
          </p:nvCxnSpPr>
          <p:spPr>
            <a:xfrm>
              <a:off x="8293248" y="2617247"/>
              <a:ext cx="1253092" cy="239974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51146992-A010-F466-14C7-163805857871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>
              <a:off x="8293248" y="2617247"/>
              <a:ext cx="1272972" cy="83930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Connector 289">
              <a:extLst>
                <a:ext uri="{FF2B5EF4-FFF2-40B4-BE49-F238E27FC236}">
                  <a16:creationId xmlns:a16="http://schemas.microsoft.com/office/drawing/2014/main" id="{2A7B71E8-849D-37C8-BCB0-C66321C87BA8}"/>
                </a:ext>
              </a:extLst>
            </p:cNvPr>
            <p:cNvCxnSpPr>
              <a:cxnSpLocks/>
              <a:endCxn id="37" idx="1"/>
            </p:cNvCxnSpPr>
            <p:nvPr/>
          </p:nvCxnSpPr>
          <p:spPr>
            <a:xfrm>
              <a:off x="8293248" y="3142763"/>
              <a:ext cx="1269658" cy="13540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D61BCC65-7B7C-F00C-3E6B-EED015D067E5}"/>
                </a:ext>
              </a:extLst>
            </p:cNvPr>
            <p:cNvCxnSpPr>
              <a:cxnSpLocks/>
              <a:endCxn id="38" idx="1"/>
            </p:cNvCxnSpPr>
            <p:nvPr/>
          </p:nvCxnSpPr>
          <p:spPr>
            <a:xfrm>
              <a:off x="8293248" y="3142763"/>
              <a:ext cx="1253092" cy="187423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D8238075-260E-4D40-C36A-CC5E12E1044C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>
              <a:off x="8293248" y="3142763"/>
              <a:ext cx="1276285" cy="83393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Straight Connector 292">
              <a:extLst>
                <a:ext uri="{FF2B5EF4-FFF2-40B4-BE49-F238E27FC236}">
                  <a16:creationId xmlns:a16="http://schemas.microsoft.com/office/drawing/2014/main" id="{377CB2DE-83F1-22B7-6ADA-35EC4CA3E7A8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>
              <a:off x="8293248" y="3142763"/>
              <a:ext cx="1272972" cy="3137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>
              <a:extLst>
                <a:ext uri="{FF2B5EF4-FFF2-40B4-BE49-F238E27FC236}">
                  <a16:creationId xmlns:a16="http://schemas.microsoft.com/office/drawing/2014/main" id="{6E841806-7B1A-4D45-233D-454E5C1AA4BE}"/>
                </a:ext>
              </a:extLst>
            </p:cNvPr>
            <p:cNvCxnSpPr/>
            <p:nvPr/>
          </p:nvCxnSpPr>
          <p:spPr>
            <a:xfrm>
              <a:off x="8230186" y="3636750"/>
              <a:ext cx="1288737" cy="14016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Straight Connector 294">
              <a:extLst>
                <a:ext uri="{FF2B5EF4-FFF2-40B4-BE49-F238E27FC236}">
                  <a16:creationId xmlns:a16="http://schemas.microsoft.com/office/drawing/2014/main" id="{E24E393C-AAD5-CDA3-273D-4553F454EFB1}"/>
                </a:ext>
              </a:extLst>
            </p:cNvPr>
            <p:cNvCxnSpPr>
              <a:cxnSpLocks/>
              <a:endCxn id="37" idx="1"/>
            </p:cNvCxnSpPr>
            <p:nvPr/>
          </p:nvCxnSpPr>
          <p:spPr>
            <a:xfrm>
              <a:off x="8230186" y="3636750"/>
              <a:ext cx="1332720" cy="86009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Straight Connector 295">
              <a:extLst>
                <a:ext uri="{FF2B5EF4-FFF2-40B4-BE49-F238E27FC236}">
                  <a16:creationId xmlns:a16="http://schemas.microsoft.com/office/drawing/2014/main" id="{94AE5704-5A0A-4046-7C51-97C371859940}"/>
                </a:ext>
              </a:extLst>
            </p:cNvPr>
            <p:cNvCxnSpPr>
              <a:cxnSpLocks/>
              <a:endCxn id="36" idx="2"/>
            </p:cNvCxnSpPr>
            <p:nvPr/>
          </p:nvCxnSpPr>
          <p:spPr>
            <a:xfrm>
              <a:off x="8230186" y="3636750"/>
              <a:ext cx="1286947" cy="46645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AD5E07CD-8A75-E9EF-E7CC-B27FBC634F80}"/>
                </a:ext>
              </a:extLst>
            </p:cNvPr>
            <p:cNvCxnSpPr>
              <a:cxnSpLocks/>
              <a:endCxn id="35" idx="2"/>
            </p:cNvCxnSpPr>
            <p:nvPr/>
          </p:nvCxnSpPr>
          <p:spPr>
            <a:xfrm flipV="1">
              <a:off x="8230186" y="3583056"/>
              <a:ext cx="1283634" cy="5369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1B7D0413-537C-98A0-17FB-D2C5FD58818D}"/>
                </a:ext>
              </a:extLst>
            </p:cNvPr>
            <p:cNvCxnSpPr>
              <a:stCxn id="199" idx="6"/>
              <a:endCxn id="38" idx="2"/>
            </p:cNvCxnSpPr>
            <p:nvPr/>
          </p:nvCxnSpPr>
          <p:spPr>
            <a:xfrm flipV="1">
              <a:off x="8264231" y="5143501"/>
              <a:ext cx="1229709" cy="101299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D4EAA24F-2344-5A3C-BF45-BE01C36F6CE6}"/>
                </a:ext>
              </a:extLst>
            </p:cNvPr>
            <p:cNvCxnSpPr>
              <a:cxnSpLocks/>
              <a:stCxn id="199" idx="6"/>
              <a:endCxn id="37" idx="2"/>
            </p:cNvCxnSpPr>
            <p:nvPr/>
          </p:nvCxnSpPr>
          <p:spPr>
            <a:xfrm flipV="1">
              <a:off x="8264231" y="4623354"/>
              <a:ext cx="1246275" cy="153313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2452D3FA-F3D1-5B7B-DA84-C4B7699D7D38}"/>
                </a:ext>
              </a:extLst>
            </p:cNvPr>
            <p:cNvCxnSpPr>
              <a:cxnSpLocks/>
              <a:stCxn id="199" idx="6"/>
              <a:endCxn id="36" idx="2"/>
            </p:cNvCxnSpPr>
            <p:nvPr/>
          </p:nvCxnSpPr>
          <p:spPr>
            <a:xfrm flipV="1">
              <a:off x="8264231" y="4103205"/>
              <a:ext cx="1252902" cy="205328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35BEDE70-63E6-E0EC-D2E9-6EB61A68888B}"/>
                </a:ext>
              </a:extLst>
            </p:cNvPr>
            <p:cNvCxnSpPr>
              <a:cxnSpLocks/>
              <a:stCxn id="199" idx="6"/>
              <a:endCxn id="35" idx="2"/>
            </p:cNvCxnSpPr>
            <p:nvPr/>
          </p:nvCxnSpPr>
          <p:spPr>
            <a:xfrm flipV="1">
              <a:off x="8264231" y="3583056"/>
              <a:ext cx="1249589" cy="257343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DA6EB8DD-7F2C-9AFA-9965-89A37469ED7A}"/>
                </a:ext>
              </a:extLst>
            </p:cNvPr>
            <p:cNvCxnSpPr>
              <a:cxnSpLocks/>
              <a:endCxn id="38" idx="2"/>
            </p:cNvCxnSpPr>
            <p:nvPr/>
          </p:nvCxnSpPr>
          <p:spPr>
            <a:xfrm flipV="1">
              <a:off x="8290507" y="5143501"/>
              <a:ext cx="1203433" cy="55579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DEAAA014-509B-2E1D-BC73-D3A1803D653A}"/>
                </a:ext>
              </a:extLst>
            </p:cNvPr>
            <p:cNvCxnSpPr>
              <a:cxnSpLocks/>
              <a:endCxn id="36" idx="2"/>
            </p:cNvCxnSpPr>
            <p:nvPr/>
          </p:nvCxnSpPr>
          <p:spPr>
            <a:xfrm flipV="1">
              <a:off x="8290507" y="4103205"/>
              <a:ext cx="1226626" cy="157506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883A92FF-2D0A-F2EA-5016-23C4400CD6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1018" y="3679934"/>
              <a:ext cx="1147454" cy="20088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A0A1804A-3D0E-1020-4758-4A55CF8D6D7F}"/>
                </a:ext>
              </a:extLst>
            </p:cNvPr>
            <p:cNvCxnSpPr>
              <a:cxnSpLocks/>
              <a:endCxn id="37" idx="2"/>
            </p:cNvCxnSpPr>
            <p:nvPr/>
          </p:nvCxnSpPr>
          <p:spPr>
            <a:xfrm flipV="1">
              <a:off x="8353569" y="4623354"/>
              <a:ext cx="1156937" cy="103389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5A88EECD-04C0-2001-BF1F-CF9144228FD2}"/>
                </a:ext>
              </a:extLst>
            </p:cNvPr>
            <p:cNvCxnSpPr>
              <a:cxnSpLocks/>
              <a:endCxn id="35" idx="2"/>
            </p:cNvCxnSpPr>
            <p:nvPr/>
          </p:nvCxnSpPr>
          <p:spPr>
            <a:xfrm flipV="1">
              <a:off x="8279997" y="3583056"/>
              <a:ext cx="1233823" cy="154867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5EC09DCB-E832-C01C-0632-6189580931D0}"/>
                </a:ext>
              </a:extLst>
            </p:cNvPr>
            <p:cNvCxnSpPr/>
            <p:nvPr/>
          </p:nvCxnSpPr>
          <p:spPr>
            <a:xfrm flipV="1">
              <a:off x="8279996" y="4129253"/>
              <a:ext cx="1229709" cy="101299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C6EF7748-D90A-59C8-F14C-6D1A434066FB}"/>
                </a:ext>
              </a:extLst>
            </p:cNvPr>
            <p:cNvCxnSpPr>
              <a:cxnSpLocks/>
              <a:endCxn id="37" idx="2"/>
            </p:cNvCxnSpPr>
            <p:nvPr/>
          </p:nvCxnSpPr>
          <p:spPr>
            <a:xfrm flipV="1">
              <a:off x="8279996" y="4623354"/>
              <a:ext cx="1230510" cy="55042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DC3A8913-FD76-13BA-CEEC-4D362AD740EB}"/>
                </a:ext>
              </a:extLst>
            </p:cNvPr>
            <p:cNvCxnSpPr>
              <a:cxnSpLocks/>
              <a:stCxn id="197" idx="6"/>
              <a:endCxn id="38" idx="2"/>
            </p:cNvCxnSpPr>
            <p:nvPr/>
          </p:nvCxnSpPr>
          <p:spPr>
            <a:xfrm flipV="1">
              <a:off x="8270856" y="5143501"/>
              <a:ext cx="1223084" cy="582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4C402CDD-B07E-CD3E-3341-102E7D232258}"/>
                </a:ext>
              </a:extLst>
            </p:cNvPr>
            <p:cNvCxnSpPr/>
            <p:nvPr/>
          </p:nvCxnSpPr>
          <p:spPr>
            <a:xfrm flipV="1">
              <a:off x="8248465" y="3656287"/>
              <a:ext cx="1229709" cy="101299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71C42BE9-5F7F-47E8-FF3A-D988019BE050}"/>
                </a:ext>
              </a:extLst>
            </p:cNvPr>
            <p:cNvCxnSpPr>
              <a:cxnSpLocks/>
              <a:stCxn id="196" idx="6"/>
              <a:endCxn id="36" idx="2"/>
            </p:cNvCxnSpPr>
            <p:nvPr/>
          </p:nvCxnSpPr>
          <p:spPr>
            <a:xfrm flipV="1">
              <a:off x="8287422" y="4103205"/>
              <a:ext cx="1229711" cy="52597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09FA66DB-64A7-AD8D-41FC-4334F5396239}"/>
                </a:ext>
              </a:extLst>
            </p:cNvPr>
            <p:cNvCxnSpPr>
              <a:cxnSpLocks/>
              <a:stCxn id="196" idx="6"/>
              <a:endCxn id="37" idx="1"/>
            </p:cNvCxnSpPr>
            <p:nvPr/>
          </p:nvCxnSpPr>
          <p:spPr>
            <a:xfrm flipV="1">
              <a:off x="8287422" y="4496849"/>
              <a:ext cx="1275484" cy="13233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F656BF34-DD0A-6A41-950C-264A48063EB9}"/>
                </a:ext>
              </a:extLst>
            </p:cNvPr>
            <p:cNvCxnSpPr>
              <a:cxnSpLocks/>
              <a:stCxn id="196" idx="6"/>
              <a:endCxn id="38" idx="2"/>
            </p:cNvCxnSpPr>
            <p:nvPr/>
          </p:nvCxnSpPr>
          <p:spPr>
            <a:xfrm>
              <a:off x="8287422" y="4629179"/>
              <a:ext cx="1206518" cy="51432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FD1CF572-398E-7172-0E2E-CD109E08486A}"/>
                </a:ext>
              </a:extLst>
            </p:cNvPr>
            <p:cNvCxnSpPr>
              <a:cxnSpLocks/>
              <a:stCxn id="195" idx="6"/>
              <a:endCxn id="38" idx="2"/>
            </p:cNvCxnSpPr>
            <p:nvPr/>
          </p:nvCxnSpPr>
          <p:spPr>
            <a:xfrm>
              <a:off x="8294049" y="4109030"/>
              <a:ext cx="1199891" cy="103447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928FA5DB-179E-FDC3-3089-6EDB18F941FB}"/>
                </a:ext>
              </a:extLst>
            </p:cNvPr>
            <p:cNvCxnSpPr>
              <a:cxnSpLocks/>
              <a:stCxn id="195" idx="6"/>
              <a:endCxn id="35" idx="2"/>
            </p:cNvCxnSpPr>
            <p:nvPr/>
          </p:nvCxnSpPr>
          <p:spPr>
            <a:xfrm flipV="1">
              <a:off x="8294049" y="3583056"/>
              <a:ext cx="1219771" cy="52597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D59B4EF2-FE8E-0518-8F17-E5C051CCBDCF}"/>
                </a:ext>
              </a:extLst>
            </p:cNvPr>
            <p:cNvCxnSpPr>
              <a:cxnSpLocks/>
              <a:stCxn id="195" idx="6"/>
              <a:endCxn id="36" idx="2"/>
            </p:cNvCxnSpPr>
            <p:nvPr/>
          </p:nvCxnSpPr>
          <p:spPr>
            <a:xfrm flipV="1">
              <a:off x="8294049" y="4103205"/>
              <a:ext cx="1223084" cy="582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87F3F5B5-B61D-3F05-8341-E05A4D911896}"/>
                </a:ext>
              </a:extLst>
            </p:cNvPr>
            <p:cNvCxnSpPr>
              <a:cxnSpLocks/>
              <a:stCxn id="195" idx="6"/>
              <a:endCxn id="37" idx="2"/>
            </p:cNvCxnSpPr>
            <p:nvPr/>
          </p:nvCxnSpPr>
          <p:spPr>
            <a:xfrm>
              <a:off x="8294049" y="4109030"/>
              <a:ext cx="1216457" cy="5143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025B2650-282F-E52C-08AA-0A96B1C741A8}"/>
                </a:ext>
              </a:extLst>
            </p:cNvPr>
            <p:cNvCxnSpPr>
              <a:cxnSpLocks/>
            </p:cNvCxnSpPr>
            <p:nvPr/>
          </p:nvCxnSpPr>
          <p:spPr>
            <a:xfrm>
              <a:off x="9879395" y="3616873"/>
              <a:ext cx="74623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A0B6B101-967C-A1F5-28D1-006A7B48C1E9}"/>
                </a:ext>
              </a:extLst>
            </p:cNvPr>
            <p:cNvCxnSpPr>
              <a:cxnSpLocks/>
            </p:cNvCxnSpPr>
            <p:nvPr/>
          </p:nvCxnSpPr>
          <p:spPr>
            <a:xfrm>
              <a:off x="9884650" y="4126625"/>
              <a:ext cx="751491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4CDF5977-9338-4EA2-DDE5-E2C6D7DE1914}"/>
                </a:ext>
              </a:extLst>
            </p:cNvPr>
            <p:cNvCxnSpPr>
              <a:cxnSpLocks/>
            </p:cNvCxnSpPr>
            <p:nvPr/>
          </p:nvCxnSpPr>
          <p:spPr>
            <a:xfrm>
              <a:off x="9826843" y="5151383"/>
              <a:ext cx="767256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Connector 320">
              <a:extLst>
                <a:ext uri="{FF2B5EF4-FFF2-40B4-BE49-F238E27FC236}">
                  <a16:creationId xmlns:a16="http://schemas.microsoft.com/office/drawing/2014/main" id="{F2245F8B-F9E1-49A1-E997-470CE16DCFE4}"/>
                </a:ext>
              </a:extLst>
            </p:cNvPr>
            <p:cNvCxnSpPr>
              <a:cxnSpLocks/>
            </p:cNvCxnSpPr>
            <p:nvPr/>
          </p:nvCxnSpPr>
          <p:spPr>
            <a:xfrm>
              <a:off x="9879395" y="4639004"/>
              <a:ext cx="798787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6FEA12F5-9B41-68B7-6346-1F39BFAD6328}"/>
                </a:ext>
              </a:extLst>
            </p:cNvPr>
            <p:cNvSpPr txBox="1"/>
            <p:nvPr/>
          </p:nvSpPr>
          <p:spPr>
            <a:xfrm>
              <a:off x="3183650" y="1692494"/>
              <a:ext cx="1193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Input layer</a:t>
              </a: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DFE58460-03CE-9BD5-ABD8-5D8D3BA90BEB}"/>
                </a:ext>
              </a:extLst>
            </p:cNvPr>
            <p:cNvSpPr txBox="1"/>
            <p:nvPr/>
          </p:nvSpPr>
          <p:spPr>
            <a:xfrm>
              <a:off x="4395623" y="1567355"/>
              <a:ext cx="1541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Hidden layer 1</a:t>
              </a: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DDB61D06-E2E5-3D4B-5BB6-91D2E2A3E07A}"/>
                </a:ext>
              </a:extLst>
            </p:cNvPr>
            <p:cNvSpPr txBox="1"/>
            <p:nvPr/>
          </p:nvSpPr>
          <p:spPr>
            <a:xfrm>
              <a:off x="6022099" y="1517102"/>
              <a:ext cx="1541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Hidden layer 2</a:t>
              </a: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5AE1C9B6-F7F4-ED4A-5991-83CE682C077B}"/>
                </a:ext>
              </a:extLst>
            </p:cNvPr>
            <p:cNvSpPr txBox="1"/>
            <p:nvPr/>
          </p:nvSpPr>
          <p:spPr>
            <a:xfrm>
              <a:off x="7687332" y="1536152"/>
              <a:ext cx="1541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Hidden layer 3</a:t>
              </a: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09751BBE-53DA-D8D1-5338-7C79130765CA}"/>
                </a:ext>
              </a:extLst>
            </p:cNvPr>
            <p:cNvSpPr txBox="1"/>
            <p:nvPr/>
          </p:nvSpPr>
          <p:spPr>
            <a:xfrm>
              <a:off x="9855418" y="3085443"/>
              <a:ext cx="1365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Output layer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3261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5B9F3-97AA-DC04-FEB3-3D492D4A6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Examples in Python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EF66A-9B27-C293-9C2E-FAE9181B2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238" y="1442301"/>
            <a:ext cx="5383490" cy="4819503"/>
          </a:xfrm>
        </p:spPr>
        <p:txBody>
          <a:bodyPr/>
          <a:lstStyle/>
          <a:p>
            <a:r>
              <a:rPr lang="en-US" dirty="0"/>
              <a:t>Data set: </a:t>
            </a:r>
            <a:r>
              <a:rPr lang="en-US" i="1" dirty="0" err="1"/>
              <a:t>data.mat</a:t>
            </a:r>
            <a:endParaRPr lang="en-US" i="1" dirty="0"/>
          </a:p>
          <a:p>
            <a:r>
              <a:rPr lang="en-US" i="1" dirty="0"/>
              <a:t>3-layer neural network</a:t>
            </a:r>
          </a:p>
          <a:p>
            <a:r>
              <a:rPr lang="en-US" i="1" dirty="0"/>
              <a:t>Regularization and dropout</a:t>
            </a:r>
          </a:p>
          <a:p>
            <a:r>
              <a:rPr lang="en-US" i="1" dirty="0"/>
              <a:t>Python code from Scratch</a:t>
            </a:r>
          </a:p>
          <a:p>
            <a:pPr lvl="1"/>
            <a:r>
              <a:rPr lang="en-US" i="1" dirty="0"/>
              <a:t>Initialization </a:t>
            </a:r>
          </a:p>
          <a:p>
            <a:pPr lvl="1"/>
            <a:r>
              <a:rPr lang="en-US" i="1" dirty="0"/>
              <a:t>Forward </a:t>
            </a:r>
          </a:p>
          <a:p>
            <a:pPr lvl="1"/>
            <a:r>
              <a:rPr lang="en-US" i="1" dirty="0"/>
              <a:t>Backward propagation</a:t>
            </a:r>
          </a:p>
          <a:p>
            <a:pPr lvl="1"/>
            <a:r>
              <a:rPr lang="en-US" i="1" dirty="0"/>
              <a:t>Loss function</a:t>
            </a:r>
          </a:p>
          <a:p>
            <a:pPr lvl="1"/>
            <a:r>
              <a:rPr lang="en-US" i="1" dirty="0"/>
              <a:t>Parameter update (momentum, Adam)</a:t>
            </a:r>
          </a:p>
          <a:p>
            <a:pPr lvl="1"/>
            <a:r>
              <a:rPr lang="en-US" i="1" dirty="0"/>
              <a:t>Training loop (batch schedule)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1ED47-9449-B065-7209-2D7F27C08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DE1B79-03D7-9469-E966-1AB8E2DA1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573" y="1560559"/>
            <a:ext cx="5092108" cy="17293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0F6E8-95C8-74C0-FA25-580535060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376" y="3780149"/>
            <a:ext cx="2869339" cy="20369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37B54B-4E6C-47B3-8C09-B4C4C3A6A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216" y="3780934"/>
            <a:ext cx="2856826" cy="20328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6544E1-66F2-74F8-58A1-A94925D3CAFF}"/>
              </a:ext>
            </a:extLst>
          </p:cNvPr>
          <p:cNvSpPr txBox="1"/>
          <p:nvPr/>
        </p:nvSpPr>
        <p:spPr>
          <a:xfrm>
            <a:off x="7918515" y="1140643"/>
            <a:ext cx="3520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Neural network architecture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2E3BCD-A29F-5E60-646D-56ABE0F3141D}"/>
              </a:ext>
            </a:extLst>
          </p:cNvPr>
          <p:cNvSpPr txBox="1"/>
          <p:nvPr/>
        </p:nvSpPr>
        <p:spPr>
          <a:xfrm>
            <a:off x="7164371" y="5901179"/>
            <a:ext cx="158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Training set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C10B20-FFB3-97CA-FA6E-E18E42FB35FE}"/>
              </a:ext>
            </a:extLst>
          </p:cNvPr>
          <p:cNvSpPr txBox="1"/>
          <p:nvPr/>
        </p:nvSpPr>
        <p:spPr>
          <a:xfrm>
            <a:off x="9984556" y="5902751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Test set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ADA7C0-7B2A-AA4A-68CA-B5C97BA5A749}"/>
              </a:ext>
            </a:extLst>
          </p:cNvPr>
          <p:cNvSpPr txBox="1"/>
          <p:nvPr/>
        </p:nvSpPr>
        <p:spPr>
          <a:xfrm>
            <a:off x="961533" y="6363093"/>
            <a:ext cx="5708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Read the Python code thoroughly in Textbook. </a:t>
            </a:r>
          </a:p>
        </p:txBody>
      </p:sp>
    </p:spTree>
    <p:extLst>
      <p:ext uri="{BB962C8B-B14F-4D97-AF65-F5344CB8AC3E}">
        <p14:creationId xmlns:p14="http://schemas.microsoft.com/office/powerpoint/2010/main" val="4157633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15CBD-13CE-F8C7-673F-7649000DB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6" y="0"/>
            <a:ext cx="10515600" cy="1325563"/>
          </a:xfrm>
        </p:spPr>
        <p:txBody>
          <a:bodyPr/>
          <a:lstStyle/>
          <a:p>
            <a:r>
              <a:rPr lang="en-US" dirty="0"/>
              <a:t>Examples in Python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FD3C0-0FA9-8FD0-478A-FE1176440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426" y="1333255"/>
            <a:ext cx="5544265" cy="3172757"/>
          </a:xfrm>
        </p:spPr>
        <p:txBody>
          <a:bodyPr/>
          <a:lstStyle/>
          <a:p>
            <a:r>
              <a:rPr lang="en-US" dirty="0"/>
              <a:t>Modify the previous example</a:t>
            </a:r>
          </a:p>
          <a:p>
            <a:pPr lvl="1"/>
            <a:r>
              <a:rPr lang="en-US" dirty="0" err="1"/>
              <a:t>softmax</a:t>
            </a:r>
            <a:r>
              <a:rPr lang="en-US" dirty="0"/>
              <a:t> for multi-classification</a:t>
            </a:r>
          </a:p>
          <a:p>
            <a:pPr lvl="1"/>
            <a:r>
              <a:rPr lang="en-US" dirty="0"/>
              <a:t>more nodes in each layer to classify images (handwritten digits)</a:t>
            </a:r>
          </a:p>
          <a:p>
            <a:pPr fontAlgn="base" latinLnBrk="1"/>
            <a:r>
              <a:rPr lang="en-US" dirty="0"/>
              <a:t>accuracy of train set is 0.95945</a:t>
            </a:r>
            <a:endParaRPr lang="en-US" sz="4000" dirty="0"/>
          </a:p>
          <a:p>
            <a:pPr fontAlgn="base" latinLnBrk="1"/>
            <a:r>
              <a:rPr lang="en-US" dirty="0"/>
              <a:t>accuracy of test set is 0.9558</a:t>
            </a:r>
            <a:endParaRPr lang="en-US" sz="4000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278912-A18B-3E20-0C00-5C949679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49DA70-A1AE-60B5-78D3-4EA59088D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506" y="1495796"/>
            <a:ext cx="4036745" cy="24877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B966A-11EE-0156-9488-ACFCF3A2D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112" y="4271158"/>
            <a:ext cx="3168211" cy="22757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A3FAEF-C93D-3931-2283-D0CEC5C69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183" y="4600282"/>
            <a:ext cx="3167007" cy="18002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E6C29B-C369-59C2-1D9D-056BA9279646}"/>
              </a:ext>
            </a:extLst>
          </p:cNvPr>
          <p:cNvSpPr txBox="1"/>
          <p:nvPr/>
        </p:nvSpPr>
        <p:spPr>
          <a:xfrm>
            <a:off x="650448" y="4110087"/>
            <a:ext cx="5708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Read the Python code thoroughly in Textbook. </a:t>
            </a:r>
          </a:p>
        </p:txBody>
      </p:sp>
    </p:spTree>
    <p:extLst>
      <p:ext uri="{BB962C8B-B14F-4D97-AF65-F5344CB8AC3E}">
        <p14:creationId xmlns:p14="http://schemas.microsoft.com/office/powerpoint/2010/main" val="1224451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AF6F2-40BE-E97B-61F5-8239EF023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47C6B-FE5C-C2C2-D8A4-616747B4B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56" y="1316577"/>
            <a:ext cx="11435500" cy="50936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 fully connected neural network can be represented by a sequence of linear combinations plus an activation for each linear combination.</a:t>
            </a:r>
          </a:p>
          <a:p>
            <a:r>
              <a:rPr lang="en-US" dirty="0"/>
              <a:t>The parameters of a neural network is learned through back propagation using chain rule.</a:t>
            </a:r>
          </a:p>
          <a:p>
            <a:r>
              <a:rPr lang="en-US" dirty="0"/>
              <a:t>A typical training loop consists of three steps: forward propagation, backward propagation and </a:t>
            </a:r>
            <a:r>
              <a:rPr lang="en-US"/>
              <a:t>parameter update.</a:t>
            </a:r>
            <a:endParaRPr lang="en-US" dirty="0"/>
          </a:p>
          <a:p>
            <a:r>
              <a:rPr lang="en-US" dirty="0"/>
              <a:t>The problem of  overfitting can be mitigated by regularization during the training process, without changing the model architecture.</a:t>
            </a:r>
          </a:p>
          <a:p>
            <a:r>
              <a:rPr lang="en-US" dirty="0"/>
              <a:t> The weights are randomly initialized using Xavier or He method.</a:t>
            </a:r>
          </a:p>
          <a:p>
            <a:r>
              <a:rPr lang="en-US" dirty="0"/>
              <a:t>Typically, each update on parameters is based on a batch of samples, instead of a single sample or the entire data set.</a:t>
            </a:r>
          </a:p>
          <a:p>
            <a:r>
              <a:rPr lang="en-US" dirty="0"/>
              <a:t>In batch normalization, each input feature is normalized across a batch.</a:t>
            </a:r>
          </a:p>
          <a:p>
            <a:r>
              <a:rPr lang="en-US" dirty="0"/>
              <a:t>Adam optimization is applied to smooth/speed up the convergence path.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1A5C5-A8C5-EC88-6CC1-71FA3912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1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AB03E-89D3-0B2B-64BC-816D66B74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972" y="0"/>
            <a:ext cx="10515600" cy="1325563"/>
          </a:xfrm>
        </p:spPr>
        <p:txBody>
          <a:bodyPr/>
          <a:lstStyle/>
          <a:p>
            <a:r>
              <a:rPr lang="en-US" dirty="0"/>
              <a:t>Forward propagation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FEC45-CAB8-5B64-7E96-01F1181E8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971" y="1234911"/>
            <a:ext cx="5157787" cy="459458"/>
          </a:xfrm>
        </p:spPr>
        <p:txBody>
          <a:bodyPr/>
          <a:lstStyle/>
          <a:p>
            <a:r>
              <a:rPr lang="en-US" dirty="0"/>
              <a:t>For one data sample 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8BEA7D6-D8BC-249C-7521-57BBB3980561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22971" y="1807492"/>
                <a:ext cx="5157787" cy="1934949"/>
              </a:xfrm>
              <a:ln w="19050">
                <a:solidFill>
                  <a:schemeClr val="accent2"/>
                </a:solidFill>
              </a:ln>
            </p:spPr>
            <p:txBody>
              <a:bodyPr>
                <a:normAutofit lnSpcReduction="10000"/>
              </a:bodyPr>
              <a:lstStyle/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[0]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>
                  <a:spcAft>
                    <a:spcPts val="600"/>
                  </a:spcAft>
                </a:pPr>
                <a:r>
                  <a:rPr lang="en-US" dirty="0"/>
                  <a:t>For layer l, l=1,2,…, L</a:t>
                </a:r>
              </a:p>
              <a:p>
                <a:pPr marL="457200" lvl="1" indent="0"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sup>
                    </m:sSup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−1]</m:t>
                        </m:r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[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</a:p>
              <a:p>
                <a:pPr marL="457200" lvl="1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]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8BEA7D6-D8BC-249C-7521-57BBB39805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22971" y="1807492"/>
                <a:ext cx="5157787" cy="1934949"/>
              </a:xfrm>
              <a:blipFill>
                <a:blip r:embed="rId2"/>
                <a:stretch>
                  <a:fillRect l="-2002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24EC8E-3EC6-ACA9-D086-1F7508DCC8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56662" y="1272619"/>
            <a:ext cx="5183188" cy="497166"/>
          </a:xfrm>
        </p:spPr>
        <p:txBody>
          <a:bodyPr/>
          <a:lstStyle/>
          <a:p>
            <a:r>
              <a:rPr lang="en-US" dirty="0"/>
              <a:t>For </a:t>
            </a:r>
            <a:r>
              <a:rPr lang="en-US" i="1" dirty="0"/>
              <a:t>m</a:t>
            </a:r>
            <a:r>
              <a:rPr lang="en-US" dirty="0"/>
              <a:t> data samples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CE074CC-6E8C-54EB-C1C6-459C06861ED0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766089" y="1854626"/>
                <a:ext cx="5183188" cy="1906669"/>
              </a:xfrm>
              <a:ln w="19050">
                <a:solidFill>
                  <a:schemeClr val="accent2"/>
                </a:solidFill>
              </a:ln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[0]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 dirty="0" smtClean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sz="2800" b="0" i="1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800" b="0" i="1" dirty="0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dirty="0"/>
                  <a:t>For layer l, l=1,2,…, L</a:t>
                </a:r>
              </a:p>
              <a:p>
                <a:pPr marL="457200" lvl="1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𝑍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−1]</m:t>
                          </m:r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  <a:p>
                <a:pPr marL="457200" lvl="1" indent="0">
                  <a:spcBef>
                    <a:spcPts val="12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  <m:r>
                                <a:rPr lang="en-US" sz="2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]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CE074CC-6E8C-54EB-C1C6-459C06861E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766089" y="1854626"/>
                <a:ext cx="5183188" cy="1906669"/>
              </a:xfrm>
              <a:blipFill>
                <a:blip r:embed="rId3"/>
                <a:stretch>
                  <a:fillRect l="-1993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B2509-0951-BABF-53EE-88A57D3BE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914815-3ABF-D06F-3271-48ECCA0855DA}"/>
              </a:ext>
            </a:extLst>
          </p:cNvPr>
          <p:cNvSpPr txBox="1"/>
          <p:nvPr/>
        </p:nvSpPr>
        <p:spPr>
          <a:xfrm>
            <a:off x="4204355" y="3893270"/>
            <a:ext cx="4360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Segoe Print" panose="02000600000000000000" pitchFamily="2" charset="0"/>
              </a:rPr>
              <a:t># specify the shape of each variable</a:t>
            </a:r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F4119833-657B-79FA-0ECB-02677E308D98}"/>
              </a:ext>
            </a:extLst>
          </p:cNvPr>
          <p:cNvCxnSpPr>
            <a:endCxn id="4" idx="2"/>
          </p:cNvCxnSpPr>
          <p:nvPr/>
        </p:nvCxnSpPr>
        <p:spPr>
          <a:xfrm rot="10800000">
            <a:off x="3201866" y="3742441"/>
            <a:ext cx="832807" cy="301658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9A638EE4-CFE5-FAD6-7BD8-73AA8DE7BFD8}"/>
              </a:ext>
            </a:extLst>
          </p:cNvPr>
          <p:cNvCxnSpPr>
            <a:stCxn id="10" idx="3"/>
            <a:endCxn id="6" idx="2"/>
          </p:cNvCxnSpPr>
          <p:nvPr/>
        </p:nvCxnSpPr>
        <p:spPr>
          <a:xfrm flipV="1">
            <a:off x="8564844" y="3761295"/>
            <a:ext cx="792839" cy="316641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0" name="Picture 79">
            <a:extLst>
              <a:ext uri="{FF2B5EF4-FFF2-40B4-BE49-F238E27FC236}">
                <a16:creationId xmlns:a16="http://schemas.microsoft.com/office/drawing/2014/main" id="{8DA0BBD2-0FC0-EF77-CC56-1A68FBB73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145" y="4392691"/>
            <a:ext cx="6372520" cy="2465309"/>
          </a:xfrm>
          <a:prstGeom prst="rect">
            <a:avLst/>
          </a:prstGeom>
        </p:spPr>
      </p:pic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0EFD69D7-5415-6064-1F09-874AD650B47F}"/>
              </a:ext>
            </a:extLst>
          </p:cNvPr>
          <p:cNvSpPr/>
          <p:nvPr/>
        </p:nvSpPr>
        <p:spPr>
          <a:xfrm>
            <a:off x="622169" y="4223208"/>
            <a:ext cx="6716616" cy="1406054"/>
          </a:xfrm>
          <a:custGeom>
            <a:avLst/>
            <a:gdLst>
              <a:gd name="csX0" fmla="*/ 216817 w 6716616"/>
              <a:gd name="csY0" fmla="*/ 216817 h 1406054"/>
              <a:gd name="csX1" fmla="*/ 216817 w 6716616"/>
              <a:gd name="csY1" fmla="*/ 216817 h 1406054"/>
              <a:gd name="csX2" fmla="*/ 65988 w 6716616"/>
              <a:gd name="csY2" fmla="*/ 339365 h 1406054"/>
              <a:gd name="csX3" fmla="*/ 37707 w 6716616"/>
              <a:gd name="csY3" fmla="*/ 395926 h 1406054"/>
              <a:gd name="csX4" fmla="*/ 28280 w 6716616"/>
              <a:gd name="csY4" fmla="*/ 471340 h 1406054"/>
              <a:gd name="csX5" fmla="*/ 9427 w 6716616"/>
              <a:gd name="csY5" fmla="*/ 518474 h 1406054"/>
              <a:gd name="csX6" fmla="*/ 0 w 6716616"/>
              <a:gd name="csY6" fmla="*/ 584462 h 1406054"/>
              <a:gd name="csX7" fmla="*/ 9427 w 6716616"/>
              <a:gd name="csY7" fmla="*/ 772998 h 1406054"/>
              <a:gd name="csX8" fmla="*/ 28280 w 6716616"/>
              <a:gd name="csY8" fmla="*/ 810705 h 1406054"/>
              <a:gd name="csX9" fmla="*/ 37707 w 6716616"/>
              <a:gd name="csY9" fmla="*/ 848413 h 1406054"/>
              <a:gd name="csX10" fmla="*/ 65988 w 6716616"/>
              <a:gd name="csY10" fmla="*/ 867266 h 1406054"/>
              <a:gd name="csX11" fmla="*/ 141402 w 6716616"/>
              <a:gd name="csY11" fmla="*/ 952107 h 1406054"/>
              <a:gd name="csX12" fmla="*/ 160256 w 6716616"/>
              <a:gd name="csY12" fmla="*/ 980388 h 1406054"/>
              <a:gd name="csX13" fmla="*/ 216817 w 6716616"/>
              <a:gd name="csY13" fmla="*/ 1018095 h 1406054"/>
              <a:gd name="csX14" fmla="*/ 301658 w 6716616"/>
              <a:gd name="csY14" fmla="*/ 1065229 h 1406054"/>
              <a:gd name="csX15" fmla="*/ 329938 w 6716616"/>
              <a:gd name="csY15" fmla="*/ 1093510 h 1406054"/>
              <a:gd name="csX16" fmla="*/ 367645 w 6716616"/>
              <a:gd name="csY16" fmla="*/ 1102936 h 1406054"/>
              <a:gd name="csX17" fmla="*/ 395926 w 6716616"/>
              <a:gd name="csY17" fmla="*/ 1112363 h 1406054"/>
              <a:gd name="csX18" fmla="*/ 452487 w 6716616"/>
              <a:gd name="csY18" fmla="*/ 1140644 h 1406054"/>
              <a:gd name="csX19" fmla="*/ 490194 w 6716616"/>
              <a:gd name="csY19" fmla="*/ 1150070 h 1406054"/>
              <a:gd name="csX20" fmla="*/ 603316 w 6716616"/>
              <a:gd name="csY20" fmla="*/ 1168924 h 1406054"/>
              <a:gd name="csX21" fmla="*/ 641023 w 6716616"/>
              <a:gd name="csY21" fmla="*/ 1178351 h 1406054"/>
              <a:gd name="csX22" fmla="*/ 735291 w 6716616"/>
              <a:gd name="csY22" fmla="*/ 1197204 h 1406054"/>
              <a:gd name="csX23" fmla="*/ 782425 w 6716616"/>
              <a:gd name="csY23" fmla="*/ 1216058 h 1406054"/>
              <a:gd name="csX24" fmla="*/ 848412 w 6716616"/>
              <a:gd name="csY24" fmla="*/ 1225485 h 1406054"/>
              <a:gd name="csX25" fmla="*/ 1065229 w 6716616"/>
              <a:gd name="csY25" fmla="*/ 1244338 h 1406054"/>
              <a:gd name="csX26" fmla="*/ 1206631 w 6716616"/>
              <a:gd name="csY26" fmla="*/ 1263192 h 1406054"/>
              <a:gd name="csX27" fmla="*/ 1442301 w 6716616"/>
              <a:gd name="csY27" fmla="*/ 1310326 h 1406054"/>
              <a:gd name="csX28" fmla="*/ 1555423 w 6716616"/>
              <a:gd name="csY28" fmla="*/ 1319753 h 1406054"/>
              <a:gd name="csX29" fmla="*/ 1602557 w 6716616"/>
              <a:gd name="csY29" fmla="*/ 1329180 h 1406054"/>
              <a:gd name="csX30" fmla="*/ 1640264 w 6716616"/>
              <a:gd name="csY30" fmla="*/ 1338606 h 1406054"/>
              <a:gd name="csX31" fmla="*/ 1932495 w 6716616"/>
              <a:gd name="csY31" fmla="*/ 1348033 h 1406054"/>
              <a:gd name="csX32" fmla="*/ 2516957 w 6716616"/>
              <a:gd name="csY32" fmla="*/ 1357460 h 1406054"/>
              <a:gd name="csX33" fmla="*/ 4374037 w 6716616"/>
              <a:gd name="csY33" fmla="*/ 1366887 h 1406054"/>
              <a:gd name="csX34" fmla="*/ 6410227 w 6716616"/>
              <a:gd name="csY34" fmla="*/ 1348033 h 1406054"/>
              <a:gd name="csX35" fmla="*/ 6504495 w 6716616"/>
              <a:gd name="csY35" fmla="*/ 1310326 h 1406054"/>
              <a:gd name="csX36" fmla="*/ 6532775 w 6716616"/>
              <a:gd name="csY36" fmla="*/ 1282046 h 1406054"/>
              <a:gd name="csX37" fmla="*/ 6589336 w 6716616"/>
              <a:gd name="csY37" fmla="*/ 1168924 h 1406054"/>
              <a:gd name="csX38" fmla="*/ 6617617 w 6716616"/>
              <a:gd name="csY38" fmla="*/ 1112363 h 1406054"/>
              <a:gd name="csX39" fmla="*/ 6664751 w 6716616"/>
              <a:gd name="csY39" fmla="*/ 1008668 h 1406054"/>
              <a:gd name="csX40" fmla="*/ 6693031 w 6716616"/>
              <a:gd name="csY40" fmla="*/ 970961 h 1406054"/>
              <a:gd name="csX41" fmla="*/ 6693031 w 6716616"/>
              <a:gd name="csY41" fmla="*/ 584462 h 1406054"/>
              <a:gd name="csX42" fmla="*/ 6664751 w 6716616"/>
              <a:gd name="csY42" fmla="*/ 527901 h 1406054"/>
              <a:gd name="csX43" fmla="*/ 6579909 w 6716616"/>
              <a:gd name="csY43" fmla="*/ 461914 h 1406054"/>
              <a:gd name="csX44" fmla="*/ 6429080 w 6716616"/>
              <a:gd name="csY44" fmla="*/ 424206 h 1406054"/>
              <a:gd name="csX45" fmla="*/ 6353666 w 6716616"/>
              <a:gd name="csY45" fmla="*/ 405353 h 1406054"/>
              <a:gd name="csX46" fmla="*/ 6249971 w 6716616"/>
              <a:gd name="csY46" fmla="*/ 358219 h 1406054"/>
              <a:gd name="csX47" fmla="*/ 6212264 w 6716616"/>
              <a:gd name="csY47" fmla="*/ 348792 h 1406054"/>
              <a:gd name="csX48" fmla="*/ 6165130 w 6716616"/>
              <a:gd name="csY48" fmla="*/ 329938 h 1406054"/>
              <a:gd name="csX49" fmla="*/ 6089716 w 6716616"/>
              <a:gd name="csY49" fmla="*/ 292231 h 1406054"/>
              <a:gd name="csX50" fmla="*/ 6061435 w 6716616"/>
              <a:gd name="csY50" fmla="*/ 282804 h 1406054"/>
              <a:gd name="csX51" fmla="*/ 5929460 w 6716616"/>
              <a:gd name="csY51" fmla="*/ 254524 h 1406054"/>
              <a:gd name="csX52" fmla="*/ 5835192 w 6716616"/>
              <a:gd name="csY52" fmla="*/ 245097 h 1406054"/>
              <a:gd name="csX53" fmla="*/ 5797485 w 6716616"/>
              <a:gd name="csY53" fmla="*/ 235670 h 1406054"/>
              <a:gd name="csX54" fmla="*/ 5740924 w 6716616"/>
              <a:gd name="csY54" fmla="*/ 216817 h 1406054"/>
              <a:gd name="csX55" fmla="*/ 5429839 w 6716616"/>
              <a:gd name="csY55" fmla="*/ 179110 h 1406054"/>
              <a:gd name="csX56" fmla="*/ 5241303 w 6716616"/>
              <a:gd name="csY56" fmla="*/ 150829 h 1406054"/>
              <a:gd name="csX57" fmla="*/ 5137608 w 6716616"/>
              <a:gd name="csY57" fmla="*/ 141402 h 1406054"/>
              <a:gd name="csX58" fmla="*/ 3695307 w 6716616"/>
              <a:gd name="csY58" fmla="*/ 131976 h 1406054"/>
              <a:gd name="csX59" fmla="*/ 3544478 w 6716616"/>
              <a:gd name="csY59" fmla="*/ 113122 h 1406054"/>
              <a:gd name="csX60" fmla="*/ 3487918 w 6716616"/>
              <a:gd name="csY60" fmla="*/ 103695 h 1406054"/>
              <a:gd name="csX61" fmla="*/ 3412503 w 6716616"/>
              <a:gd name="csY61" fmla="*/ 84841 h 1406054"/>
              <a:gd name="csX62" fmla="*/ 3355942 w 6716616"/>
              <a:gd name="csY62" fmla="*/ 65988 h 1406054"/>
              <a:gd name="csX63" fmla="*/ 3120272 w 6716616"/>
              <a:gd name="csY63" fmla="*/ 56561 h 1406054"/>
              <a:gd name="csX64" fmla="*/ 2026763 w 6716616"/>
              <a:gd name="csY64" fmla="*/ 47134 h 1406054"/>
              <a:gd name="csX65" fmla="*/ 1725105 w 6716616"/>
              <a:gd name="csY65" fmla="*/ 18854 h 1406054"/>
              <a:gd name="csX66" fmla="*/ 1659118 w 6716616"/>
              <a:gd name="csY66" fmla="*/ 9427 h 1406054"/>
              <a:gd name="csX67" fmla="*/ 1498862 w 6716616"/>
              <a:gd name="csY67" fmla="*/ 0 h 1406054"/>
              <a:gd name="csX68" fmla="*/ 1018095 w 6716616"/>
              <a:gd name="csY68" fmla="*/ 9427 h 1406054"/>
              <a:gd name="csX69" fmla="*/ 867266 w 6716616"/>
              <a:gd name="csY69" fmla="*/ 28281 h 1406054"/>
              <a:gd name="csX70" fmla="*/ 791852 w 6716616"/>
              <a:gd name="csY70" fmla="*/ 37707 h 1406054"/>
              <a:gd name="csX71" fmla="*/ 744718 w 6716616"/>
              <a:gd name="csY71" fmla="*/ 47134 h 1406054"/>
              <a:gd name="csX72" fmla="*/ 707010 w 6716616"/>
              <a:gd name="csY72" fmla="*/ 56561 h 1406054"/>
              <a:gd name="csX73" fmla="*/ 641023 w 6716616"/>
              <a:gd name="csY73" fmla="*/ 65988 h 1406054"/>
              <a:gd name="csX74" fmla="*/ 603316 w 6716616"/>
              <a:gd name="csY74" fmla="*/ 75415 h 1406054"/>
              <a:gd name="csX75" fmla="*/ 499621 w 6716616"/>
              <a:gd name="csY75" fmla="*/ 84841 h 1406054"/>
              <a:gd name="csX76" fmla="*/ 452487 w 6716616"/>
              <a:gd name="csY76" fmla="*/ 94268 h 1406054"/>
              <a:gd name="csX77" fmla="*/ 386499 w 6716616"/>
              <a:gd name="csY77" fmla="*/ 122549 h 1406054"/>
              <a:gd name="csX78" fmla="*/ 348792 w 6716616"/>
              <a:gd name="csY78" fmla="*/ 150829 h 1406054"/>
              <a:gd name="csX79" fmla="*/ 292231 w 6716616"/>
              <a:gd name="csY79" fmla="*/ 160256 h 1406054"/>
              <a:gd name="csX80" fmla="*/ 226243 w 6716616"/>
              <a:gd name="csY80" fmla="*/ 197963 h 1406054"/>
              <a:gd name="csX81" fmla="*/ 216817 w 6716616"/>
              <a:gd name="csY81" fmla="*/ 216817 h 14060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</a:cxnLst>
            <a:rect l="l" t="t" r="r" b="b"/>
            <a:pathLst>
              <a:path w="6716616" h="1406054">
                <a:moveTo>
                  <a:pt x="216817" y="216817"/>
                </a:moveTo>
                <a:lnTo>
                  <a:pt x="216817" y="216817"/>
                </a:lnTo>
                <a:cubicBezTo>
                  <a:pt x="140013" y="271676"/>
                  <a:pt x="101335" y="275741"/>
                  <a:pt x="65988" y="339365"/>
                </a:cubicBezTo>
                <a:cubicBezTo>
                  <a:pt x="55751" y="357791"/>
                  <a:pt x="47134" y="377072"/>
                  <a:pt x="37707" y="395926"/>
                </a:cubicBezTo>
                <a:cubicBezTo>
                  <a:pt x="34565" y="421064"/>
                  <a:pt x="33976" y="446655"/>
                  <a:pt x="28280" y="471340"/>
                </a:cubicBezTo>
                <a:cubicBezTo>
                  <a:pt x="24475" y="487828"/>
                  <a:pt x="13531" y="502058"/>
                  <a:pt x="9427" y="518474"/>
                </a:cubicBezTo>
                <a:cubicBezTo>
                  <a:pt x="4038" y="540030"/>
                  <a:pt x="3142" y="562466"/>
                  <a:pt x="0" y="584462"/>
                </a:cubicBezTo>
                <a:cubicBezTo>
                  <a:pt x="3142" y="647307"/>
                  <a:pt x="1622" y="710560"/>
                  <a:pt x="9427" y="772998"/>
                </a:cubicBezTo>
                <a:cubicBezTo>
                  <a:pt x="11170" y="786942"/>
                  <a:pt x="23346" y="797547"/>
                  <a:pt x="28280" y="810705"/>
                </a:cubicBezTo>
                <a:cubicBezTo>
                  <a:pt x="32829" y="822836"/>
                  <a:pt x="30520" y="837633"/>
                  <a:pt x="37707" y="848413"/>
                </a:cubicBezTo>
                <a:cubicBezTo>
                  <a:pt x="43992" y="857840"/>
                  <a:pt x="56561" y="860982"/>
                  <a:pt x="65988" y="867266"/>
                </a:cubicBezTo>
                <a:cubicBezTo>
                  <a:pt x="112410" y="936900"/>
                  <a:pt x="85568" y="910232"/>
                  <a:pt x="141402" y="952107"/>
                </a:cubicBezTo>
                <a:cubicBezTo>
                  <a:pt x="147687" y="961534"/>
                  <a:pt x="151729" y="972927"/>
                  <a:pt x="160256" y="980388"/>
                </a:cubicBezTo>
                <a:cubicBezTo>
                  <a:pt x="177309" y="995309"/>
                  <a:pt x="196550" y="1007961"/>
                  <a:pt x="216817" y="1018095"/>
                </a:cubicBezTo>
                <a:cubicBezTo>
                  <a:pt x="243673" y="1031523"/>
                  <a:pt x="277989" y="1047477"/>
                  <a:pt x="301658" y="1065229"/>
                </a:cubicBezTo>
                <a:cubicBezTo>
                  <a:pt x="312323" y="1073228"/>
                  <a:pt x="318363" y="1086896"/>
                  <a:pt x="329938" y="1093510"/>
                </a:cubicBezTo>
                <a:cubicBezTo>
                  <a:pt x="341187" y="1099938"/>
                  <a:pt x="355188" y="1099377"/>
                  <a:pt x="367645" y="1102936"/>
                </a:cubicBezTo>
                <a:cubicBezTo>
                  <a:pt x="377200" y="1105666"/>
                  <a:pt x="386846" y="1108327"/>
                  <a:pt x="395926" y="1112363"/>
                </a:cubicBezTo>
                <a:cubicBezTo>
                  <a:pt x="415188" y="1120924"/>
                  <a:pt x="432916" y="1132815"/>
                  <a:pt x="452487" y="1140644"/>
                </a:cubicBezTo>
                <a:cubicBezTo>
                  <a:pt x="464516" y="1145456"/>
                  <a:pt x="477547" y="1147260"/>
                  <a:pt x="490194" y="1150070"/>
                </a:cubicBezTo>
                <a:cubicBezTo>
                  <a:pt x="578148" y="1169615"/>
                  <a:pt x="495073" y="1149243"/>
                  <a:pt x="603316" y="1168924"/>
                </a:cubicBezTo>
                <a:cubicBezTo>
                  <a:pt x="616063" y="1171242"/>
                  <a:pt x="628319" y="1175810"/>
                  <a:pt x="641023" y="1178351"/>
                </a:cubicBezTo>
                <a:cubicBezTo>
                  <a:pt x="675821" y="1185311"/>
                  <a:pt x="702455" y="1186259"/>
                  <a:pt x="735291" y="1197204"/>
                </a:cubicBezTo>
                <a:cubicBezTo>
                  <a:pt x="751344" y="1202555"/>
                  <a:pt x="766009" y="1211954"/>
                  <a:pt x="782425" y="1216058"/>
                </a:cubicBezTo>
                <a:cubicBezTo>
                  <a:pt x="803981" y="1221447"/>
                  <a:pt x="826345" y="1222889"/>
                  <a:pt x="848412" y="1225485"/>
                </a:cubicBezTo>
                <a:cubicBezTo>
                  <a:pt x="924943" y="1234489"/>
                  <a:pt x="987095" y="1238328"/>
                  <a:pt x="1065229" y="1244338"/>
                </a:cubicBezTo>
                <a:cubicBezTo>
                  <a:pt x="1162326" y="1268613"/>
                  <a:pt x="1021135" y="1235367"/>
                  <a:pt x="1206631" y="1263192"/>
                </a:cubicBezTo>
                <a:cubicBezTo>
                  <a:pt x="1328755" y="1281511"/>
                  <a:pt x="1285337" y="1297245"/>
                  <a:pt x="1442301" y="1310326"/>
                </a:cubicBezTo>
                <a:lnTo>
                  <a:pt x="1555423" y="1319753"/>
                </a:lnTo>
                <a:cubicBezTo>
                  <a:pt x="1571134" y="1322895"/>
                  <a:pt x="1586916" y="1325704"/>
                  <a:pt x="1602557" y="1329180"/>
                </a:cubicBezTo>
                <a:cubicBezTo>
                  <a:pt x="1615204" y="1331990"/>
                  <a:pt x="1627329" y="1337867"/>
                  <a:pt x="1640264" y="1338606"/>
                </a:cubicBezTo>
                <a:cubicBezTo>
                  <a:pt x="1737566" y="1344166"/>
                  <a:pt x="1835057" y="1345938"/>
                  <a:pt x="1932495" y="1348033"/>
                </a:cubicBezTo>
                <a:lnTo>
                  <a:pt x="2516957" y="1357460"/>
                </a:lnTo>
                <a:lnTo>
                  <a:pt x="4374037" y="1366887"/>
                </a:lnTo>
                <a:cubicBezTo>
                  <a:pt x="5051503" y="1399148"/>
                  <a:pt x="5737903" y="1444081"/>
                  <a:pt x="6410227" y="1348033"/>
                </a:cubicBezTo>
                <a:cubicBezTo>
                  <a:pt x="6435987" y="1339447"/>
                  <a:pt x="6480219" y="1327666"/>
                  <a:pt x="6504495" y="1310326"/>
                </a:cubicBezTo>
                <a:cubicBezTo>
                  <a:pt x="6515343" y="1302577"/>
                  <a:pt x="6524776" y="1292711"/>
                  <a:pt x="6532775" y="1282046"/>
                </a:cubicBezTo>
                <a:cubicBezTo>
                  <a:pt x="6562570" y="1242320"/>
                  <a:pt x="6567943" y="1215276"/>
                  <a:pt x="6589336" y="1168924"/>
                </a:cubicBezTo>
                <a:cubicBezTo>
                  <a:pt x="6598169" y="1149785"/>
                  <a:pt x="6608784" y="1131502"/>
                  <a:pt x="6617617" y="1112363"/>
                </a:cubicBezTo>
                <a:cubicBezTo>
                  <a:pt x="6625852" y="1094520"/>
                  <a:pt x="6650217" y="1031923"/>
                  <a:pt x="6664751" y="1008668"/>
                </a:cubicBezTo>
                <a:cubicBezTo>
                  <a:pt x="6673078" y="995345"/>
                  <a:pt x="6683604" y="983530"/>
                  <a:pt x="6693031" y="970961"/>
                </a:cubicBezTo>
                <a:cubicBezTo>
                  <a:pt x="6729277" y="789734"/>
                  <a:pt x="6719284" y="881992"/>
                  <a:pt x="6693031" y="584462"/>
                </a:cubicBezTo>
                <a:cubicBezTo>
                  <a:pt x="6691633" y="568619"/>
                  <a:pt x="6675876" y="538014"/>
                  <a:pt x="6664751" y="527901"/>
                </a:cubicBezTo>
                <a:cubicBezTo>
                  <a:pt x="6638241" y="503801"/>
                  <a:pt x="6614883" y="469686"/>
                  <a:pt x="6579909" y="461914"/>
                </a:cubicBezTo>
                <a:cubicBezTo>
                  <a:pt x="6421781" y="426774"/>
                  <a:pt x="6563160" y="459961"/>
                  <a:pt x="6429080" y="424206"/>
                </a:cubicBezTo>
                <a:cubicBezTo>
                  <a:pt x="6404043" y="417530"/>
                  <a:pt x="6378581" y="412471"/>
                  <a:pt x="6353666" y="405353"/>
                </a:cubicBezTo>
                <a:cubicBezTo>
                  <a:pt x="6233696" y="371076"/>
                  <a:pt x="6356581" y="405601"/>
                  <a:pt x="6249971" y="358219"/>
                </a:cubicBezTo>
                <a:cubicBezTo>
                  <a:pt x="6238132" y="352957"/>
                  <a:pt x="6224555" y="352889"/>
                  <a:pt x="6212264" y="348792"/>
                </a:cubicBezTo>
                <a:cubicBezTo>
                  <a:pt x="6196211" y="343441"/>
                  <a:pt x="6180494" y="337029"/>
                  <a:pt x="6165130" y="329938"/>
                </a:cubicBezTo>
                <a:cubicBezTo>
                  <a:pt x="6139612" y="318160"/>
                  <a:pt x="6116379" y="301119"/>
                  <a:pt x="6089716" y="292231"/>
                </a:cubicBezTo>
                <a:cubicBezTo>
                  <a:pt x="6080289" y="289089"/>
                  <a:pt x="6071022" y="285419"/>
                  <a:pt x="6061435" y="282804"/>
                </a:cubicBezTo>
                <a:cubicBezTo>
                  <a:pt x="6013337" y="269686"/>
                  <a:pt x="5977752" y="260561"/>
                  <a:pt x="5929460" y="254524"/>
                </a:cubicBezTo>
                <a:cubicBezTo>
                  <a:pt x="5898124" y="250607"/>
                  <a:pt x="5866615" y="248239"/>
                  <a:pt x="5835192" y="245097"/>
                </a:cubicBezTo>
                <a:cubicBezTo>
                  <a:pt x="5822623" y="241955"/>
                  <a:pt x="5809894" y="239393"/>
                  <a:pt x="5797485" y="235670"/>
                </a:cubicBezTo>
                <a:cubicBezTo>
                  <a:pt x="5778450" y="229959"/>
                  <a:pt x="5760566" y="219839"/>
                  <a:pt x="5740924" y="216817"/>
                </a:cubicBezTo>
                <a:cubicBezTo>
                  <a:pt x="5637685" y="200934"/>
                  <a:pt x="5429839" y="179110"/>
                  <a:pt x="5429839" y="179110"/>
                </a:cubicBezTo>
                <a:cubicBezTo>
                  <a:pt x="5321887" y="148266"/>
                  <a:pt x="5391265" y="163326"/>
                  <a:pt x="5241303" y="150829"/>
                </a:cubicBezTo>
                <a:cubicBezTo>
                  <a:pt x="5206715" y="147947"/>
                  <a:pt x="5172313" y="141825"/>
                  <a:pt x="5137608" y="141402"/>
                </a:cubicBezTo>
                <a:lnTo>
                  <a:pt x="3695307" y="131976"/>
                </a:lnTo>
                <a:cubicBezTo>
                  <a:pt x="3619392" y="123541"/>
                  <a:pt x="3614420" y="123883"/>
                  <a:pt x="3544478" y="113122"/>
                </a:cubicBezTo>
                <a:cubicBezTo>
                  <a:pt x="3525587" y="110216"/>
                  <a:pt x="3506607" y="107700"/>
                  <a:pt x="3487918" y="103695"/>
                </a:cubicBezTo>
                <a:cubicBezTo>
                  <a:pt x="3462581" y="98266"/>
                  <a:pt x="3437418" y="91960"/>
                  <a:pt x="3412503" y="84841"/>
                </a:cubicBezTo>
                <a:cubicBezTo>
                  <a:pt x="3393394" y="79381"/>
                  <a:pt x="3375723" y="67902"/>
                  <a:pt x="3355942" y="65988"/>
                </a:cubicBezTo>
                <a:cubicBezTo>
                  <a:pt x="3277688" y="58415"/>
                  <a:pt x="3198884" y="57676"/>
                  <a:pt x="3120272" y="56561"/>
                </a:cubicBezTo>
                <a:lnTo>
                  <a:pt x="2026763" y="47134"/>
                </a:lnTo>
                <a:cubicBezTo>
                  <a:pt x="1862405" y="23654"/>
                  <a:pt x="2055115" y="49792"/>
                  <a:pt x="1725105" y="18854"/>
                </a:cubicBezTo>
                <a:cubicBezTo>
                  <a:pt x="1702983" y="16780"/>
                  <a:pt x="1681260" y="11272"/>
                  <a:pt x="1659118" y="9427"/>
                </a:cubicBezTo>
                <a:cubicBezTo>
                  <a:pt x="1605792" y="4983"/>
                  <a:pt x="1552281" y="3142"/>
                  <a:pt x="1498862" y="0"/>
                </a:cubicBezTo>
                <a:cubicBezTo>
                  <a:pt x="1338606" y="3142"/>
                  <a:pt x="1178221" y="2257"/>
                  <a:pt x="1018095" y="9427"/>
                </a:cubicBezTo>
                <a:cubicBezTo>
                  <a:pt x="967478" y="11693"/>
                  <a:pt x="917542" y="21997"/>
                  <a:pt x="867266" y="28281"/>
                </a:cubicBezTo>
                <a:cubicBezTo>
                  <a:pt x="842128" y="31423"/>
                  <a:pt x="816694" y="32739"/>
                  <a:pt x="791852" y="37707"/>
                </a:cubicBezTo>
                <a:cubicBezTo>
                  <a:pt x="776141" y="40849"/>
                  <a:pt x="760359" y="43658"/>
                  <a:pt x="744718" y="47134"/>
                </a:cubicBezTo>
                <a:cubicBezTo>
                  <a:pt x="732070" y="49945"/>
                  <a:pt x="719757" y="54243"/>
                  <a:pt x="707010" y="56561"/>
                </a:cubicBezTo>
                <a:cubicBezTo>
                  <a:pt x="685149" y="60536"/>
                  <a:pt x="662884" y="62013"/>
                  <a:pt x="641023" y="65988"/>
                </a:cubicBezTo>
                <a:cubicBezTo>
                  <a:pt x="628276" y="68306"/>
                  <a:pt x="616158" y="73703"/>
                  <a:pt x="603316" y="75415"/>
                </a:cubicBezTo>
                <a:cubicBezTo>
                  <a:pt x="568913" y="80002"/>
                  <a:pt x="534186" y="81699"/>
                  <a:pt x="499621" y="84841"/>
                </a:cubicBezTo>
                <a:cubicBezTo>
                  <a:pt x="483910" y="87983"/>
                  <a:pt x="468031" y="90382"/>
                  <a:pt x="452487" y="94268"/>
                </a:cubicBezTo>
                <a:cubicBezTo>
                  <a:pt x="431103" y="99614"/>
                  <a:pt x="404487" y="111307"/>
                  <a:pt x="386499" y="122549"/>
                </a:cubicBezTo>
                <a:cubicBezTo>
                  <a:pt x="373176" y="130876"/>
                  <a:pt x="363379" y="144994"/>
                  <a:pt x="348792" y="150829"/>
                </a:cubicBezTo>
                <a:cubicBezTo>
                  <a:pt x="331045" y="157928"/>
                  <a:pt x="311085" y="157114"/>
                  <a:pt x="292231" y="160256"/>
                </a:cubicBezTo>
                <a:cubicBezTo>
                  <a:pt x="271540" y="174050"/>
                  <a:pt x="250168" y="189988"/>
                  <a:pt x="226243" y="197963"/>
                </a:cubicBezTo>
                <a:cubicBezTo>
                  <a:pt x="220281" y="199950"/>
                  <a:pt x="218388" y="213675"/>
                  <a:pt x="216817" y="216817"/>
                </a:cubicBezTo>
                <a:close/>
              </a:path>
            </a:pathLst>
          </a:custGeom>
          <a:noFill/>
          <a:ln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Connector: Curved 82">
            <a:extLst>
              <a:ext uri="{FF2B5EF4-FFF2-40B4-BE49-F238E27FC236}">
                <a16:creationId xmlns:a16="http://schemas.microsoft.com/office/drawing/2014/main" id="{D5DF071C-1B48-2B5E-738D-17DEB2DDC567}"/>
              </a:ext>
            </a:extLst>
          </p:cNvPr>
          <p:cNvCxnSpPr>
            <a:endCxn id="81" idx="40"/>
          </p:cNvCxnSpPr>
          <p:nvPr/>
        </p:nvCxnSpPr>
        <p:spPr>
          <a:xfrm rot="10800000" flipV="1">
            <a:off x="7315201" y="5005633"/>
            <a:ext cx="1319753" cy="188536"/>
          </a:xfrm>
          <a:prstGeom prst="curvedConnector3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5DB8C6F6-2118-8E92-1F0B-27156588CB65}"/>
              </a:ext>
            </a:extLst>
          </p:cNvPr>
          <p:cNvSpPr txBox="1"/>
          <p:nvPr/>
        </p:nvSpPr>
        <p:spPr>
          <a:xfrm>
            <a:off x="8759072" y="4799815"/>
            <a:ext cx="2036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Segoe Print" panose="02000600000000000000" pitchFamily="2" charset="0"/>
              </a:rPr>
              <a:t># forward path</a:t>
            </a:r>
          </a:p>
        </p:txBody>
      </p:sp>
    </p:spTree>
    <p:extLst>
      <p:ext uri="{BB962C8B-B14F-4D97-AF65-F5344CB8AC3E}">
        <p14:creationId xmlns:p14="http://schemas.microsoft.com/office/powerpoint/2010/main" val="3022528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0B1DF-E7D3-5B15-6225-EDC8BE3DA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0"/>
            <a:ext cx="10515600" cy="1325563"/>
          </a:xfrm>
        </p:spPr>
        <p:txBody>
          <a:bodyPr/>
          <a:lstStyle/>
          <a:p>
            <a:r>
              <a:rPr lang="en-US" dirty="0"/>
              <a:t>Back propagation (1/2)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90455B-A74E-3140-0393-B6F29BC7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5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E4F0237-235B-0CBF-2CFE-7B7999CE639F}"/>
              </a:ext>
            </a:extLst>
          </p:cNvPr>
          <p:cNvGrpSpPr/>
          <p:nvPr/>
        </p:nvGrpSpPr>
        <p:grpSpPr>
          <a:xfrm>
            <a:off x="953941" y="1449473"/>
            <a:ext cx="10197281" cy="3924638"/>
            <a:chOff x="708844" y="1666289"/>
            <a:chExt cx="10197281" cy="392463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5D9BDDE-871F-CD62-513B-4AEC0C52E50F}"/>
                </a:ext>
              </a:extLst>
            </p:cNvPr>
            <p:cNvSpPr/>
            <p:nvPr/>
          </p:nvSpPr>
          <p:spPr>
            <a:xfrm>
              <a:off x="1728563" y="2137343"/>
              <a:ext cx="1203130" cy="1145309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EA487D-40B6-0767-D372-CA7A9365032F}"/>
                </a:ext>
              </a:extLst>
            </p:cNvPr>
            <p:cNvSpPr txBox="1"/>
            <p:nvPr/>
          </p:nvSpPr>
          <p:spPr>
            <a:xfrm>
              <a:off x="1854667" y="1666289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468151B0-852B-A0FC-101D-124370A9314D}"/>
                    </a:ext>
                  </a:extLst>
                </p:cNvPr>
                <p:cNvSpPr txBox="1"/>
                <p:nvPr/>
              </p:nvSpPr>
              <p:spPr>
                <a:xfrm>
                  <a:off x="1791615" y="2214632"/>
                  <a:ext cx="1142429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44CB92D7-A8BA-D1B1-D708-FE8CF51E18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1615" y="2214632"/>
                  <a:ext cx="1142429" cy="38113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711E739-FCDB-A627-45CE-3FC538470E37}"/>
                    </a:ext>
                  </a:extLst>
                </p:cNvPr>
                <p:cNvSpPr txBox="1"/>
                <p:nvPr/>
              </p:nvSpPr>
              <p:spPr>
                <a:xfrm>
                  <a:off x="708844" y="2216925"/>
                  <a:ext cx="1029193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[0]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59EA6BC4-99AF-C3B4-827C-9984E7BFB2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844" y="2216925"/>
                  <a:ext cx="1029193" cy="38113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955D60F6-8A75-C94E-35B2-1F39EA255E5D}"/>
                    </a:ext>
                  </a:extLst>
                </p:cNvPr>
                <p:cNvSpPr txBox="1"/>
                <p:nvPr/>
              </p:nvSpPr>
              <p:spPr>
                <a:xfrm>
                  <a:off x="2994745" y="2295319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12D59E99-EBB7-E82E-2BA4-2454C10693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4745" y="2295319"/>
                  <a:ext cx="597408" cy="38113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01C1BFDA-129C-A3BD-8254-B26C26A492A1}"/>
                </a:ext>
              </a:extLst>
            </p:cNvPr>
            <p:cNvSpPr/>
            <p:nvPr/>
          </p:nvSpPr>
          <p:spPr>
            <a:xfrm>
              <a:off x="2988945" y="2619375"/>
              <a:ext cx="744855" cy="173455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EDE5DD6-2B98-A855-47AF-699584E44559}"/>
                    </a:ext>
                  </a:extLst>
                </p:cNvPr>
                <p:cNvSpPr txBox="1"/>
                <p:nvPr/>
              </p:nvSpPr>
              <p:spPr>
                <a:xfrm>
                  <a:off x="1747929" y="4182024"/>
                  <a:ext cx="1142429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3981883-B4A7-C957-AC55-652C1FB353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7929" y="4182024"/>
                  <a:ext cx="1142429" cy="38113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050EF-3383-1554-E210-7533EED165F1}"/>
                </a:ext>
              </a:extLst>
            </p:cNvPr>
            <p:cNvSpPr/>
            <p:nvPr/>
          </p:nvSpPr>
          <p:spPr>
            <a:xfrm>
              <a:off x="6309491" y="2148756"/>
              <a:ext cx="1203130" cy="1145309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512DA89-4C3B-455B-3963-8F20955E6EFE}"/>
                </a:ext>
              </a:extLst>
            </p:cNvPr>
            <p:cNvSpPr txBox="1"/>
            <p:nvPr/>
          </p:nvSpPr>
          <p:spPr>
            <a:xfrm>
              <a:off x="6435595" y="1677702"/>
              <a:ext cx="10239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L-1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57A2ED4-F95D-F959-711D-C03A3927E462}"/>
                    </a:ext>
                  </a:extLst>
                </p:cNvPr>
                <p:cNvSpPr txBox="1"/>
                <p:nvPr/>
              </p:nvSpPr>
              <p:spPr>
                <a:xfrm>
                  <a:off x="6385458" y="2209702"/>
                  <a:ext cx="913648" cy="6699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0FD7BB0A-429C-3FD4-2DA3-73D2E43739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5458" y="2209702"/>
                  <a:ext cx="913648" cy="66992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2C4CB93-F669-1977-7DA4-8CDFF8626196}"/>
                    </a:ext>
                  </a:extLst>
                </p:cNvPr>
                <p:cNvSpPr txBox="1"/>
                <p:nvPr/>
              </p:nvSpPr>
              <p:spPr>
                <a:xfrm>
                  <a:off x="5605084" y="2254555"/>
                  <a:ext cx="815095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3C14EDD-006D-736D-DEB3-AC02C5BB50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5084" y="2254555"/>
                  <a:ext cx="815095" cy="38113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1C9F3BDB-8073-283C-08BF-FAC634D80C78}"/>
                    </a:ext>
                  </a:extLst>
                </p:cNvPr>
                <p:cNvSpPr txBox="1"/>
                <p:nvPr/>
              </p:nvSpPr>
              <p:spPr>
                <a:xfrm>
                  <a:off x="7575673" y="2306732"/>
                  <a:ext cx="808683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2D24FB6E-71B6-F15B-99FB-3A7528AD10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5673" y="2306732"/>
                  <a:ext cx="808683" cy="38113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7278803-2521-9398-6574-8CC97D48A005}"/>
                    </a:ext>
                  </a:extLst>
                </p:cNvPr>
                <p:cNvSpPr txBox="1"/>
                <p:nvPr/>
              </p:nvSpPr>
              <p:spPr>
                <a:xfrm>
                  <a:off x="6453818" y="3879356"/>
                  <a:ext cx="913648" cy="6699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1DD03BCA-F040-3621-DD80-3286018B61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3818" y="3879356"/>
                  <a:ext cx="913648" cy="66992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4D23B54-191F-EF6C-BA4A-6D2DFF65FA65}"/>
                </a:ext>
              </a:extLst>
            </p:cNvPr>
            <p:cNvSpPr/>
            <p:nvPr/>
          </p:nvSpPr>
          <p:spPr>
            <a:xfrm>
              <a:off x="3753826" y="2137343"/>
              <a:ext cx="1203130" cy="1145309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D9566C-21F2-D3A3-C917-64F0882C030B}"/>
                </a:ext>
              </a:extLst>
            </p:cNvPr>
            <p:cNvSpPr txBox="1"/>
            <p:nvPr/>
          </p:nvSpPr>
          <p:spPr>
            <a:xfrm>
              <a:off x="3879930" y="1666289"/>
              <a:ext cx="855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521E4DF-D028-FB52-96E8-A44B3B25A172}"/>
                    </a:ext>
                  </a:extLst>
                </p:cNvPr>
                <p:cNvSpPr txBox="1"/>
                <p:nvPr/>
              </p:nvSpPr>
              <p:spPr>
                <a:xfrm>
                  <a:off x="3816878" y="2214632"/>
                  <a:ext cx="1142429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2AE2EA6-31D7-EB98-A83D-89837B3EAA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6878" y="2214632"/>
                  <a:ext cx="1142429" cy="38113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578B945-B233-D0B9-12C0-073655129443}"/>
                    </a:ext>
                  </a:extLst>
                </p:cNvPr>
                <p:cNvSpPr txBox="1"/>
                <p:nvPr/>
              </p:nvSpPr>
              <p:spPr>
                <a:xfrm>
                  <a:off x="5020008" y="2295319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5203EB0-5424-FEBF-9CC8-2E8F4B9FD1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0008" y="2295319"/>
                  <a:ext cx="597408" cy="38113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975D338-6457-AC5A-5C66-EE1730C9AC97}"/>
                </a:ext>
              </a:extLst>
            </p:cNvPr>
            <p:cNvSpPr/>
            <p:nvPr/>
          </p:nvSpPr>
          <p:spPr>
            <a:xfrm>
              <a:off x="8290793" y="2148756"/>
              <a:ext cx="1203130" cy="1145309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8AA166-A6FC-2691-D983-48FC1CF74610}"/>
                </a:ext>
              </a:extLst>
            </p:cNvPr>
            <p:cNvSpPr txBox="1"/>
            <p:nvPr/>
          </p:nvSpPr>
          <p:spPr>
            <a:xfrm>
              <a:off x="8416897" y="1677702"/>
              <a:ext cx="8363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Layer L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E44E695-789C-6E36-2351-9749DF7E60BC}"/>
                    </a:ext>
                  </a:extLst>
                </p:cNvPr>
                <p:cNvSpPr txBox="1"/>
                <p:nvPr/>
              </p:nvSpPr>
              <p:spPr>
                <a:xfrm>
                  <a:off x="8353845" y="2226045"/>
                  <a:ext cx="1132169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1945996-D5F9-0C34-E41A-D8FF0F8EB7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3845" y="2226045"/>
                  <a:ext cx="1132169" cy="38113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0F7D28B-4CCB-D62C-1A4B-FF9FA629C441}"/>
                    </a:ext>
                  </a:extLst>
                </p:cNvPr>
                <p:cNvSpPr txBox="1"/>
                <p:nvPr/>
              </p:nvSpPr>
              <p:spPr>
                <a:xfrm>
                  <a:off x="9452200" y="2049557"/>
                  <a:ext cx="595484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A90A136-6C50-9CEA-7EEA-DDE4349BC4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52200" y="2049557"/>
                  <a:ext cx="595484" cy="38113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CFA43E4-290F-5AA5-9144-B8ADA23B1AAC}"/>
                </a:ext>
              </a:extLst>
            </p:cNvPr>
            <p:cNvSpPr/>
            <p:nvPr/>
          </p:nvSpPr>
          <p:spPr>
            <a:xfrm>
              <a:off x="8359246" y="3826505"/>
              <a:ext cx="1203130" cy="817206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DA152D5-578E-89D5-C56E-DF2794E5F172}"/>
                </a:ext>
              </a:extLst>
            </p:cNvPr>
            <p:cNvSpPr/>
            <p:nvPr/>
          </p:nvSpPr>
          <p:spPr>
            <a:xfrm>
              <a:off x="1801729" y="3826503"/>
              <a:ext cx="1203130" cy="81720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58BAA8-B5BF-26DB-D63A-C9339079AB95}"/>
                </a:ext>
              </a:extLst>
            </p:cNvPr>
            <p:cNvSpPr/>
            <p:nvPr/>
          </p:nvSpPr>
          <p:spPr>
            <a:xfrm>
              <a:off x="3799519" y="3826503"/>
              <a:ext cx="1203130" cy="817205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CCE86B0-6710-B980-22A0-A4566D5533D8}"/>
                </a:ext>
              </a:extLst>
            </p:cNvPr>
            <p:cNvSpPr/>
            <p:nvPr/>
          </p:nvSpPr>
          <p:spPr>
            <a:xfrm>
              <a:off x="6353175" y="3826504"/>
              <a:ext cx="1203130" cy="817205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0C94C0B-468A-0883-CB5C-BBFA94F7AACF}"/>
                    </a:ext>
                  </a:extLst>
                </p:cNvPr>
                <p:cNvSpPr txBox="1"/>
                <p:nvPr/>
              </p:nvSpPr>
              <p:spPr>
                <a:xfrm>
                  <a:off x="8399538" y="3931931"/>
                  <a:ext cx="1132169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22751BF-36E9-A8FD-F671-271BD8480A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99538" y="3931931"/>
                  <a:ext cx="1132169" cy="38113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21E4254-B66C-6E05-0CA0-7211FA6EDC43}"/>
                    </a:ext>
                  </a:extLst>
                </p:cNvPr>
                <p:cNvSpPr txBox="1"/>
                <p:nvPr/>
              </p:nvSpPr>
              <p:spPr>
                <a:xfrm>
                  <a:off x="3851939" y="3931931"/>
                  <a:ext cx="1142429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B718428-7E43-C56A-C28D-9D177D557E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1939" y="3931931"/>
                  <a:ext cx="1142429" cy="38113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Arrow: Down 31">
              <a:extLst>
                <a:ext uri="{FF2B5EF4-FFF2-40B4-BE49-F238E27FC236}">
                  <a16:creationId xmlns:a16="http://schemas.microsoft.com/office/drawing/2014/main" id="{5C10FB5B-4E70-6358-AF78-DF98F12A96B8}"/>
                </a:ext>
              </a:extLst>
            </p:cNvPr>
            <p:cNvSpPr/>
            <p:nvPr/>
          </p:nvSpPr>
          <p:spPr>
            <a:xfrm>
              <a:off x="8825249" y="3314943"/>
              <a:ext cx="134217" cy="506886"/>
            </a:xfrm>
            <a:prstGeom prst="downArrow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row: Down 32">
              <a:extLst>
                <a:ext uri="{FF2B5EF4-FFF2-40B4-BE49-F238E27FC236}">
                  <a16:creationId xmlns:a16="http://schemas.microsoft.com/office/drawing/2014/main" id="{DD2A3A66-7FF8-6663-7AAB-0340400F51D3}"/>
                </a:ext>
              </a:extLst>
            </p:cNvPr>
            <p:cNvSpPr/>
            <p:nvPr/>
          </p:nvSpPr>
          <p:spPr>
            <a:xfrm>
              <a:off x="6826892" y="3308026"/>
              <a:ext cx="134217" cy="506887"/>
            </a:xfrm>
            <a:prstGeom prst="downArrow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row: Down 33">
              <a:extLst>
                <a:ext uri="{FF2B5EF4-FFF2-40B4-BE49-F238E27FC236}">
                  <a16:creationId xmlns:a16="http://schemas.microsoft.com/office/drawing/2014/main" id="{0278D20B-AC77-B943-2359-F824CEB58873}"/>
                </a:ext>
              </a:extLst>
            </p:cNvPr>
            <p:cNvSpPr/>
            <p:nvPr/>
          </p:nvSpPr>
          <p:spPr>
            <a:xfrm>
              <a:off x="4253875" y="3301660"/>
              <a:ext cx="134217" cy="506886"/>
            </a:xfrm>
            <a:prstGeom prst="downArrow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B3F73552-04E2-C8AE-70B5-C6C9335F7031}"/>
                </a:ext>
              </a:extLst>
            </p:cNvPr>
            <p:cNvSpPr/>
            <p:nvPr/>
          </p:nvSpPr>
          <p:spPr>
            <a:xfrm>
              <a:off x="2195911" y="3301660"/>
              <a:ext cx="134217" cy="513253"/>
            </a:xfrm>
            <a:prstGeom prst="downArrow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row: Bent 35">
              <a:extLst>
                <a:ext uri="{FF2B5EF4-FFF2-40B4-BE49-F238E27FC236}">
                  <a16:creationId xmlns:a16="http://schemas.microsoft.com/office/drawing/2014/main" id="{75F52FD5-96F9-D048-116E-4CF2C88E7152}"/>
                </a:ext>
              </a:extLst>
            </p:cNvPr>
            <p:cNvSpPr/>
            <p:nvPr/>
          </p:nvSpPr>
          <p:spPr>
            <a:xfrm rot="10800000">
              <a:off x="9582149" y="3114673"/>
              <a:ext cx="790576" cy="1209676"/>
            </a:xfrm>
            <a:prstGeom prst="bentArrow">
              <a:avLst>
                <a:gd name="adj1" fmla="val 9689"/>
                <a:gd name="adj2" fmla="val 11591"/>
                <a:gd name="adj3" fmla="val 23968"/>
                <a:gd name="adj4" fmla="val 1309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Arrow: Left 36">
              <a:extLst>
                <a:ext uri="{FF2B5EF4-FFF2-40B4-BE49-F238E27FC236}">
                  <a16:creationId xmlns:a16="http://schemas.microsoft.com/office/drawing/2014/main" id="{6B4B5776-33F8-9987-39F0-C5697A7E1053}"/>
                </a:ext>
              </a:extLst>
            </p:cNvPr>
            <p:cNvSpPr/>
            <p:nvPr/>
          </p:nvSpPr>
          <p:spPr>
            <a:xfrm>
              <a:off x="7556305" y="4149596"/>
              <a:ext cx="794660" cy="170050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row: Left 37">
              <a:extLst>
                <a:ext uri="{FF2B5EF4-FFF2-40B4-BE49-F238E27FC236}">
                  <a16:creationId xmlns:a16="http://schemas.microsoft.com/office/drawing/2014/main" id="{E666B337-51C1-F7D0-D5A1-9051CD77CAC7}"/>
                </a:ext>
              </a:extLst>
            </p:cNvPr>
            <p:cNvSpPr/>
            <p:nvPr/>
          </p:nvSpPr>
          <p:spPr>
            <a:xfrm>
              <a:off x="4994368" y="4064571"/>
              <a:ext cx="830414" cy="170050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row: Left 38">
              <a:extLst>
                <a:ext uri="{FF2B5EF4-FFF2-40B4-BE49-F238E27FC236}">
                  <a16:creationId xmlns:a16="http://schemas.microsoft.com/office/drawing/2014/main" id="{8F0B4976-12CE-80A5-93D5-263BC32B5EA4}"/>
                </a:ext>
              </a:extLst>
            </p:cNvPr>
            <p:cNvSpPr/>
            <p:nvPr/>
          </p:nvSpPr>
          <p:spPr>
            <a:xfrm>
              <a:off x="2996578" y="4070356"/>
              <a:ext cx="794660" cy="170050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FCDE9D3C-0EBD-A04C-9F36-32828ED8C680}"/>
                    </a:ext>
                  </a:extLst>
                </p:cNvPr>
                <p:cNvSpPr txBox="1"/>
                <p:nvPr/>
              </p:nvSpPr>
              <p:spPr>
                <a:xfrm>
                  <a:off x="9713650" y="4415596"/>
                  <a:ext cx="551177" cy="2887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AD90A4E2-C7D6-727E-5A69-92C82D31A0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13650" y="4415596"/>
                  <a:ext cx="551177" cy="288797"/>
                </a:xfrm>
                <a:prstGeom prst="rect">
                  <a:avLst/>
                </a:prstGeom>
                <a:blipFill>
                  <a:blip r:embed="rId16"/>
                  <a:stretch>
                    <a:fillRect l="-9890" t="-8333" r="-8791" b="-6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2910560F-6035-6A68-F8D0-2D5D92D0B9B7}"/>
                    </a:ext>
                  </a:extLst>
                </p:cNvPr>
                <p:cNvSpPr txBox="1"/>
                <p:nvPr/>
              </p:nvSpPr>
              <p:spPr>
                <a:xfrm>
                  <a:off x="7612674" y="3833699"/>
                  <a:ext cx="770788" cy="2887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0550662-9E60-2200-CDA3-84DD96F8F8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2674" y="3833699"/>
                  <a:ext cx="770788" cy="288797"/>
                </a:xfrm>
                <a:prstGeom prst="rect">
                  <a:avLst/>
                </a:prstGeom>
                <a:blipFill>
                  <a:blip r:embed="rId17"/>
                  <a:stretch>
                    <a:fillRect l="-7143" t="-8511" r="-6349" b="-85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E262EAC0-C7E6-45A9-7359-559EA2FEB5E5}"/>
                    </a:ext>
                  </a:extLst>
                </p:cNvPr>
                <p:cNvSpPr txBox="1"/>
                <p:nvPr/>
              </p:nvSpPr>
              <p:spPr>
                <a:xfrm>
                  <a:off x="5157052" y="3787532"/>
                  <a:ext cx="553100" cy="2887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24DE8C4-A28F-BE0D-7E47-15F1D21325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7052" y="3787532"/>
                  <a:ext cx="553100" cy="288797"/>
                </a:xfrm>
                <a:prstGeom prst="rect">
                  <a:avLst/>
                </a:prstGeom>
                <a:blipFill>
                  <a:blip r:embed="rId18"/>
                  <a:stretch>
                    <a:fillRect l="-9890" t="-8333" r="-7692" b="-6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B60BE58-61ED-99A0-1732-B8304F32A4BC}"/>
                    </a:ext>
                  </a:extLst>
                </p:cNvPr>
                <p:cNvSpPr txBox="1"/>
                <p:nvPr/>
              </p:nvSpPr>
              <p:spPr>
                <a:xfrm>
                  <a:off x="3161913" y="3753009"/>
                  <a:ext cx="553100" cy="2887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BEE3C4C-5344-7F41-1820-1FFC24BF51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1913" y="3753009"/>
                  <a:ext cx="553100" cy="288797"/>
                </a:xfrm>
                <a:prstGeom prst="rect">
                  <a:avLst/>
                </a:prstGeom>
                <a:blipFill>
                  <a:blip r:embed="rId19"/>
                  <a:stretch>
                    <a:fillRect l="-10000" t="-8511" r="-8889" b="-85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68AB24E0-79BE-6D1F-4DA7-BC4021C49AAB}"/>
                    </a:ext>
                  </a:extLst>
                </p:cNvPr>
                <p:cNvSpPr txBox="1"/>
                <p:nvPr/>
              </p:nvSpPr>
              <p:spPr>
                <a:xfrm>
                  <a:off x="2277630" y="3332158"/>
                  <a:ext cx="587020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6C268DE0-1F80-06F8-9409-FE4D5EC70E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7630" y="3332158"/>
                  <a:ext cx="587020" cy="381130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F0840653-B5C6-40BC-B479-35CBB2E941C8}"/>
                    </a:ext>
                  </a:extLst>
                </p:cNvPr>
                <p:cNvSpPr txBox="1"/>
                <p:nvPr/>
              </p:nvSpPr>
              <p:spPr>
                <a:xfrm>
                  <a:off x="4307739" y="3341772"/>
                  <a:ext cx="587020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D6F0E427-CAFD-B285-CED9-2AAEB3C420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7739" y="3341772"/>
                  <a:ext cx="587020" cy="381130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6B811A31-36FB-B0E2-AEF7-944450A74C3B}"/>
                    </a:ext>
                  </a:extLst>
                </p:cNvPr>
                <p:cNvSpPr txBox="1"/>
                <p:nvPr/>
              </p:nvSpPr>
              <p:spPr>
                <a:xfrm>
                  <a:off x="6954740" y="3327808"/>
                  <a:ext cx="804707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091B9DB8-896C-BBF8-CAE1-19107F2054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4740" y="3327808"/>
                  <a:ext cx="804707" cy="381130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4EEFC072-9082-264D-4F01-CE4ACF87BA75}"/>
                    </a:ext>
                  </a:extLst>
                </p:cNvPr>
                <p:cNvSpPr txBox="1"/>
                <p:nvPr/>
              </p:nvSpPr>
              <p:spPr>
                <a:xfrm>
                  <a:off x="8900545" y="3327808"/>
                  <a:ext cx="585097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0ECED927-115B-00E6-EF72-721CCEF232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0545" y="3327808"/>
                  <a:ext cx="585097" cy="381130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800490C6-6C66-B982-2169-8E46A7FEB186}"/>
                    </a:ext>
                  </a:extLst>
                </p:cNvPr>
                <p:cNvSpPr txBox="1"/>
                <p:nvPr/>
              </p:nvSpPr>
              <p:spPr>
                <a:xfrm>
                  <a:off x="8624428" y="4909137"/>
                  <a:ext cx="835998" cy="6817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</m:oMath>
                    </m:oMathPara>
                  </a14:m>
                  <a:endParaRPr lang="en-US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ACC97F99-AFA8-F1E5-0A79-D679E50B5E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24428" y="4909137"/>
                  <a:ext cx="835998" cy="68179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298CBAFF-09EE-B633-03BE-F866E8982A88}"/>
                    </a:ext>
                  </a:extLst>
                </p:cNvPr>
                <p:cNvSpPr txBox="1"/>
                <p:nvPr/>
              </p:nvSpPr>
              <p:spPr>
                <a:xfrm>
                  <a:off x="6676623" y="4884073"/>
                  <a:ext cx="1055610" cy="6699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6F778D1-E244-D600-A44A-0CD80F0E20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6623" y="4884073"/>
                  <a:ext cx="1055610" cy="669927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A06FDC0D-7897-185D-E053-90FB5421BDC7}"/>
                    </a:ext>
                  </a:extLst>
                </p:cNvPr>
                <p:cNvSpPr txBox="1"/>
                <p:nvPr/>
              </p:nvSpPr>
              <p:spPr>
                <a:xfrm>
                  <a:off x="4005154" y="4846664"/>
                  <a:ext cx="837922" cy="6699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6C02B3F-B4ED-1FC4-411D-0605817710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5154" y="4846664"/>
                  <a:ext cx="837922" cy="669927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5E3FA772-32BA-8411-A956-EF1F8CFD24EA}"/>
                    </a:ext>
                  </a:extLst>
                </p:cNvPr>
                <p:cNvSpPr txBox="1"/>
                <p:nvPr/>
              </p:nvSpPr>
              <p:spPr>
                <a:xfrm>
                  <a:off x="1961977" y="4810374"/>
                  <a:ext cx="837922" cy="6699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F493B7C-9806-7E63-6C99-2EDC36AA0E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1977" y="4810374"/>
                  <a:ext cx="837922" cy="669927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Arrow: Down 51">
              <a:extLst>
                <a:ext uri="{FF2B5EF4-FFF2-40B4-BE49-F238E27FC236}">
                  <a16:creationId xmlns:a16="http://schemas.microsoft.com/office/drawing/2014/main" id="{6216F966-B48D-11C3-C738-B19C015E95B9}"/>
                </a:ext>
              </a:extLst>
            </p:cNvPr>
            <p:cNvSpPr/>
            <p:nvPr/>
          </p:nvSpPr>
          <p:spPr>
            <a:xfrm>
              <a:off x="2210955" y="4643708"/>
              <a:ext cx="119173" cy="20295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Arrow: Down 52">
              <a:extLst>
                <a:ext uri="{FF2B5EF4-FFF2-40B4-BE49-F238E27FC236}">
                  <a16:creationId xmlns:a16="http://schemas.microsoft.com/office/drawing/2014/main" id="{5729D11A-BD30-B21F-8DFE-DACB4D924CF8}"/>
                </a:ext>
              </a:extLst>
            </p:cNvPr>
            <p:cNvSpPr/>
            <p:nvPr/>
          </p:nvSpPr>
          <p:spPr>
            <a:xfrm>
              <a:off x="4328505" y="4643708"/>
              <a:ext cx="119173" cy="20295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Arrow: Down 53">
              <a:extLst>
                <a:ext uri="{FF2B5EF4-FFF2-40B4-BE49-F238E27FC236}">
                  <a16:creationId xmlns:a16="http://schemas.microsoft.com/office/drawing/2014/main" id="{339A974E-E211-90D5-DBB5-9DAD594D3694}"/>
                </a:ext>
              </a:extLst>
            </p:cNvPr>
            <p:cNvSpPr/>
            <p:nvPr/>
          </p:nvSpPr>
          <p:spPr>
            <a:xfrm>
              <a:off x="6901522" y="4659797"/>
              <a:ext cx="119173" cy="20295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C9C378D9-C16F-A33C-EB85-1F2F7D340AC2}"/>
                </a:ext>
              </a:extLst>
            </p:cNvPr>
            <p:cNvSpPr/>
            <p:nvPr/>
          </p:nvSpPr>
          <p:spPr>
            <a:xfrm>
              <a:off x="8914217" y="4643708"/>
              <a:ext cx="119173" cy="20295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43CE75CA-C165-3FDE-03FF-E5327323853B}"/>
                    </a:ext>
                  </a:extLst>
                </p:cNvPr>
                <p:cNvSpPr txBox="1"/>
                <p:nvPr/>
              </p:nvSpPr>
              <p:spPr>
                <a:xfrm>
                  <a:off x="8158838" y="3318976"/>
                  <a:ext cx="815095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140B1E57-DA9C-C083-2539-517A3443C9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8838" y="3318976"/>
                  <a:ext cx="815095" cy="381130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9D76B748-3616-A48E-780B-55282DA5BA05}"/>
                    </a:ext>
                  </a:extLst>
                </p:cNvPr>
                <p:cNvSpPr txBox="1"/>
                <p:nvPr/>
              </p:nvSpPr>
              <p:spPr>
                <a:xfrm>
                  <a:off x="6099439" y="3351208"/>
                  <a:ext cx="815095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−2]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02FE66F3-795A-8BF4-D3E7-D76FAD0C07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9439" y="3351208"/>
                  <a:ext cx="815095" cy="381130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A410B47D-3E27-9E47-D93F-3BC6870AC994}"/>
                    </a:ext>
                  </a:extLst>
                </p:cNvPr>
                <p:cNvSpPr txBox="1"/>
                <p:nvPr/>
              </p:nvSpPr>
              <p:spPr>
                <a:xfrm>
                  <a:off x="3647993" y="3323656"/>
                  <a:ext cx="597407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[1]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EBF0C7B3-2706-1F6E-B747-F82B7C5DCE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7993" y="3323656"/>
                  <a:ext cx="597407" cy="381130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A3623CF0-D51E-C13D-535D-6BEA3D89F2AB}"/>
                    </a:ext>
                  </a:extLst>
                </p:cNvPr>
                <p:cNvSpPr txBox="1"/>
                <p:nvPr/>
              </p:nvSpPr>
              <p:spPr>
                <a:xfrm>
                  <a:off x="1697512" y="3341772"/>
                  <a:ext cx="597408" cy="3811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[0]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7FA89A99-BA11-FE7D-34C6-BC9F6730BF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7512" y="3341772"/>
                  <a:ext cx="597408" cy="381130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Arrow: Right 59">
              <a:extLst>
                <a:ext uri="{FF2B5EF4-FFF2-40B4-BE49-F238E27FC236}">
                  <a16:creationId xmlns:a16="http://schemas.microsoft.com/office/drawing/2014/main" id="{75016C0B-A208-2174-AE59-D45CF179588B}"/>
                </a:ext>
              </a:extLst>
            </p:cNvPr>
            <p:cNvSpPr/>
            <p:nvPr/>
          </p:nvSpPr>
          <p:spPr>
            <a:xfrm>
              <a:off x="960120" y="2619375"/>
              <a:ext cx="744855" cy="173455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Arrow: Right 60">
              <a:extLst>
                <a:ext uri="{FF2B5EF4-FFF2-40B4-BE49-F238E27FC236}">
                  <a16:creationId xmlns:a16="http://schemas.microsoft.com/office/drawing/2014/main" id="{4BEA2BA0-E56C-1CB9-0FF3-3059607CE529}"/>
                </a:ext>
              </a:extLst>
            </p:cNvPr>
            <p:cNvSpPr/>
            <p:nvPr/>
          </p:nvSpPr>
          <p:spPr>
            <a:xfrm>
              <a:off x="4989196" y="2638425"/>
              <a:ext cx="468630" cy="154405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Arrow: Right 61">
              <a:extLst>
                <a:ext uri="{FF2B5EF4-FFF2-40B4-BE49-F238E27FC236}">
                  <a16:creationId xmlns:a16="http://schemas.microsoft.com/office/drawing/2014/main" id="{FB8093B0-510F-D3DD-62AF-49078028DC2C}"/>
                </a:ext>
              </a:extLst>
            </p:cNvPr>
            <p:cNvSpPr/>
            <p:nvPr/>
          </p:nvSpPr>
          <p:spPr>
            <a:xfrm>
              <a:off x="5922646" y="2619375"/>
              <a:ext cx="392430" cy="163930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Arrow: Right 62">
              <a:extLst>
                <a:ext uri="{FF2B5EF4-FFF2-40B4-BE49-F238E27FC236}">
                  <a16:creationId xmlns:a16="http://schemas.microsoft.com/office/drawing/2014/main" id="{3B575C19-A972-9B36-D5CB-53CB3C1F8407}"/>
                </a:ext>
              </a:extLst>
            </p:cNvPr>
            <p:cNvSpPr/>
            <p:nvPr/>
          </p:nvSpPr>
          <p:spPr>
            <a:xfrm>
              <a:off x="7541895" y="2638425"/>
              <a:ext cx="744855" cy="173455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B9E7BBE0-1DF0-D403-DFD4-026A3A176C82}"/>
                    </a:ext>
                  </a:extLst>
                </p:cNvPr>
                <p:cNvSpPr txBox="1"/>
                <p:nvPr/>
              </p:nvSpPr>
              <p:spPr>
                <a:xfrm>
                  <a:off x="5553075" y="2581275"/>
                  <a:ext cx="24365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07B6562A-6E18-A45E-E29D-1B19A0A163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3075" y="2581275"/>
                  <a:ext cx="243656" cy="276999"/>
                </a:xfrm>
                <a:prstGeom prst="rect">
                  <a:avLst/>
                </a:prstGeom>
                <a:blipFill>
                  <a:blip r:embed="rId32"/>
                  <a:stretch>
                    <a:fillRect l="-75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FF6D0FD2-9A17-6ECC-D828-C104E0B8D74D}"/>
                    </a:ext>
                  </a:extLst>
                </p:cNvPr>
                <p:cNvSpPr txBox="1"/>
                <p:nvPr/>
              </p:nvSpPr>
              <p:spPr>
                <a:xfrm>
                  <a:off x="5895975" y="4029075"/>
                  <a:ext cx="24365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2072A5AD-DBCB-6583-911B-3596DC1202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5975" y="4029075"/>
                  <a:ext cx="243656" cy="276999"/>
                </a:xfrm>
                <a:prstGeom prst="rect">
                  <a:avLst/>
                </a:prstGeom>
                <a:blipFill>
                  <a:blip r:embed="rId33"/>
                  <a:stretch>
                    <a:fillRect l="-75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503C94E-BDCF-3627-B1E3-8E23EA9DBD3A}"/>
                </a:ext>
              </a:extLst>
            </p:cNvPr>
            <p:cNvSpPr/>
            <p:nvPr/>
          </p:nvSpPr>
          <p:spPr>
            <a:xfrm>
              <a:off x="9810750" y="2381250"/>
              <a:ext cx="1095375" cy="71437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Loss</a:t>
              </a:r>
            </a:p>
          </p:txBody>
        </p:sp>
        <p:sp>
          <p:nvSpPr>
            <p:cNvPr id="67" name="Arrow: Right 66">
              <a:extLst>
                <a:ext uri="{FF2B5EF4-FFF2-40B4-BE49-F238E27FC236}">
                  <a16:creationId xmlns:a16="http://schemas.microsoft.com/office/drawing/2014/main" id="{51CBA6B6-DD43-5ECC-522F-6918BE62EAA1}"/>
                </a:ext>
              </a:extLst>
            </p:cNvPr>
            <p:cNvSpPr/>
            <p:nvPr/>
          </p:nvSpPr>
          <p:spPr>
            <a:xfrm>
              <a:off x="9523096" y="2600325"/>
              <a:ext cx="278129" cy="173455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EBB81D5-C39C-3939-A07C-BF663EE6D032}"/>
              </a:ext>
            </a:extLst>
          </p:cNvPr>
          <p:cNvSpPr/>
          <p:nvPr/>
        </p:nvSpPr>
        <p:spPr>
          <a:xfrm>
            <a:off x="1536569" y="3393649"/>
            <a:ext cx="9483365" cy="1989056"/>
          </a:xfrm>
          <a:custGeom>
            <a:avLst/>
            <a:gdLst>
              <a:gd name="csX0" fmla="*/ 207390 w 9483365"/>
              <a:gd name="csY0" fmla="*/ 226244 h 1989056"/>
              <a:gd name="csX1" fmla="*/ 207390 w 9483365"/>
              <a:gd name="csY1" fmla="*/ 226244 h 1989056"/>
              <a:gd name="csX2" fmla="*/ 169683 w 9483365"/>
              <a:gd name="csY2" fmla="*/ 320512 h 1989056"/>
              <a:gd name="csX3" fmla="*/ 150829 w 9483365"/>
              <a:gd name="csY3" fmla="*/ 405353 h 1989056"/>
              <a:gd name="csX4" fmla="*/ 56561 w 9483365"/>
              <a:gd name="csY4" fmla="*/ 593889 h 1989056"/>
              <a:gd name="csX5" fmla="*/ 0 w 9483365"/>
              <a:gd name="csY5" fmla="*/ 829559 h 1989056"/>
              <a:gd name="csX6" fmla="*/ 9427 w 9483365"/>
              <a:gd name="csY6" fmla="*/ 1102937 h 1989056"/>
              <a:gd name="csX7" fmla="*/ 28280 w 9483365"/>
              <a:gd name="csY7" fmla="*/ 1168924 h 1989056"/>
              <a:gd name="csX8" fmla="*/ 84841 w 9483365"/>
              <a:gd name="csY8" fmla="*/ 1310326 h 1989056"/>
              <a:gd name="csX9" fmla="*/ 122549 w 9483365"/>
              <a:gd name="csY9" fmla="*/ 1376314 h 1989056"/>
              <a:gd name="csX10" fmla="*/ 179109 w 9483365"/>
              <a:gd name="csY10" fmla="*/ 1442302 h 1989056"/>
              <a:gd name="csX11" fmla="*/ 424206 w 9483365"/>
              <a:gd name="csY11" fmla="*/ 1602557 h 1989056"/>
              <a:gd name="csX12" fmla="*/ 509047 w 9483365"/>
              <a:gd name="csY12" fmla="*/ 1649691 h 1989056"/>
              <a:gd name="csX13" fmla="*/ 603316 w 9483365"/>
              <a:gd name="csY13" fmla="*/ 1687398 h 1989056"/>
              <a:gd name="csX14" fmla="*/ 829559 w 9483365"/>
              <a:gd name="csY14" fmla="*/ 1743959 h 1989056"/>
              <a:gd name="csX15" fmla="*/ 933254 w 9483365"/>
              <a:gd name="csY15" fmla="*/ 1762813 h 1989056"/>
              <a:gd name="csX16" fmla="*/ 1376313 w 9483365"/>
              <a:gd name="csY16" fmla="*/ 1809947 h 1989056"/>
              <a:gd name="csX17" fmla="*/ 1517716 w 9483365"/>
              <a:gd name="csY17" fmla="*/ 1819374 h 1989056"/>
              <a:gd name="csX18" fmla="*/ 2224726 w 9483365"/>
              <a:gd name="csY18" fmla="*/ 1828800 h 1989056"/>
              <a:gd name="csX19" fmla="*/ 2441542 w 9483365"/>
              <a:gd name="csY19" fmla="*/ 1838227 h 1989056"/>
              <a:gd name="csX20" fmla="*/ 2630078 w 9483365"/>
              <a:gd name="csY20" fmla="*/ 1847654 h 1989056"/>
              <a:gd name="csX21" fmla="*/ 3120272 w 9483365"/>
              <a:gd name="csY21" fmla="*/ 1857081 h 1989056"/>
              <a:gd name="csX22" fmla="*/ 5231876 w 9483365"/>
              <a:gd name="csY22" fmla="*/ 1885361 h 1989056"/>
              <a:gd name="csX23" fmla="*/ 5580668 w 9483365"/>
              <a:gd name="csY23" fmla="*/ 1913642 h 1989056"/>
              <a:gd name="csX24" fmla="*/ 6099142 w 9483365"/>
              <a:gd name="csY24" fmla="*/ 1932495 h 1989056"/>
              <a:gd name="csX25" fmla="*/ 6419654 w 9483365"/>
              <a:gd name="csY25" fmla="*/ 1960776 h 1989056"/>
              <a:gd name="csX26" fmla="*/ 6862713 w 9483365"/>
              <a:gd name="csY26" fmla="*/ 1989056 h 1989056"/>
              <a:gd name="csX27" fmla="*/ 8135332 w 9483365"/>
              <a:gd name="csY27" fmla="*/ 1970203 h 1989056"/>
              <a:gd name="csX28" fmla="*/ 8248454 w 9483365"/>
              <a:gd name="csY28" fmla="*/ 1960776 h 1989056"/>
              <a:gd name="csX29" fmla="*/ 8371002 w 9483365"/>
              <a:gd name="csY29" fmla="*/ 1941922 h 1989056"/>
              <a:gd name="csX30" fmla="*/ 8465270 w 9483365"/>
              <a:gd name="csY30" fmla="*/ 1932495 h 1989056"/>
              <a:gd name="csX31" fmla="*/ 8672660 w 9483365"/>
              <a:gd name="csY31" fmla="*/ 1885361 h 1989056"/>
              <a:gd name="csX32" fmla="*/ 8842342 w 9483365"/>
              <a:gd name="csY32" fmla="*/ 1828800 h 1989056"/>
              <a:gd name="csX33" fmla="*/ 9012025 w 9483365"/>
              <a:gd name="csY33" fmla="*/ 1772240 h 1989056"/>
              <a:gd name="csX34" fmla="*/ 9144000 w 9483365"/>
              <a:gd name="csY34" fmla="*/ 1649691 h 1989056"/>
              <a:gd name="csX35" fmla="*/ 9238268 w 9483365"/>
              <a:gd name="csY35" fmla="*/ 1555423 h 1989056"/>
              <a:gd name="csX36" fmla="*/ 9304256 w 9483365"/>
              <a:gd name="csY36" fmla="*/ 1461155 h 1989056"/>
              <a:gd name="csX37" fmla="*/ 9351390 w 9483365"/>
              <a:gd name="csY37" fmla="*/ 1357460 h 1989056"/>
              <a:gd name="csX38" fmla="*/ 9379670 w 9483365"/>
              <a:gd name="csY38" fmla="*/ 1310326 h 1989056"/>
              <a:gd name="csX39" fmla="*/ 9407951 w 9483365"/>
              <a:gd name="csY39" fmla="*/ 1216058 h 1989056"/>
              <a:gd name="csX40" fmla="*/ 9436231 w 9483365"/>
              <a:gd name="csY40" fmla="*/ 1140644 h 1989056"/>
              <a:gd name="csX41" fmla="*/ 9464511 w 9483365"/>
              <a:gd name="csY41" fmla="*/ 961535 h 1989056"/>
              <a:gd name="csX42" fmla="*/ 9483365 w 9483365"/>
              <a:gd name="csY42" fmla="*/ 631596 h 1989056"/>
              <a:gd name="csX43" fmla="*/ 9464511 w 9483365"/>
              <a:gd name="csY43" fmla="*/ 358219 h 1989056"/>
              <a:gd name="csX44" fmla="*/ 9426804 w 9483365"/>
              <a:gd name="csY44" fmla="*/ 263951 h 1989056"/>
              <a:gd name="csX45" fmla="*/ 9398524 w 9483365"/>
              <a:gd name="csY45" fmla="*/ 245097 h 1989056"/>
              <a:gd name="csX46" fmla="*/ 9351390 w 9483365"/>
              <a:gd name="csY46" fmla="*/ 216817 h 1989056"/>
              <a:gd name="csX47" fmla="*/ 9219415 w 9483365"/>
              <a:gd name="csY47" fmla="*/ 197963 h 1989056"/>
              <a:gd name="csX48" fmla="*/ 9144000 w 9483365"/>
              <a:gd name="csY48" fmla="*/ 179110 h 1989056"/>
              <a:gd name="csX49" fmla="*/ 9021452 w 9483365"/>
              <a:gd name="csY49" fmla="*/ 150829 h 1989056"/>
              <a:gd name="csX50" fmla="*/ 8946037 w 9483365"/>
              <a:gd name="csY50" fmla="*/ 122549 h 1989056"/>
              <a:gd name="csX51" fmla="*/ 8898903 w 9483365"/>
              <a:gd name="csY51" fmla="*/ 103695 h 1989056"/>
              <a:gd name="csX52" fmla="*/ 8663233 w 9483365"/>
              <a:gd name="csY52" fmla="*/ 84842 h 1989056"/>
              <a:gd name="csX53" fmla="*/ 8389856 w 9483365"/>
              <a:gd name="csY53" fmla="*/ 65988 h 1989056"/>
              <a:gd name="csX54" fmla="*/ 7645138 w 9483365"/>
              <a:gd name="csY54" fmla="*/ 75415 h 1989056"/>
              <a:gd name="csX55" fmla="*/ 6881567 w 9483365"/>
              <a:gd name="csY55" fmla="*/ 94269 h 1989056"/>
              <a:gd name="csX56" fmla="*/ 6806153 w 9483365"/>
              <a:gd name="csY56" fmla="*/ 75415 h 1989056"/>
              <a:gd name="csX57" fmla="*/ 6617617 w 9483365"/>
              <a:gd name="csY57" fmla="*/ 56561 h 1989056"/>
              <a:gd name="csX58" fmla="*/ 4892511 w 9483365"/>
              <a:gd name="csY58" fmla="*/ 56561 h 1989056"/>
              <a:gd name="csX59" fmla="*/ 4807670 w 9483365"/>
              <a:gd name="csY59" fmla="*/ 47135 h 1989056"/>
              <a:gd name="csX60" fmla="*/ 4675695 w 9483365"/>
              <a:gd name="csY60" fmla="*/ 37708 h 1989056"/>
              <a:gd name="csX61" fmla="*/ 4609707 w 9483365"/>
              <a:gd name="csY61" fmla="*/ 28281 h 1989056"/>
              <a:gd name="csX62" fmla="*/ 4383464 w 9483365"/>
              <a:gd name="csY62" fmla="*/ 18854 h 1989056"/>
              <a:gd name="csX63" fmla="*/ 3836709 w 9483365"/>
              <a:gd name="csY63" fmla="*/ 28281 h 1989056"/>
              <a:gd name="csX64" fmla="*/ 3723588 w 9483365"/>
              <a:gd name="csY64" fmla="*/ 47135 h 1989056"/>
              <a:gd name="csX65" fmla="*/ 2978870 w 9483365"/>
              <a:gd name="csY65" fmla="*/ 37708 h 1989056"/>
              <a:gd name="csX66" fmla="*/ 2696066 w 9483365"/>
              <a:gd name="csY66" fmla="*/ 18854 h 1989056"/>
              <a:gd name="csX67" fmla="*/ 2601798 w 9483365"/>
              <a:gd name="csY67" fmla="*/ 0 h 1989056"/>
              <a:gd name="csX68" fmla="*/ 1404594 w 9483365"/>
              <a:gd name="csY68" fmla="*/ 47135 h 1989056"/>
              <a:gd name="csX69" fmla="*/ 1310326 w 9483365"/>
              <a:gd name="csY69" fmla="*/ 56561 h 1989056"/>
              <a:gd name="csX70" fmla="*/ 1244338 w 9483365"/>
              <a:gd name="csY70" fmla="*/ 65988 h 1989056"/>
              <a:gd name="csX71" fmla="*/ 1216058 w 9483365"/>
              <a:gd name="csY71" fmla="*/ 75415 h 1989056"/>
              <a:gd name="csX72" fmla="*/ 1131217 w 9483365"/>
              <a:gd name="csY72" fmla="*/ 84842 h 1989056"/>
              <a:gd name="csX73" fmla="*/ 612742 w 9483365"/>
              <a:gd name="csY73" fmla="*/ 94269 h 1989056"/>
              <a:gd name="csX74" fmla="*/ 452487 w 9483365"/>
              <a:gd name="csY74" fmla="*/ 113122 h 1989056"/>
              <a:gd name="csX75" fmla="*/ 414779 w 9483365"/>
              <a:gd name="csY75" fmla="*/ 122549 h 1989056"/>
              <a:gd name="csX76" fmla="*/ 377072 w 9483365"/>
              <a:gd name="csY76" fmla="*/ 141403 h 1989056"/>
              <a:gd name="csX77" fmla="*/ 348792 w 9483365"/>
              <a:gd name="csY77" fmla="*/ 150829 h 1989056"/>
              <a:gd name="csX78" fmla="*/ 311085 w 9483365"/>
              <a:gd name="csY78" fmla="*/ 179110 h 1989056"/>
              <a:gd name="csX79" fmla="*/ 273377 w 9483365"/>
              <a:gd name="csY79" fmla="*/ 188537 h 1989056"/>
              <a:gd name="csX80" fmla="*/ 207390 w 9483365"/>
              <a:gd name="csY80" fmla="*/ 226244 h 19890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</a:cxnLst>
            <a:rect l="l" t="t" r="r" b="b"/>
            <a:pathLst>
              <a:path w="9483365" h="1989056">
                <a:moveTo>
                  <a:pt x="207390" y="226244"/>
                </a:moveTo>
                <a:lnTo>
                  <a:pt x="207390" y="226244"/>
                </a:lnTo>
                <a:cubicBezTo>
                  <a:pt x="194821" y="257667"/>
                  <a:pt x="179874" y="288240"/>
                  <a:pt x="169683" y="320512"/>
                </a:cubicBezTo>
                <a:cubicBezTo>
                  <a:pt x="160959" y="348137"/>
                  <a:pt x="161906" y="378584"/>
                  <a:pt x="150829" y="405353"/>
                </a:cubicBezTo>
                <a:cubicBezTo>
                  <a:pt x="123964" y="470277"/>
                  <a:pt x="83314" y="528918"/>
                  <a:pt x="56561" y="593889"/>
                </a:cubicBezTo>
                <a:cubicBezTo>
                  <a:pt x="25724" y="668780"/>
                  <a:pt x="14352" y="750622"/>
                  <a:pt x="0" y="829559"/>
                </a:cubicBezTo>
                <a:cubicBezTo>
                  <a:pt x="3142" y="920685"/>
                  <a:pt x="1855" y="1012072"/>
                  <a:pt x="9427" y="1102937"/>
                </a:cubicBezTo>
                <a:cubicBezTo>
                  <a:pt x="11327" y="1125734"/>
                  <a:pt x="21553" y="1147060"/>
                  <a:pt x="28280" y="1168924"/>
                </a:cubicBezTo>
                <a:cubicBezTo>
                  <a:pt x="45311" y="1224276"/>
                  <a:pt x="57141" y="1254926"/>
                  <a:pt x="84841" y="1310326"/>
                </a:cubicBezTo>
                <a:cubicBezTo>
                  <a:pt x="96171" y="1332985"/>
                  <a:pt x="107824" y="1355699"/>
                  <a:pt x="122549" y="1376314"/>
                </a:cubicBezTo>
                <a:cubicBezTo>
                  <a:pt x="139388" y="1399888"/>
                  <a:pt x="157880" y="1422589"/>
                  <a:pt x="179109" y="1442302"/>
                </a:cubicBezTo>
                <a:cubicBezTo>
                  <a:pt x="234145" y="1493407"/>
                  <a:pt x="382567" y="1577882"/>
                  <a:pt x="424206" y="1602557"/>
                </a:cubicBezTo>
                <a:cubicBezTo>
                  <a:pt x="452038" y="1619050"/>
                  <a:pt x="479009" y="1637676"/>
                  <a:pt x="509047" y="1649691"/>
                </a:cubicBezTo>
                <a:cubicBezTo>
                  <a:pt x="540470" y="1662260"/>
                  <a:pt x="571373" y="1676218"/>
                  <a:pt x="603316" y="1687398"/>
                </a:cubicBezTo>
                <a:cubicBezTo>
                  <a:pt x="683505" y="1715464"/>
                  <a:pt x="743911" y="1726829"/>
                  <a:pt x="829559" y="1743959"/>
                </a:cubicBezTo>
                <a:cubicBezTo>
                  <a:pt x="864008" y="1750849"/>
                  <a:pt x="898511" y="1757602"/>
                  <a:pt x="933254" y="1762813"/>
                </a:cubicBezTo>
                <a:cubicBezTo>
                  <a:pt x="1242252" y="1809163"/>
                  <a:pt x="1127406" y="1794861"/>
                  <a:pt x="1376313" y="1809947"/>
                </a:cubicBezTo>
                <a:cubicBezTo>
                  <a:pt x="1423465" y="1812805"/>
                  <a:pt x="1470489" y="1818325"/>
                  <a:pt x="1517716" y="1819374"/>
                </a:cubicBezTo>
                <a:lnTo>
                  <a:pt x="2224726" y="1828800"/>
                </a:lnTo>
                <a:lnTo>
                  <a:pt x="2441542" y="1838227"/>
                </a:lnTo>
                <a:cubicBezTo>
                  <a:pt x="2504398" y="1841151"/>
                  <a:pt x="2567178" y="1845907"/>
                  <a:pt x="2630078" y="1847654"/>
                </a:cubicBezTo>
                <a:lnTo>
                  <a:pt x="3120272" y="1857081"/>
                </a:lnTo>
                <a:lnTo>
                  <a:pt x="5231876" y="1885361"/>
                </a:lnTo>
                <a:cubicBezTo>
                  <a:pt x="5644450" y="1905990"/>
                  <a:pt x="5212332" y="1880156"/>
                  <a:pt x="5580668" y="1913642"/>
                </a:cubicBezTo>
                <a:cubicBezTo>
                  <a:pt x="5734946" y="1927668"/>
                  <a:pt x="5970490" y="1929197"/>
                  <a:pt x="6099142" y="1932495"/>
                </a:cubicBezTo>
                <a:cubicBezTo>
                  <a:pt x="6324751" y="1960697"/>
                  <a:pt x="6178620" y="1945943"/>
                  <a:pt x="6419654" y="1960776"/>
                </a:cubicBezTo>
                <a:lnTo>
                  <a:pt x="6862713" y="1989056"/>
                </a:lnTo>
                <a:lnTo>
                  <a:pt x="8135332" y="1970203"/>
                </a:lnTo>
                <a:cubicBezTo>
                  <a:pt x="8173162" y="1969431"/>
                  <a:pt x="8210885" y="1965284"/>
                  <a:pt x="8248454" y="1960776"/>
                </a:cubicBezTo>
                <a:cubicBezTo>
                  <a:pt x="8289490" y="1955852"/>
                  <a:pt x="8330019" y="1947268"/>
                  <a:pt x="8371002" y="1941922"/>
                </a:cubicBezTo>
                <a:cubicBezTo>
                  <a:pt x="8402316" y="1937837"/>
                  <a:pt x="8434040" y="1937179"/>
                  <a:pt x="8465270" y="1932495"/>
                </a:cubicBezTo>
                <a:cubicBezTo>
                  <a:pt x="8513900" y="1925201"/>
                  <a:pt x="8630033" y="1898149"/>
                  <a:pt x="8672660" y="1885361"/>
                </a:cubicBezTo>
                <a:cubicBezTo>
                  <a:pt x="8729766" y="1868229"/>
                  <a:pt x="8784823" y="1844487"/>
                  <a:pt x="8842342" y="1828800"/>
                </a:cubicBezTo>
                <a:cubicBezTo>
                  <a:pt x="8886545" y="1816745"/>
                  <a:pt x="8968265" y="1799590"/>
                  <a:pt x="9012025" y="1772240"/>
                </a:cubicBezTo>
                <a:cubicBezTo>
                  <a:pt x="9111069" y="1710338"/>
                  <a:pt x="9077471" y="1720655"/>
                  <a:pt x="9144000" y="1649691"/>
                </a:cubicBezTo>
                <a:cubicBezTo>
                  <a:pt x="9174393" y="1617272"/>
                  <a:pt x="9218394" y="1595170"/>
                  <a:pt x="9238268" y="1555423"/>
                </a:cubicBezTo>
                <a:cubicBezTo>
                  <a:pt x="9274498" y="1482963"/>
                  <a:pt x="9251644" y="1513767"/>
                  <a:pt x="9304256" y="1461155"/>
                </a:cubicBezTo>
                <a:cubicBezTo>
                  <a:pt x="9323745" y="1412431"/>
                  <a:pt x="9324501" y="1406757"/>
                  <a:pt x="9351390" y="1357460"/>
                </a:cubicBezTo>
                <a:cubicBezTo>
                  <a:pt x="9360164" y="1341375"/>
                  <a:pt x="9372865" y="1327338"/>
                  <a:pt x="9379670" y="1310326"/>
                </a:cubicBezTo>
                <a:cubicBezTo>
                  <a:pt x="9391854" y="1279866"/>
                  <a:pt x="9397577" y="1247181"/>
                  <a:pt x="9407951" y="1216058"/>
                </a:cubicBezTo>
                <a:cubicBezTo>
                  <a:pt x="9416441" y="1190588"/>
                  <a:pt x="9429045" y="1166512"/>
                  <a:pt x="9436231" y="1140644"/>
                </a:cubicBezTo>
                <a:cubicBezTo>
                  <a:pt x="9452535" y="1081949"/>
                  <a:pt x="9458766" y="1021863"/>
                  <a:pt x="9464511" y="961535"/>
                </a:cubicBezTo>
                <a:cubicBezTo>
                  <a:pt x="9478094" y="818908"/>
                  <a:pt x="9475834" y="804798"/>
                  <a:pt x="9483365" y="631596"/>
                </a:cubicBezTo>
                <a:cubicBezTo>
                  <a:pt x="9477080" y="540470"/>
                  <a:pt x="9474598" y="449002"/>
                  <a:pt x="9464511" y="358219"/>
                </a:cubicBezTo>
                <a:cubicBezTo>
                  <a:pt x="9461627" y="332261"/>
                  <a:pt x="9448898" y="286045"/>
                  <a:pt x="9426804" y="263951"/>
                </a:cubicBezTo>
                <a:cubicBezTo>
                  <a:pt x="9418793" y="255940"/>
                  <a:pt x="9408131" y="251102"/>
                  <a:pt x="9398524" y="245097"/>
                </a:cubicBezTo>
                <a:cubicBezTo>
                  <a:pt x="9382987" y="235386"/>
                  <a:pt x="9369109" y="221480"/>
                  <a:pt x="9351390" y="216817"/>
                </a:cubicBezTo>
                <a:cubicBezTo>
                  <a:pt x="9308415" y="205508"/>
                  <a:pt x="9263137" y="205912"/>
                  <a:pt x="9219415" y="197963"/>
                </a:cubicBezTo>
                <a:cubicBezTo>
                  <a:pt x="9193921" y="193328"/>
                  <a:pt x="9169337" y="184539"/>
                  <a:pt x="9144000" y="179110"/>
                </a:cubicBezTo>
                <a:cubicBezTo>
                  <a:pt x="9012142" y="150855"/>
                  <a:pt x="9168929" y="192967"/>
                  <a:pt x="9021452" y="150829"/>
                </a:cubicBezTo>
                <a:cubicBezTo>
                  <a:pt x="8968606" y="115600"/>
                  <a:pt x="9020167" y="144789"/>
                  <a:pt x="8946037" y="122549"/>
                </a:cubicBezTo>
                <a:cubicBezTo>
                  <a:pt x="8929829" y="117686"/>
                  <a:pt x="8915111" y="108557"/>
                  <a:pt x="8898903" y="103695"/>
                </a:cubicBezTo>
                <a:cubicBezTo>
                  <a:pt x="8833608" y="84107"/>
                  <a:pt x="8696776" y="86519"/>
                  <a:pt x="8663233" y="84842"/>
                </a:cubicBezTo>
                <a:cubicBezTo>
                  <a:pt x="8551577" y="66232"/>
                  <a:pt x="8564225" y="65988"/>
                  <a:pt x="8389856" y="65988"/>
                </a:cubicBezTo>
                <a:cubicBezTo>
                  <a:pt x="8141597" y="65988"/>
                  <a:pt x="7893377" y="72273"/>
                  <a:pt x="7645138" y="75415"/>
                </a:cubicBezTo>
                <a:cubicBezTo>
                  <a:pt x="7234727" y="124664"/>
                  <a:pt x="7488576" y="105108"/>
                  <a:pt x="6881567" y="94269"/>
                </a:cubicBezTo>
                <a:cubicBezTo>
                  <a:pt x="6856429" y="87984"/>
                  <a:pt x="6831804" y="79080"/>
                  <a:pt x="6806153" y="75415"/>
                </a:cubicBezTo>
                <a:cubicBezTo>
                  <a:pt x="6743629" y="66483"/>
                  <a:pt x="6617617" y="56561"/>
                  <a:pt x="6617617" y="56561"/>
                </a:cubicBezTo>
                <a:cubicBezTo>
                  <a:pt x="5834277" y="63951"/>
                  <a:pt x="5618829" y="73452"/>
                  <a:pt x="4892511" y="56561"/>
                </a:cubicBezTo>
                <a:cubicBezTo>
                  <a:pt x="4864064" y="55899"/>
                  <a:pt x="4836017" y="49600"/>
                  <a:pt x="4807670" y="47135"/>
                </a:cubicBezTo>
                <a:cubicBezTo>
                  <a:pt x="4763732" y="43314"/>
                  <a:pt x="4719600" y="41890"/>
                  <a:pt x="4675695" y="37708"/>
                </a:cubicBezTo>
                <a:cubicBezTo>
                  <a:pt x="4653576" y="35601"/>
                  <a:pt x="4631880" y="29712"/>
                  <a:pt x="4609707" y="28281"/>
                </a:cubicBezTo>
                <a:cubicBezTo>
                  <a:pt x="4534384" y="23421"/>
                  <a:pt x="4458878" y="21996"/>
                  <a:pt x="4383464" y="18854"/>
                </a:cubicBezTo>
                <a:cubicBezTo>
                  <a:pt x="4201212" y="21996"/>
                  <a:pt x="4018821" y="20476"/>
                  <a:pt x="3836709" y="28281"/>
                </a:cubicBezTo>
                <a:cubicBezTo>
                  <a:pt x="3798517" y="29918"/>
                  <a:pt x="3761813" y="46715"/>
                  <a:pt x="3723588" y="47135"/>
                </a:cubicBezTo>
                <a:lnTo>
                  <a:pt x="2978870" y="37708"/>
                </a:lnTo>
                <a:cubicBezTo>
                  <a:pt x="2774243" y="8475"/>
                  <a:pt x="3153306" y="60422"/>
                  <a:pt x="2696066" y="18854"/>
                </a:cubicBezTo>
                <a:cubicBezTo>
                  <a:pt x="2664153" y="15953"/>
                  <a:pt x="2633221" y="6285"/>
                  <a:pt x="2601798" y="0"/>
                </a:cubicBezTo>
                <a:lnTo>
                  <a:pt x="1404594" y="47135"/>
                </a:lnTo>
                <a:cubicBezTo>
                  <a:pt x="1373045" y="48517"/>
                  <a:pt x="1341689" y="52871"/>
                  <a:pt x="1310326" y="56561"/>
                </a:cubicBezTo>
                <a:cubicBezTo>
                  <a:pt x="1288259" y="59157"/>
                  <a:pt x="1266334" y="62846"/>
                  <a:pt x="1244338" y="65988"/>
                </a:cubicBezTo>
                <a:cubicBezTo>
                  <a:pt x="1234911" y="69130"/>
                  <a:pt x="1225859" y="73781"/>
                  <a:pt x="1216058" y="75415"/>
                </a:cubicBezTo>
                <a:cubicBezTo>
                  <a:pt x="1187991" y="80093"/>
                  <a:pt x="1159657" y="83953"/>
                  <a:pt x="1131217" y="84842"/>
                </a:cubicBezTo>
                <a:cubicBezTo>
                  <a:pt x="958448" y="90241"/>
                  <a:pt x="785567" y="91127"/>
                  <a:pt x="612742" y="94269"/>
                </a:cubicBezTo>
                <a:cubicBezTo>
                  <a:pt x="522105" y="116926"/>
                  <a:pt x="629642" y="92280"/>
                  <a:pt x="452487" y="113122"/>
                </a:cubicBezTo>
                <a:cubicBezTo>
                  <a:pt x="439620" y="114636"/>
                  <a:pt x="427348" y="119407"/>
                  <a:pt x="414779" y="122549"/>
                </a:cubicBezTo>
                <a:cubicBezTo>
                  <a:pt x="402210" y="128834"/>
                  <a:pt x="389988" y="135867"/>
                  <a:pt x="377072" y="141403"/>
                </a:cubicBezTo>
                <a:cubicBezTo>
                  <a:pt x="367939" y="145317"/>
                  <a:pt x="357419" y="145899"/>
                  <a:pt x="348792" y="150829"/>
                </a:cubicBezTo>
                <a:cubicBezTo>
                  <a:pt x="335151" y="158624"/>
                  <a:pt x="325138" y="172084"/>
                  <a:pt x="311085" y="179110"/>
                </a:cubicBezTo>
                <a:cubicBezTo>
                  <a:pt x="299497" y="184904"/>
                  <a:pt x="285508" y="183988"/>
                  <a:pt x="273377" y="188537"/>
                </a:cubicBezTo>
                <a:cubicBezTo>
                  <a:pt x="232859" y="203731"/>
                  <a:pt x="218388" y="219960"/>
                  <a:pt x="207390" y="226244"/>
                </a:cubicBezTo>
                <a:close/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5C1F72F-DAD8-3C27-504C-60C95A60800A}"/>
              </a:ext>
            </a:extLst>
          </p:cNvPr>
          <p:cNvSpPr txBox="1"/>
          <p:nvPr/>
        </p:nvSpPr>
        <p:spPr>
          <a:xfrm>
            <a:off x="8776354" y="5750350"/>
            <a:ext cx="3119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# back propagation path</a:t>
            </a:r>
          </a:p>
        </p:txBody>
      </p:sp>
      <p:cxnSp>
        <p:nvCxnSpPr>
          <p:cNvPr id="75" name="Connector: Curved 74">
            <a:extLst>
              <a:ext uri="{FF2B5EF4-FFF2-40B4-BE49-F238E27FC236}">
                <a16:creationId xmlns:a16="http://schemas.microsoft.com/office/drawing/2014/main" id="{00C7203C-CC8E-AAFC-E2E2-4B73F20A44D8}"/>
              </a:ext>
            </a:extLst>
          </p:cNvPr>
          <p:cNvCxnSpPr>
            <a:stCxn id="70" idx="1"/>
            <a:endCxn id="69" idx="26"/>
          </p:cNvCxnSpPr>
          <p:nvPr/>
        </p:nvCxnSpPr>
        <p:spPr>
          <a:xfrm rot="10800000">
            <a:off x="8399282" y="5382706"/>
            <a:ext cx="377072" cy="552311"/>
          </a:xfrm>
          <a:prstGeom prst="curvedConnector5">
            <a:avLst>
              <a:gd name="adj1" fmla="val 60625"/>
              <a:gd name="adj2" fmla="val 66717"/>
              <a:gd name="adj3" fmla="val 3937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065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0EEEBE-23AE-3C83-9559-582D5A46E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6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172C30D-BD8F-D0D7-6664-06979E57F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0"/>
            <a:ext cx="10515600" cy="1325563"/>
          </a:xfrm>
        </p:spPr>
        <p:txBody>
          <a:bodyPr/>
          <a:lstStyle/>
          <a:p>
            <a:r>
              <a:rPr lang="en-US" dirty="0"/>
              <a:t>Back propagation (2/2)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B839B9-CFE5-CC92-F298-CAAADC315625}"/>
                  </a:ext>
                </a:extLst>
              </p:cNvPr>
              <p:cNvSpPr txBox="1"/>
              <p:nvPr/>
            </p:nvSpPr>
            <p:spPr>
              <a:xfrm>
                <a:off x="641023" y="1279642"/>
                <a:ext cx="7560297" cy="789319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Input: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(from layer </a:t>
                </a:r>
                <a:r>
                  <a:rPr lang="en-US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+1 backward propagation),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Output: 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−1]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 </m:t>
                    </m:r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</m:oMath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B839B9-CFE5-CC92-F298-CAAADC3156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23" y="1279642"/>
                <a:ext cx="7560297" cy="789319"/>
              </a:xfrm>
              <a:prstGeom prst="rect">
                <a:avLst/>
              </a:prstGeom>
              <a:blipFill>
                <a:blip r:embed="rId2"/>
                <a:stretch>
                  <a:fillRect t="-2273" b="-10606"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30A9D2D5-3869-B3E4-2B4C-06377FC4D1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247" y="160254"/>
            <a:ext cx="2315953" cy="1898322"/>
          </a:xfrm>
          <a:prstGeom prst="rect">
            <a:avLst/>
          </a:prstGeom>
          <a:solidFill>
            <a:schemeClr val="bg1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779E10-9000-FB60-1763-2FF6E491C996}"/>
                  </a:ext>
                </a:extLst>
              </p:cNvPr>
              <p:cNvSpPr txBox="1"/>
              <p:nvPr/>
            </p:nvSpPr>
            <p:spPr>
              <a:xfrm>
                <a:off x="671660" y="2391252"/>
                <a:ext cx="4946716" cy="3667607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227013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200" b="1" u="sng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For one data sample </a:t>
                </a:r>
                <a:r>
                  <a:rPr lang="en-US" sz="1200" b="1" i="1" u="sng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x</a:t>
                </a:r>
                <a:r>
                  <a:rPr lang="en-US" sz="1200" b="1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</a:t>
                </a:r>
                <a:r>
                  <a:rPr lang="en-US" sz="12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 </a:t>
                </a: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en-US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shape</a:t>
                </a: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Output layer </a:t>
                </a: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𝑙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𝐿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𝐿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𝐿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</m:den>
                    </m:f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1−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𝐿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(assume sigmoid function in the output layer)</a:t>
                </a:r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𝐿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𝑑𝐿</m:t>
                        </m:r>
                        <m:d>
                          <m:d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𝑦</m:t>
                                </m:r>
                              </m:e>
                            </m:acc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, 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𝑦</m:t>
                            </m:r>
                          </m:e>
                        </m:d>
                      </m:num>
                      <m:den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𝐿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]</m:t>
                            </m:r>
                          </m:sup>
                        </m:sSup>
                      </m:den>
                    </m:f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=−</m:t>
                    </m:r>
                    <m:f>
                      <m:f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𝐿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]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(assume </a:t>
                </a:r>
                <a:r>
                  <a:rPr lang="en-US" sz="12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softmax</a:t>
                </a:r>
                <a:r>
                  <a:rPr lang="en-US" sz="1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in the output layer)  </a:t>
                </a: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𝑧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𝐿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𝐿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(for either sigmoid or </a:t>
                </a:r>
                <a:r>
                  <a:rPr lang="en-US" sz="12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softmax</a:t>
                </a:r>
                <a:r>
                  <a:rPr lang="en-US" sz="1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)</a:t>
                </a: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Hidden layers </a:t>
                </a: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 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𝑙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𝐿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−1, 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𝐿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−2, …, 2, 1.)</m:t>
                    </m:r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𝑑𝑧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∗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]</m:t>
                            </m:r>
                          </m:sup>
                        </m:sSup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]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∗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−1]</m:t>
                            </m:r>
                          </m:sup>
                        </m:sSup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−1]</m:t>
                            </m:r>
                          </m:sup>
                        </m:sSup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[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−1]</m:t>
                                </m:r>
                              </m:sup>
                            </m:s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,1</m:t>
                            </m:r>
                          </m:e>
                        </m:d>
                      </m:e>
                      <m: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</a:t>
                </a:r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𝑑𝑏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</m:e>
                        </m:d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𝑧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−1]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]</m:t>
                            </m:r>
                          </m:sup>
                        </m:sSup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𝑧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−1]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[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]</m:t>
                                </m:r>
                              </m:sup>
                            </m:s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[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−1]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779E10-9000-FB60-1763-2FF6E491C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660" y="2391252"/>
                <a:ext cx="4946716" cy="36676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CF3E1C1-CD33-C174-455A-8403FA312ECF}"/>
                  </a:ext>
                </a:extLst>
              </p:cNvPr>
              <p:cNvSpPr txBox="1"/>
              <p:nvPr/>
            </p:nvSpPr>
            <p:spPr>
              <a:xfrm>
                <a:off x="6125852" y="2333896"/>
                <a:ext cx="5704787" cy="3774431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marL="227013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200" b="1" u="sng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For </a:t>
                </a:r>
                <a:r>
                  <a:rPr lang="en-US" sz="1200" b="1" i="1" u="sng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m</a:t>
                </a:r>
                <a:r>
                  <a:rPr lang="en-US" sz="1200" b="1" u="sng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data samples (vectorized)</a:t>
                </a:r>
                <a:r>
                  <a:rPr lang="en-US" sz="12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</a:t>
                </a:r>
                <a:endParaRPr lang="en-US" sz="12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Output layer </a:t>
                </a: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𝑙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𝐿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𝐿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𝑌</m:t>
                        </m:r>
                      </m:num>
                      <m:den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𝐿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</m:den>
                    </m:f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1−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𝑌</m:t>
                        </m:r>
                      </m:num>
                      <m:den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𝐿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1, </m:t>
                        </m:r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for sigmoid function at layer L     </a:t>
                </a:r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𝐿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𝑌</m:t>
                        </m:r>
                      </m:num>
                      <m:den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𝐿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𝐿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for </a:t>
                </a:r>
                <a:r>
                  <a:rPr lang="en-US" sz="12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softmax</a:t>
                </a:r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function at layer L</a:t>
                </a:r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𝑍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𝐿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𝐿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𝑌</m:t>
                    </m:r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𝐿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for either sigmoid or </a:t>
                </a:r>
                <a:r>
                  <a:rPr lang="en-US" sz="12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softmax</a:t>
                </a:r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Hidden layers </a:t>
                </a: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 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𝑙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𝐿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−1, 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𝐿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−2, …, 2, 1.)</m:t>
                    </m:r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𝑑𝑍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∗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]</m:t>
                            </m:r>
                          </m:sup>
                        </m:sSup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]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∗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]</m:t>
                        </m:r>
                      </m:sup>
                    </m:sSup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−1]</m:t>
                            </m:r>
                          </m:sup>
                        </m:sSup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∗(</m:t>
                    </m:r>
                    <m:f>
                      <m:f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den>
                    </m:f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−1]</m:t>
                            </m:r>
                          </m:sup>
                        </m:sSup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[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−1]</m:t>
                                </m:r>
                              </m:sup>
                            </m:s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</m:t>
                            </m:r>
                          </m:e>
                        </m:d>
                      </m:e>
                      <m: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</a:t>
                </a:r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𝑑𝑏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</m:e>
                        </m:d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𝑚</m:t>
                            </m:r>
                          </m:den>
                        </m:f>
                      </m:e>
                    </m:d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𝑛𝑝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.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𝑠𝑢𝑚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𝑍</m:t>
                        </m:r>
                      </m:e>
                      <m:sup>
                        <m:d>
                          <m:dPr>
                            <m:begChr m:val="["/>
                            <m:endChr m:val="]"/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</m:e>
                        </m:d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 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𝑎𝑥𝑖𝑠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=1, 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𝑘𝑒𝑒𝑝𝑑𝑖𝑚𝑠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𝑇𝑟𝑢𝑒</m:t>
                    </m:r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227013" marR="0" algn="just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−1]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[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𝑙</m:t>
                            </m:r>
                            <m:r>
                              <a:rPr lang="en-US" sz="1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]</m:t>
                            </m:r>
                          </m:sup>
                        </m:sSup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𝑇</m:t>
                        </m:r>
                      </m:sup>
                    </m:sSup>
                    <m:r>
                      <a:rPr lang="en-US" sz="1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𝑍</m:t>
                        </m:r>
                      </m:e>
                      <m:sup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[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𝑙</m:t>
                        </m:r>
                        <m:r>
                          <a:rPr lang="en-US" sz="1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]</m:t>
                        </m:r>
                      </m:sup>
                    </m:sSup>
                  </m:oMath>
                </a14:m>
                <a:r>
                  <a:rPr lang="en-US" sz="1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−1]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[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]</m:t>
                                </m:r>
                              </m:sup>
                            </m:s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[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𝑙</m:t>
                                </m:r>
                                <m:r>
                                  <a:rPr lang="en-US" sz="1200" i="1">
                                    <a:solidFill>
                                      <a:srgbClr val="FF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−1]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1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×</m:t>
                    </m:r>
                    <m:d>
                      <m:dPr>
                        <m:ctrlP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[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𝑙</m:t>
                            </m:r>
                            <m:r>
                              <a:rPr lang="en-US" sz="1200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]</m:t>
                            </m:r>
                          </m:sup>
                        </m:sSup>
                        <m:r>
                          <a:rPr lang="en-US" sz="1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,1</m:t>
                        </m:r>
                      </m:e>
                    </m:d>
                  </m:oMath>
                </a14:m>
                <a:endPara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CF3E1C1-CD33-C174-455A-8403FA312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852" y="2333896"/>
                <a:ext cx="5704787" cy="37744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14F7A7-9DE0-01BD-E270-DD42ECBFDB9A}"/>
                  </a:ext>
                </a:extLst>
              </p:cNvPr>
              <p:cNvSpPr txBox="1"/>
              <p:nvPr/>
            </p:nvSpPr>
            <p:spPr>
              <a:xfrm>
                <a:off x="370003" y="6067327"/>
                <a:ext cx="6094428" cy="9308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←</m:t>
                      </m:r>
                      <m:sSup>
                        <m:sSup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𝛼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r>
                        <a:rPr lang="en-US" sz="1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   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(5.2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𝑎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marL="457200" marR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←</m:t>
                      </m:r>
                      <m:sSup>
                        <m:sSup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]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𝛼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∙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𝑑</m:t>
                      </m:r>
                      <m:sSup>
                        <m:sSupPr>
                          <m:ctrlP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𝑏</m:t>
                          </m:r>
                        </m:e>
                        <m:sup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a:rPr lang="en-US" sz="1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                                  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(5.2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𝑏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14F7A7-9DE0-01BD-E270-DD42ECBFD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03" y="6067327"/>
                <a:ext cx="6094428" cy="9308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6755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C64E7-0A6C-FF37-7459-33A271D0D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3" y="0"/>
            <a:ext cx="10515600" cy="1325563"/>
          </a:xfrm>
        </p:spPr>
        <p:txBody>
          <a:bodyPr/>
          <a:lstStyle/>
          <a:p>
            <a:r>
              <a:rPr lang="en-US" dirty="0"/>
              <a:t>Generalization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85D80-BFB9-C523-3FB9-DD665CFF6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57" y="1212882"/>
            <a:ext cx="10515600" cy="4351338"/>
          </a:xfrm>
        </p:spPr>
        <p:txBody>
          <a:bodyPr/>
          <a:lstStyle/>
          <a:p>
            <a:r>
              <a:rPr lang="en-US" dirty="0"/>
              <a:t>Generalization: how well the model performs on an unseen testing dataset, assuming that the training set and the testing set are drawn from  the same statistical distribution.</a:t>
            </a:r>
          </a:p>
          <a:p>
            <a:r>
              <a:rPr lang="en-US" dirty="0"/>
              <a:t>Overfitting and underfitting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7C329-3BFA-2904-2106-3F0AA4E4A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7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20B859-6F2F-58CD-E38A-CAAC0C6DB11C}"/>
              </a:ext>
            </a:extLst>
          </p:cNvPr>
          <p:cNvGrpSpPr/>
          <p:nvPr/>
        </p:nvGrpSpPr>
        <p:grpSpPr>
          <a:xfrm>
            <a:off x="740652" y="2997724"/>
            <a:ext cx="9148066" cy="1678028"/>
            <a:chOff x="693420" y="1398270"/>
            <a:chExt cx="9475470" cy="1859042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5076CEAA-A5D3-EE66-993C-F3CD9A0C89FC}"/>
                </a:ext>
              </a:extLst>
            </p:cNvPr>
            <p:cNvCxnSpPr/>
            <p:nvPr/>
          </p:nvCxnSpPr>
          <p:spPr>
            <a:xfrm>
              <a:off x="4274976" y="2780134"/>
              <a:ext cx="241662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636CB43-322B-4051-D704-03DDD308125B}"/>
                </a:ext>
              </a:extLst>
            </p:cNvPr>
            <p:cNvCxnSpPr/>
            <p:nvPr/>
          </p:nvCxnSpPr>
          <p:spPr>
            <a:xfrm flipV="1">
              <a:off x="4349621" y="1501840"/>
              <a:ext cx="0" cy="15115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41AEFFB-D328-F32B-5E2B-CCD441C91E56}"/>
                </a:ext>
              </a:extLst>
            </p:cNvPr>
            <p:cNvSpPr txBox="1"/>
            <p:nvPr/>
          </p:nvSpPr>
          <p:spPr>
            <a:xfrm>
              <a:off x="6454140" y="2838450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25AB8A-F8FF-5664-0D28-9DD3780B87DA}"/>
                </a:ext>
              </a:extLst>
            </p:cNvPr>
            <p:cNvSpPr txBox="1"/>
            <p:nvPr/>
          </p:nvSpPr>
          <p:spPr>
            <a:xfrm>
              <a:off x="3859530" y="1398270"/>
              <a:ext cx="4956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f(x)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FF8EA59-1AF4-E044-8AAE-198CB3270AA4}"/>
                </a:ext>
              </a:extLst>
            </p:cNvPr>
            <p:cNvCxnSpPr>
              <a:cxnSpLocks/>
            </p:cNvCxnSpPr>
            <p:nvPr/>
          </p:nvCxnSpPr>
          <p:spPr>
            <a:xfrm>
              <a:off x="4533900" y="2038350"/>
              <a:ext cx="197739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393B40-E1C1-CE78-CC83-C2C1A8188C04}"/>
                </a:ext>
              </a:extLst>
            </p:cNvPr>
            <p:cNvSpPr/>
            <p:nvPr/>
          </p:nvSpPr>
          <p:spPr>
            <a:xfrm>
              <a:off x="8008620" y="1432560"/>
              <a:ext cx="2160270" cy="1131614"/>
            </a:xfrm>
            <a:custGeom>
              <a:avLst/>
              <a:gdLst>
                <a:gd name="connsiteX0" fmla="*/ 0 w 2160270"/>
                <a:gd name="connsiteY0" fmla="*/ 34290 h 1131614"/>
                <a:gd name="connsiteX1" fmla="*/ 982980 w 2160270"/>
                <a:gd name="connsiteY1" fmla="*/ 1131570 h 1131614"/>
                <a:gd name="connsiteX2" fmla="*/ 2160270 w 2160270"/>
                <a:gd name="connsiteY2" fmla="*/ 0 h 113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60270" h="1131614">
                  <a:moveTo>
                    <a:pt x="0" y="34290"/>
                  </a:moveTo>
                  <a:cubicBezTo>
                    <a:pt x="311467" y="585787"/>
                    <a:pt x="622935" y="1137285"/>
                    <a:pt x="982980" y="1131570"/>
                  </a:cubicBezTo>
                  <a:cubicBezTo>
                    <a:pt x="1343025" y="1125855"/>
                    <a:pt x="1751647" y="562927"/>
                    <a:pt x="2160270" y="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FC85BB1-54C2-11CF-5B62-32A9CD89F852}"/>
                </a:ext>
              </a:extLst>
            </p:cNvPr>
            <p:cNvSpPr/>
            <p:nvPr/>
          </p:nvSpPr>
          <p:spPr>
            <a:xfrm>
              <a:off x="4625340" y="152400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61EF5CC-2612-6FD6-AE90-8B8615827532}"/>
                </a:ext>
              </a:extLst>
            </p:cNvPr>
            <p:cNvSpPr/>
            <p:nvPr/>
          </p:nvSpPr>
          <p:spPr>
            <a:xfrm>
              <a:off x="4709160" y="177927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9873C8C-F1B9-B532-7E8C-71EE0A6B2335}"/>
                </a:ext>
              </a:extLst>
            </p:cNvPr>
            <p:cNvSpPr/>
            <p:nvPr/>
          </p:nvSpPr>
          <p:spPr>
            <a:xfrm>
              <a:off x="4930140" y="182880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017FB1B-2AFE-7360-AAF2-66B93EB83C25}"/>
                </a:ext>
              </a:extLst>
            </p:cNvPr>
            <p:cNvSpPr/>
            <p:nvPr/>
          </p:nvSpPr>
          <p:spPr>
            <a:xfrm>
              <a:off x="4956810" y="218694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E64211D-433D-AEA5-E796-A9403B6BEDCA}"/>
                </a:ext>
              </a:extLst>
            </p:cNvPr>
            <p:cNvSpPr/>
            <p:nvPr/>
          </p:nvSpPr>
          <p:spPr>
            <a:xfrm>
              <a:off x="5246370" y="221361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9CB5D0E-2AE6-9E7C-43A2-0AA65A014F48}"/>
                </a:ext>
              </a:extLst>
            </p:cNvPr>
            <p:cNvSpPr/>
            <p:nvPr/>
          </p:nvSpPr>
          <p:spPr>
            <a:xfrm>
              <a:off x="5444490" y="251460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CA25B18-2A4F-72A7-2BB0-6AE1D38D2B7A}"/>
                </a:ext>
              </a:extLst>
            </p:cNvPr>
            <p:cNvSpPr/>
            <p:nvPr/>
          </p:nvSpPr>
          <p:spPr>
            <a:xfrm>
              <a:off x="5779770" y="233553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DD108C9-EF01-8B7D-7642-F27B8F287C53}"/>
                </a:ext>
              </a:extLst>
            </p:cNvPr>
            <p:cNvSpPr/>
            <p:nvPr/>
          </p:nvSpPr>
          <p:spPr>
            <a:xfrm>
              <a:off x="6046470" y="215646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4D4D78A-F35A-9133-A2FC-0763D595B431}"/>
                </a:ext>
              </a:extLst>
            </p:cNvPr>
            <p:cNvSpPr/>
            <p:nvPr/>
          </p:nvSpPr>
          <p:spPr>
            <a:xfrm>
              <a:off x="6336030" y="178308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574DCCF-A95B-F1BF-8F90-CD239CA81627}"/>
                </a:ext>
              </a:extLst>
            </p:cNvPr>
            <p:cNvSpPr/>
            <p:nvPr/>
          </p:nvSpPr>
          <p:spPr>
            <a:xfrm>
              <a:off x="6637020" y="163830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546E33F-5922-995A-CC6D-7729D9558A24}"/>
                </a:ext>
              </a:extLst>
            </p:cNvPr>
            <p:cNvCxnSpPr/>
            <p:nvPr/>
          </p:nvCxnSpPr>
          <p:spPr>
            <a:xfrm>
              <a:off x="1108866" y="2829664"/>
              <a:ext cx="241662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DD8A488-6618-BA10-FFEA-0BD6B3F3CC9A}"/>
                </a:ext>
              </a:extLst>
            </p:cNvPr>
            <p:cNvCxnSpPr/>
            <p:nvPr/>
          </p:nvCxnSpPr>
          <p:spPr>
            <a:xfrm flipV="1">
              <a:off x="1183511" y="1551370"/>
              <a:ext cx="0" cy="15115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341C58-57EA-4440-5E67-5C97B9586A6E}"/>
                </a:ext>
              </a:extLst>
            </p:cNvPr>
            <p:cNvSpPr txBox="1"/>
            <p:nvPr/>
          </p:nvSpPr>
          <p:spPr>
            <a:xfrm>
              <a:off x="3288030" y="2887980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38A743-553B-A32C-32CA-8F881D6B240A}"/>
                </a:ext>
              </a:extLst>
            </p:cNvPr>
            <p:cNvSpPr txBox="1"/>
            <p:nvPr/>
          </p:nvSpPr>
          <p:spPr>
            <a:xfrm>
              <a:off x="693420" y="1447800"/>
              <a:ext cx="4956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f(x)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93B6E14-20D1-C1DC-70EB-2D48B3637E88}"/>
                </a:ext>
              </a:extLst>
            </p:cNvPr>
            <p:cNvSpPr/>
            <p:nvPr/>
          </p:nvSpPr>
          <p:spPr>
            <a:xfrm>
              <a:off x="1459230" y="157353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2537174-3D86-88C3-51E8-EC943E8AAA52}"/>
                </a:ext>
              </a:extLst>
            </p:cNvPr>
            <p:cNvSpPr/>
            <p:nvPr/>
          </p:nvSpPr>
          <p:spPr>
            <a:xfrm>
              <a:off x="1543050" y="182880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2124F58-02CB-3E97-5CB3-1CE3694A0719}"/>
                </a:ext>
              </a:extLst>
            </p:cNvPr>
            <p:cNvSpPr/>
            <p:nvPr/>
          </p:nvSpPr>
          <p:spPr>
            <a:xfrm>
              <a:off x="1764030" y="187833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FF62221-2542-4907-6980-251822F99185}"/>
                </a:ext>
              </a:extLst>
            </p:cNvPr>
            <p:cNvSpPr/>
            <p:nvPr/>
          </p:nvSpPr>
          <p:spPr>
            <a:xfrm>
              <a:off x="1790700" y="223647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15A9E0C-0B25-8117-51DA-F1AF129A48C0}"/>
                </a:ext>
              </a:extLst>
            </p:cNvPr>
            <p:cNvSpPr/>
            <p:nvPr/>
          </p:nvSpPr>
          <p:spPr>
            <a:xfrm>
              <a:off x="2080260" y="226314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F02EB2A-4FA3-9E16-DD64-C7146C7DD17B}"/>
                </a:ext>
              </a:extLst>
            </p:cNvPr>
            <p:cNvSpPr/>
            <p:nvPr/>
          </p:nvSpPr>
          <p:spPr>
            <a:xfrm>
              <a:off x="2278380" y="256413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1FAE95E-24A9-06A0-E1A2-0F72CEBBD263}"/>
                </a:ext>
              </a:extLst>
            </p:cNvPr>
            <p:cNvSpPr/>
            <p:nvPr/>
          </p:nvSpPr>
          <p:spPr>
            <a:xfrm>
              <a:off x="2613660" y="238506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F8140A0-8B72-5340-EEF3-780C39853D8E}"/>
                </a:ext>
              </a:extLst>
            </p:cNvPr>
            <p:cNvSpPr/>
            <p:nvPr/>
          </p:nvSpPr>
          <p:spPr>
            <a:xfrm>
              <a:off x="2880360" y="220599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4FD1744-CF2E-0369-530A-2C65C224853D}"/>
                </a:ext>
              </a:extLst>
            </p:cNvPr>
            <p:cNvSpPr/>
            <p:nvPr/>
          </p:nvSpPr>
          <p:spPr>
            <a:xfrm>
              <a:off x="3169920" y="183261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94BCDCD-C2E6-6A2C-A8C9-DA8C9EC78C05}"/>
                </a:ext>
              </a:extLst>
            </p:cNvPr>
            <p:cNvSpPr/>
            <p:nvPr/>
          </p:nvSpPr>
          <p:spPr>
            <a:xfrm>
              <a:off x="3470910" y="168783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F4CFAF54-D248-C8D2-FBA2-D8A37B1EBFBA}"/>
                </a:ext>
              </a:extLst>
            </p:cNvPr>
            <p:cNvCxnSpPr/>
            <p:nvPr/>
          </p:nvCxnSpPr>
          <p:spPr>
            <a:xfrm>
              <a:off x="7650636" y="2795374"/>
              <a:ext cx="241662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BF959968-B22B-711B-E7CB-7C25A211FE08}"/>
                </a:ext>
              </a:extLst>
            </p:cNvPr>
            <p:cNvCxnSpPr/>
            <p:nvPr/>
          </p:nvCxnSpPr>
          <p:spPr>
            <a:xfrm flipV="1">
              <a:off x="7725281" y="1517080"/>
              <a:ext cx="0" cy="151155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9FDBD20-7DA0-4BB4-2CA9-416CC7E0C59C}"/>
                </a:ext>
              </a:extLst>
            </p:cNvPr>
            <p:cNvSpPr txBox="1"/>
            <p:nvPr/>
          </p:nvSpPr>
          <p:spPr>
            <a:xfrm>
              <a:off x="9829800" y="2853690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412FFA2-D74A-F3D6-243C-D57A9FB3F01C}"/>
                </a:ext>
              </a:extLst>
            </p:cNvPr>
            <p:cNvSpPr txBox="1"/>
            <p:nvPr/>
          </p:nvSpPr>
          <p:spPr>
            <a:xfrm>
              <a:off x="7235190" y="1413510"/>
              <a:ext cx="4956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f(x)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6400DE4-CA17-F19C-7490-FD1AB5EEC2A4}"/>
                </a:ext>
              </a:extLst>
            </p:cNvPr>
            <p:cNvSpPr/>
            <p:nvPr/>
          </p:nvSpPr>
          <p:spPr>
            <a:xfrm>
              <a:off x="8001000" y="153924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DBC5A5E-5343-73A5-3BED-1C2D240E21A7}"/>
                </a:ext>
              </a:extLst>
            </p:cNvPr>
            <p:cNvSpPr/>
            <p:nvPr/>
          </p:nvSpPr>
          <p:spPr>
            <a:xfrm>
              <a:off x="8084820" y="179451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76AA571-F721-37CB-3848-388FF4E4E282}"/>
                </a:ext>
              </a:extLst>
            </p:cNvPr>
            <p:cNvSpPr/>
            <p:nvPr/>
          </p:nvSpPr>
          <p:spPr>
            <a:xfrm>
              <a:off x="8305800" y="184404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77FDD89-3999-9FAE-DEAF-D710ABFC6FB3}"/>
                </a:ext>
              </a:extLst>
            </p:cNvPr>
            <p:cNvSpPr/>
            <p:nvPr/>
          </p:nvSpPr>
          <p:spPr>
            <a:xfrm>
              <a:off x="8332470" y="220218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FE3173F-D94A-6D98-FF26-AC6248073CFF}"/>
                </a:ext>
              </a:extLst>
            </p:cNvPr>
            <p:cNvSpPr/>
            <p:nvPr/>
          </p:nvSpPr>
          <p:spPr>
            <a:xfrm>
              <a:off x="8622030" y="222885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7A17A29-D871-FE67-54BB-A201454B2EA4}"/>
                </a:ext>
              </a:extLst>
            </p:cNvPr>
            <p:cNvSpPr/>
            <p:nvPr/>
          </p:nvSpPr>
          <p:spPr>
            <a:xfrm>
              <a:off x="8820150" y="252984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7967350-DB88-7100-102C-758B29A48A4F}"/>
                </a:ext>
              </a:extLst>
            </p:cNvPr>
            <p:cNvSpPr/>
            <p:nvPr/>
          </p:nvSpPr>
          <p:spPr>
            <a:xfrm>
              <a:off x="9155430" y="235077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FE24C44-5277-5C80-06AF-1C7730039DF7}"/>
                </a:ext>
              </a:extLst>
            </p:cNvPr>
            <p:cNvSpPr/>
            <p:nvPr/>
          </p:nvSpPr>
          <p:spPr>
            <a:xfrm>
              <a:off x="9422130" y="217170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12CBA3D-C6B4-6678-6C79-EA2C48FFE65E}"/>
                </a:ext>
              </a:extLst>
            </p:cNvPr>
            <p:cNvSpPr/>
            <p:nvPr/>
          </p:nvSpPr>
          <p:spPr>
            <a:xfrm>
              <a:off x="9711690" y="179832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7998C5D-A3F1-B427-8F1D-AD1763487817}"/>
                </a:ext>
              </a:extLst>
            </p:cNvPr>
            <p:cNvSpPr/>
            <p:nvPr/>
          </p:nvSpPr>
          <p:spPr>
            <a:xfrm>
              <a:off x="10012680" y="1653540"/>
              <a:ext cx="91440" cy="114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E2712FF-D8AD-1338-2A09-EE58C2C36664}"/>
                </a:ext>
              </a:extLst>
            </p:cNvPr>
            <p:cNvSpPr/>
            <p:nvPr/>
          </p:nvSpPr>
          <p:spPr>
            <a:xfrm>
              <a:off x="1512570" y="1626870"/>
              <a:ext cx="2034540" cy="1017270"/>
            </a:xfrm>
            <a:custGeom>
              <a:avLst/>
              <a:gdLst>
                <a:gd name="connsiteX0" fmla="*/ 0 w 2034540"/>
                <a:gd name="connsiteY0" fmla="*/ 0 h 1017270"/>
                <a:gd name="connsiteX1" fmla="*/ 11430 w 2034540"/>
                <a:gd name="connsiteY1" fmla="*/ 57150 h 1017270"/>
                <a:gd name="connsiteX2" fmla="*/ 57150 w 2034540"/>
                <a:gd name="connsiteY2" fmla="*/ 160020 h 1017270"/>
                <a:gd name="connsiteX3" fmla="*/ 68580 w 2034540"/>
                <a:gd name="connsiteY3" fmla="*/ 228600 h 1017270"/>
                <a:gd name="connsiteX4" fmla="*/ 182880 w 2034540"/>
                <a:gd name="connsiteY4" fmla="*/ 297180 h 1017270"/>
                <a:gd name="connsiteX5" fmla="*/ 217170 w 2034540"/>
                <a:gd name="connsiteY5" fmla="*/ 308610 h 1017270"/>
                <a:gd name="connsiteX6" fmla="*/ 251460 w 2034540"/>
                <a:gd name="connsiteY6" fmla="*/ 331470 h 1017270"/>
                <a:gd name="connsiteX7" fmla="*/ 297180 w 2034540"/>
                <a:gd name="connsiteY7" fmla="*/ 354330 h 1017270"/>
                <a:gd name="connsiteX8" fmla="*/ 308610 w 2034540"/>
                <a:gd name="connsiteY8" fmla="*/ 560070 h 1017270"/>
                <a:gd name="connsiteX9" fmla="*/ 331470 w 2034540"/>
                <a:gd name="connsiteY9" fmla="*/ 685800 h 1017270"/>
                <a:gd name="connsiteX10" fmla="*/ 400050 w 2034540"/>
                <a:gd name="connsiteY10" fmla="*/ 697230 h 1017270"/>
                <a:gd name="connsiteX11" fmla="*/ 582930 w 2034540"/>
                <a:gd name="connsiteY11" fmla="*/ 720090 h 1017270"/>
                <a:gd name="connsiteX12" fmla="*/ 617220 w 2034540"/>
                <a:gd name="connsiteY12" fmla="*/ 731520 h 1017270"/>
                <a:gd name="connsiteX13" fmla="*/ 708660 w 2034540"/>
                <a:gd name="connsiteY13" fmla="*/ 777240 h 1017270"/>
                <a:gd name="connsiteX14" fmla="*/ 754380 w 2034540"/>
                <a:gd name="connsiteY14" fmla="*/ 868680 h 1017270"/>
                <a:gd name="connsiteX15" fmla="*/ 777240 w 2034540"/>
                <a:gd name="connsiteY15" fmla="*/ 902970 h 1017270"/>
                <a:gd name="connsiteX16" fmla="*/ 800100 w 2034540"/>
                <a:gd name="connsiteY16" fmla="*/ 994410 h 1017270"/>
                <a:gd name="connsiteX17" fmla="*/ 834390 w 2034540"/>
                <a:gd name="connsiteY17" fmla="*/ 1017270 h 1017270"/>
                <a:gd name="connsiteX18" fmla="*/ 868680 w 2034540"/>
                <a:gd name="connsiteY18" fmla="*/ 1005840 h 1017270"/>
                <a:gd name="connsiteX19" fmla="*/ 902970 w 2034540"/>
                <a:gd name="connsiteY19" fmla="*/ 982980 h 1017270"/>
                <a:gd name="connsiteX20" fmla="*/ 948690 w 2034540"/>
                <a:gd name="connsiteY20" fmla="*/ 960120 h 1017270"/>
                <a:gd name="connsiteX21" fmla="*/ 971550 w 2034540"/>
                <a:gd name="connsiteY21" fmla="*/ 925830 h 1017270"/>
                <a:gd name="connsiteX22" fmla="*/ 1051560 w 2034540"/>
                <a:gd name="connsiteY22" fmla="*/ 891540 h 1017270"/>
                <a:gd name="connsiteX23" fmla="*/ 1131570 w 2034540"/>
                <a:gd name="connsiteY23" fmla="*/ 822960 h 1017270"/>
                <a:gd name="connsiteX24" fmla="*/ 1245870 w 2034540"/>
                <a:gd name="connsiteY24" fmla="*/ 754380 h 1017270"/>
                <a:gd name="connsiteX25" fmla="*/ 1337310 w 2034540"/>
                <a:gd name="connsiteY25" fmla="*/ 708660 h 1017270"/>
                <a:gd name="connsiteX26" fmla="*/ 1440180 w 2034540"/>
                <a:gd name="connsiteY26" fmla="*/ 651510 h 1017270"/>
                <a:gd name="connsiteX27" fmla="*/ 1508760 w 2034540"/>
                <a:gd name="connsiteY27" fmla="*/ 560070 h 1017270"/>
                <a:gd name="connsiteX28" fmla="*/ 1531620 w 2034540"/>
                <a:gd name="connsiteY28" fmla="*/ 525780 h 1017270"/>
                <a:gd name="connsiteX29" fmla="*/ 1565910 w 2034540"/>
                <a:gd name="connsiteY29" fmla="*/ 480060 h 1017270"/>
                <a:gd name="connsiteX30" fmla="*/ 1600200 w 2034540"/>
                <a:gd name="connsiteY30" fmla="*/ 400050 h 1017270"/>
                <a:gd name="connsiteX31" fmla="*/ 1680210 w 2034540"/>
                <a:gd name="connsiteY31" fmla="*/ 320040 h 1017270"/>
                <a:gd name="connsiteX32" fmla="*/ 1748790 w 2034540"/>
                <a:gd name="connsiteY32" fmla="*/ 228600 h 1017270"/>
                <a:gd name="connsiteX33" fmla="*/ 1760220 w 2034540"/>
                <a:gd name="connsiteY33" fmla="*/ 194310 h 1017270"/>
                <a:gd name="connsiteX34" fmla="*/ 1805940 w 2034540"/>
                <a:gd name="connsiteY34" fmla="*/ 171450 h 1017270"/>
                <a:gd name="connsiteX35" fmla="*/ 1908810 w 2034540"/>
                <a:gd name="connsiteY35" fmla="*/ 137160 h 1017270"/>
                <a:gd name="connsiteX36" fmla="*/ 1965960 w 2034540"/>
                <a:gd name="connsiteY36" fmla="*/ 114300 h 1017270"/>
                <a:gd name="connsiteX37" fmla="*/ 2034540 w 2034540"/>
                <a:gd name="connsiteY37" fmla="*/ 91440 h 101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34540" h="1017270">
                  <a:moveTo>
                    <a:pt x="0" y="0"/>
                  </a:moveTo>
                  <a:cubicBezTo>
                    <a:pt x="3810" y="19050"/>
                    <a:pt x="4609" y="38960"/>
                    <a:pt x="11430" y="57150"/>
                  </a:cubicBezTo>
                  <a:cubicBezTo>
                    <a:pt x="46378" y="150344"/>
                    <a:pt x="32189" y="10253"/>
                    <a:pt x="57150" y="160020"/>
                  </a:cubicBezTo>
                  <a:cubicBezTo>
                    <a:pt x="60960" y="182880"/>
                    <a:pt x="55290" y="209614"/>
                    <a:pt x="68580" y="228600"/>
                  </a:cubicBezTo>
                  <a:cubicBezTo>
                    <a:pt x="80188" y="245183"/>
                    <a:pt x="156711" y="285965"/>
                    <a:pt x="182880" y="297180"/>
                  </a:cubicBezTo>
                  <a:cubicBezTo>
                    <a:pt x="193954" y="301926"/>
                    <a:pt x="206394" y="303222"/>
                    <a:pt x="217170" y="308610"/>
                  </a:cubicBezTo>
                  <a:cubicBezTo>
                    <a:pt x="229457" y="314753"/>
                    <a:pt x="239533" y="324654"/>
                    <a:pt x="251460" y="331470"/>
                  </a:cubicBezTo>
                  <a:cubicBezTo>
                    <a:pt x="266254" y="339924"/>
                    <a:pt x="281940" y="346710"/>
                    <a:pt x="297180" y="354330"/>
                  </a:cubicBezTo>
                  <a:cubicBezTo>
                    <a:pt x="334548" y="466434"/>
                    <a:pt x="322041" y="398897"/>
                    <a:pt x="308610" y="560070"/>
                  </a:cubicBezTo>
                  <a:cubicBezTo>
                    <a:pt x="316230" y="601980"/>
                    <a:pt x="307841" y="650357"/>
                    <a:pt x="331470" y="685800"/>
                  </a:cubicBezTo>
                  <a:cubicBezTo>
                    <a:pt x="344325" y="705083"/>
                    <a:pt x="377248" y="693084"/>
                    <a:pt x="400050" y="697230"/>
                  </a:cubicBezTo>
                  <a:cubicBezTo>
                    <a:pt x="518149" y="718702"/>
                    <a:pt x="395215" y="703025"/>
                    <a:pt x="582930" y="720090"/>
                  </a:cubicBezTo>
                  <a:cubicBezTo>
                    <a:pt x="594360" y="723900"/>
                    <a:pt x="606252" y="726534"/>
                    <a:pt x="617220" y="731520"/>
                  </a:cubicBezTo>
                  <a:cubicBezTo>
                    <a:pt x="648243" y="745621"/>
                    <a:pt x="708660" y="777240"/>
                    <a:pt x="708660" y="777240"/>
                  </a:cubicBezTo>
                  <a:cubicBezTo>
                    <a:pt x="761622" y="856684"/>
                    <a:pt x="698456" y="756833"/>
                    <a:pt x="754380" y="868680"/>
                  </a:cubicBezTo>
                  <a:cubicBezTo>
                    <a:pt x="760523" y="880967"/>
                    <a:pt x="769620" y="891540"/>
                    <a:pt x="777240" y="902970"/>
                  </a:cubicBezTo>
                  <a:cubicBezTo>
                    <a:pt x="777809" y="905816"/>
                    <a:pt x="790727" y="982694"/>
                    <a:pt x="800100" y="994410"/>
                  </a:cubicBezTo>
                  <a:cubicBezTo>
                    <a:pt x="808682" y="1005137"/>
                    <a:pt x="822960" y="1009650"/>
                    <a:pt x="834390" y="1017270"/>
                  </a:cubicBezTo>
                  <a:cubicBezTo>
                    <a:pt x="845820" y="1013460"/>
                    <a:pt x="857904" y="1011228"/>
                    <a:pt x="868680" y="1005840"/>
                  </a:cubicBezTo>
                  <a:cubicBezTo>
                    <a:pt x="880967" y="999697"/>
                    <a:pt x="891043" y="989796"/>
                    <a:pt x="902970" y="982980"/>
                  </a:cubicBezTo>
                  <a:cubicBezTo>
                    <a:pt x="917764" y="974526"/>
                    <a:pt x="933450" y="967740"/>
                    <a:pt x="948690" y="960120"/>
                  </a:cubicBezTo>
                  <a:cubicBezTo>
                    <a:pt x="956310" y="948690"/>
                    <a:pt x="960120" y="933450"/>
                    <a:pt x="971550" y="925830"/>
                  </a:cubicBezTo>
                  <a:cubicBezTo>
                    <a:pt x="1124055" y="824160"/>
                    <a:pt x="922472" y="999113"/>
                    <a:pt x="1051560" y="891540"/>
                  </a:cubicBezTo>
                  <a:cubicBezTo>
                    <a:pt x="1113116" y="840243"/>
                    <a:pt x="1056660" y="871117"/>
                    <a:pt x="1131570" y="822960"/>
                  </a:cubicBezTo>
                  <a:cubicBezTo>
                    <a:pt x="1168945" y="798933"/>
                    <a:pt x="1206129" y="774251"/>
                    <a:pt x="1245870" y="754380"/>
                  </a:cubicBezTo>
                  <a:cubicBezTo>
                    <a:pt x="1276350" y="739140"/>
                    <a:pt x="1308089" y="726193"/>
                    <a:pt x="1337310" y="708660"/>
                  </a:cubicBezTo>
                  <a:cubicBezTo>
                    <a:pt x="1409071" y="665604"/>
                    <a:pt x="1374589" y="684305"/>
                    <a:pt x="1440180" y="651510"/>
                  </a:cubicBezTo>
                  <a:cubicBezTo>
                    <a:pt x="1462389" y="584884"/>
                    <a:pt x="1438039" y="640894"/>
                    <a:pt x="1508760" y="560070"/>
                  </a:cubicBezTo>
                  <a:cubicBezTo>
                    <a:pt x="1517806" y="549732"/>
                    <a:pt x="1523635" y="536958"/>
                    <a:pt x="1531620" y="525780"/>
                  </a:cubicBezTo>
                  <a:cubicBezTo>
                    <a:pt x="1542693" y="510278"/>
                    <a:pt x="1554480" y="495300"/>
                    <a:pt x="1565910" y="480060"/>
                  </a:cubicBezTo>
                  <a:cubicBezTo>
                    <a:pt x="1573989" y="455822"/>
                    <a:pt x="1584310" y="419471"/>
                    <a:pt x="1600200" y="400050"/>
                  </a:cubicBezTo>
                  <a:cubicBezTo>
                    <a:pt x="1624084" y="370859"/>
                    <a:pt x="1660805" y="352382"/>
                    <a:pt x="1680210" y="320040"/>
                  </a:cubicBezTo>
                  <a:cubicBezTo>
                    <a:pt x="1722817" y="249029"/>
                    <a:pt x="1698791" y="278599"/>
                    <a:pt x="1748790" y="228600"/>
                  </a:cubicBezTo>
                  <a:cubicBezTo>
                    <a:pt x="1752600" y="217170"/>
                    <a:pt x="1751701" y="202829"/>
                    <a:pt x="1760220" y="194310"/>
                  </a:cubicBezTo>
                  <a:cubicBezTo>
                    <a:pt x="1772268" y="182262"/>
                    <a:pt x="1790037" y="177567"/>
                    <a:pt x="1805940" y="171450"/>
                  </a:cubicBezTo>
                  <a:cubicBezTo>
                    <a:pt x="1839676" y="158475"/>
                    <a:pt x="1875250" y="150584"/>
                    <a:pt x="1908810" y="137160"/>
                  </a:cubicBezTo>
                  <a:cubicBezTo>
                    <a:pt x="1927860" y="129540"/>
                    <a:pt x="1946678" y="121312"/>
                    <a:pt x="1965960" y="114300"/>
                  </a:cubicBezTo>
                  <a:cubicBezTo>
                    <a:pt x="1988606" y="106065"/>
                    <a:pt x="2034540" y="91440"/>
                    <a:pt x="2034540" y="91440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4D741FA-216C-768F-2D6B-FC24D4D57D88}"/>
              </a:ext>
            </a:extLst>
          </p:cNvPr>
          <p:cNvGrpSpPr/>
          <p:nvPr/>
        </p:nvGrpSpPr>
        <p:grpSpPr>
          <a:xfrm>
            <a:off x="740711" y="4496585"/>
            <a:ext cx="9591065" cy="2236509"/>
            <a:chOff x="891540" y="1948815"/>
            <a:chExt cx="10297547" cy="2851785"/>
          </a:xfrm>
        </p:grpSpPr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BCD98224-72AB-1AC4-32CC-87C48F24B2F9}"/>
                </a:ext>
              </a:extLst>
            </p:cNvPr>
            <p:cNvCxnSpPr>
              <a:cxnSpLocks/>
            </p:cNvCxnSpPr>
            <p:nvPr/>
          </p:nvCxnSpPr>
          <p:spPr>
            <a:xfrm>
              <a:off x="8170701" y="4374619"/>
              <a:ext cx="2918304" cy="31646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17470CC8-7A9F-8DE3-554D-1409D584A6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54871" y="2526268"/>
              <a:ext cx="0" cy="192374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69AF2E9-54DD-E671-65B6-8A93270F2451}"/>
                </a:ext>
              </a:extLst>
            </p:cNvPr>
            <p:cNvSpPr txBox="1"/>
            <p:nvPr/>
          </p:nvSpPr>
          <p:spPr>
            <a:xfrm>
              <a:off x="10788015" y="4385310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x1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A3036C9-7BE5-E04F-8117-A4736937B1E2}"/>
                </a:ext>
              </a:extLst>
            </p:cNvPr>
            <p:cNvSpPr txBox="1"/>
            <p:nvPr/>
          </p:nvSpPr>
          <p:spPr>
            <a:xfrm>
              <a:off x="7730490" y="2549128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x2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3F604F7-99FD-7A45-F137-BC1BA9A8C3A4}"/>
                </a:ext>
              </a:extLst>
            </p:cNvPr>
            <p:cNvSpPr/>
            <p:nvPr/>
          </p:nvSpPr>
          <p:spPr>
            <a:xfrm>
              <a:off x="8635365" y="383857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8DB06C-2E7C-E990-FD8E-BBE7BD4E2B87}"/>
                </a:ext>
              </a:extLst>
            </p:cNvPr>
            <p:cNvSpPr/>
            <p:nvPr/>
          </p:nvSpPr>
          <p:spPr>
            <a:xfrm>
              <a:off x="8582025" y="313372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BFBAB7A-C11C-24AA-F514-5931D4F30196}"/>
                </a:ext>
              </a:extLst>
            </p:cNvPr>
            <p:cNvSpPr/>
            <p:nvPr/>
          </p:nvSpPr>
          <p:spPr>
            <a:xfrm>
              <a:off x="8402955" y="354901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0E4C1BC-30EA-6F59-1333-97C685271A7A}"/>
                </a:ext>
              </a:extLst>
            </p:cNvPr>
            <p:cNvSpPr/>
            <p:nvPr/>
          </p:nvSpPr>
          <p:spPr>
            <a:xfrm>
              <a:off x="8898255" y="350710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8FF5032-D8F7-2CC6-A6C4-9384347200FA}"/>
                </a:ext>
              </a:extLst>
            </p:cNvPr>
            <p:cNvSpPr/>
            <p:nvPr/>
          </p:nvSpPr>
          <p:spPr>
            <a:xfrm>
              <a:off x="8947785" y="413956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BEAC8126-78BE-BDB4-AD73-7654FDCB8150}"/>
                </a:ext>
              </a:extLst>
            </p:cNvPr>
            <p:cNvSpPr/>
            <p:nvPr/>
          </p:nvSpPr>
          <p:spPr>
            <a:xfrm>
              <a:off x="8334375" y="294322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3A6A088-872F-C9C0-2A77-7C3ABB117BF4}"/>
                </a:ext>
              </a:extLst>
            </p:cNvPr>
            <p:cNvSpPr/>
            <p:nvPr/>
          </p:nvSpPr>
          <p:spPr>
            <a:xfrm>
              <a:off x="8315325" y="261556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7AD32AA-15B5-4FEF-F847-014AFDB6E3AE}"/>
                </a:ext>
              </a:extLst>
            </p:cNvPr>
            <p:cNvSpPr/>
            <p:nvPr/>
          </p:nvSpPr>
          <p:spPr>
            <a:xfrm>
              <a:off x="10307955" y="353377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8B6DB7D-A1DB-5060-0F52-B760040C21E8}"/>
                </a:ext>
              </a:extLst>
            </p:cNvPr>
            <p:cNvSpPr/>
            <p:nvPr/>
          </p:nvSpPr>
          <p:spPr>
            <a:xfrm>
              <a:off x="9625965" y="382333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8E9FE096-B095-349D-A93E-3BFE5C08E427}"/>
                </a:ext>
              </a:extLst>
            </p:cNvPr>
            <p:cNvSpPr/>
            <p:nvPr/>
          </p:nvSpPr>
          <p:spPr>
            <a:xfrm>
              <a:off x="8921115" y="311848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C0FA047E-E669-1CC9-D475-3641E77DF215}"/>
                </a:ext>
              </a:extLst>
            </p:cNvPr>
            <p:cNvSpPr/>
            <p:nvPr/>
          </p:nvSpPr>
          <p:spPr>
            <a:xfrm>
              <a:off x="9725025" y="349948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62B65F1-FFD3-6369-96C7-EC1BC5B8CCAA}"/>
                </a:ext>
              </a:extLst>
            </p:cNvPr>
            <p:cNvSpPr/>
            <p:nvPr/>
          </p:nvSpPr>
          <p:spPr>
            <a:xfrm>
              <a:off x="9431655" y="409765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0D1CDBA-96AD-13A6-84ED-1523F8559EC3}"/>
                </a:ext>
              </a:extLst>
            </p:cNvPr>
            <p:cNvSpPr/>
            <p:nvPr/>
          </p:nvSpPr>
          <p:spPr>
            <a:xfrm>
              <a:off x="10086975" y="396430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EC4CAD1-9BE2-9FB6-1296-AC4856850F95}"/>
                </a:ext>
              </a:extLst>
            </p:cNvPr>
            <p:cNvSpPr/>
            <p:nvPr/>
          </p:nvSpPr>
          <p:spPr>
            <a:xfrm>
              <a:off x="9222105" y="371665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9EB47DF-AE54-EA30-24D9-F3CDB52B91D7}"/>
                </a:ext>
              </a:extLst>
            </p:cNvPr>
            <p:cNvSpPr/>
            <p:nvPr/>
          </p:nvSpPr>
          <p:spPr>
            <a:xfrm>
              <a:off x="9237345" y="2943225"/>
              <a:ext cx="137160" cy="148590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BA24EA00-4C06-EDEF-96DE-434D37F78475}"/>
                </a:ext>
              </a:extLst>
            </p:cNvPr>
            <p:cNvSpPr/>
            <p:nvPr/>
          </p:nvSpPr>
          <p:spPr>
            <a:xfrm>
              <a:off x="9904095" y="326707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3639D005-2458-23D5-7F11-3A0E255BE0FA}"/>
                </a:ext>
              </a:extLst>
            </p:cNvPr>
            <p:cNvSpPr/>
            <p:nvPr/>
          </p:nvSpPr>
          <p:spPr>
            <a:xfrm>
              <a:off x="9690735" y="288226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2A5F3C02-DFA7-F6C5-38B1-75C5011FC97B}"/>
                </a:ext>
              </a:extLst>
            </p:cNvPr>
            <p:cNvSpPr/>
            <p:nvPr/>
          </p:nvSpPr>
          <p:spPr>
            <a:xfrm>
              <a:off x="8562975" y="271462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77E4E89-8B6B-B0D9-B20F-9AAF6588D6D7}"/>
                </a:ext>
              </a:extLst>
            </p:cNvPr>
            <p:cNvSpPr/>
            <p:nvPr/>
          </p:nvSpPr>
          <p:spPr>
            <a:xfrm>
              <a:off x="10441305" y="280987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FEC3B0C-FA72-2561-96DB-03D8C8736003}"/>
                </a:ext>
              </a:extLst>
            </p:cNvPr>
            <p:cNvSpPr/>
            <p:nvPr/>
          </p:nvSpPr>
          <p:spPr>
            <a:xfrm>
              <a:off x="9027795" y="282511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FABE9355-A9F9-9596-0AC6-96FAA554CD96}"/>
                </a:ext>
              </a:extLst>
            </p:cNvPr>
            <p:cNvSpPr/>
            <p:nvPr/>
          </p:nvSpPr>
          <p:spPr>
            <a:xfrm>
              <a:off x="9157335" y="344614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FE4D926-40BC-B394-46A2-F8847C7B323D}"/>
                </a:ext>
              </a:extLst>
            </p:cNvPr>
            <p:cNvSpPr/>
            <p:nvPr/>
          </p:nvSpPr>
          <p:spPr>
            <a:xfrm>
              <a:off x="8753475" y="291655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5BD10EB-0BBD-8242-9D08-EBF393C8653B}"/>
                </a:ext>
              </a:extLst>
            </p:cNvPr>
            <p:cNvSpPr/>
            <p:nvPr/>
          </p:nvSpPr>
          <p:spPr>
            <a:xfrm>
              <a:off x="10060305" y="280606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EAD926B1-F565-012C-7181-D7E2ACDE5543}"/>
                </a:ext>
              </a:extLst>
            </p:cNvPr>
            <p:cNvSpPr/>
            <p:nvPr/>
          </p:nvSpPr>
          <p:spPr>
            <a:xfrm>
              <a:off x="9435465" y="270700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3756779-8025-2F8F-409D-7EB2006E279A}"/>
                </a:ext>
              </a:extLst>
            </p:cNvPr>
            <p:cNvSpPr/>
            <p:nvPr/>
          </p:nvSpPr>
          <p:spPr>
            <a:xfrm>
              <a:off x="9565005" y="315658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0431C711-CBC6-068F-134E-D79781029D9B}"/>
                </a:ext>
              </a:extLst>
            </p:cNvPr>
            <p:cNvSpPr/>
            <p:nvPr/>
          </p:nvSpPr>
          <p:spPr>
            <a:xfrm>
              <a:off x="10197465" y="314896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166F190F-AF1E-B3A3-6B4B-5CBF9517CD87}"/>
                </a:ext>
              </a:extLst>
            </p:cNvPr>
            <p:cNvSpPr/>
            <p:nvPr/>
          </p:nvSpPr>
          <p:spPr>
            <a:xfrm>
              <a:off x="10487025" y="327850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E48D26F2-EBE8-D4DC-BB7B-0883A7D98B33}"/>
                </a:ext>
              </a:extLst>
            </p:cNvPr>
            <p:cNvSpPr/>
            <p:nvPr/>
          </p:nvSpPr>
          <p:spPr>
            <a:xfrm>
              <a:off x="10437495" y="308038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6AF247B-6090-B0DC-BD21-3309BD159BBF}"/>
                </a:ext>
              </a:extLst>
            </p:cNvPr>
            <p:cNvSpPr/>
            <p:nvPr/>
          </p:nvSpPr>
          <p:spPr>
            <a:xfrm>
              <a:off x="10601325" y="401002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6BA4F48-4316-3F15-49FC-FF880FA539F2}"/>
                </a:ext>
              </a:extLst>
            </p:cNvPr>
            <p:cNvSpPr/>
            <p:nvPr/>
          </p:nvSpPr>
          <p:spPr>
            <a:xfrm>
              <a:off x="10627995" y="359092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3704262B-6F9B-C8BA-FEC7-B34BFE0F935E}"/>
                </a:ext>
              </a:extLst>
            </p:cNvPr>
            <p:cNvSpPr/>
            <p:nvPr/>
          </p:nvSpPr>
          <p:spPr>
            <a:xfrm>
              <a:off x="10768965" y="3206115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21434A69-A212-C56C-4470-F78541170A50}"/>
                </a:ext>
              </a:extLst>
            </p:cNvPr>
            <p:cNvSpPr/>
            <p:nvPr/>
          </p:nvSpPr>
          <p:spPr>
            <a:xfrm>
              <a:off x="9747885" y="2665095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76C6549D-E5BC-163B-0B03-59ED698FCA1D}"/>
                </a:ext>
              </a:extLst>
            </p:cNvPr>
            <p:cNvCxnSpPr>
              <a:cxnSpLocks/>
            </p:cNvCxnSpPr>
            <p:nvPr/>
          </p:nvCxnSpPr>
          <p:spPr>
            <a:xfrm>
              <a:off x="1293651" y="4372952"/>
              <a:ext cx="2918304" cy="31646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37E1D4D5-8417-9D6A-3CE6-9BB86A8683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68296" y="2682478"/>
              <a:ext cx="0" cy="192374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C33358A-2FA0-2A29-1BF8-8250F16F7D3D}"/>
                </a:ext>
              </a:extLst>
            </p:cNvPr>
            <p:cNvSpPr txBox="1"/>
            <p:nvPr/>
          </p:nvSpPr>
          <p:spPr>
            <a:xfrm>
              <a:off x="3472815" y="4431268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x1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7DB469B-68EE-B07A-662B-B6695E9D5978}"/>
                </a:ext>
              </a:extLst>
            </p:cNvPr>
            <p:cNvSpPr txBox="1"/>
            <p:nvPr/>
          </p:nvSpPr>
          <p:spPr>
            <a:xfrm>
              <a:off x="891540" y="2594848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x2</a:t>
              </a: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6130CFE-3E02-F0E7-6AF7-510FB9E1733E}"/>
                </a:ext>
              </a:extLst>
            </p:cNvPr>
            <p:cNvSpPr/>
            <p:nvPr/>
          </p:nvSpPr>
          <p:spPr>
            <a:xfrm>
              <a:off x="1758315" y="383690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DC38583-131D-10A4-2ACE-CE11994AA60D}"/>
                </a:ext>
              </a:extLst>
            </p:cNvPr>
            <p:cNvSpPr/>
            <p:nvPr/>
          </p:nvSpPr>
          <p:spPr>
            <a:xfrm>
              <a:off x="1704975" y="313205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1263D874-B601-44D3-077F-28B891B3F4A3}"/>
                </a:ext>
              </a:extLst>
            </p:cNvPr>
            <p:cNvSpPr/>
            <p:nvPr/>
          </p:nvSpPr>
          <p:spPr>
            <a:xfrm>
              <a:off x="1525905" y="354734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D27BFF2-3575-3917-CFA1-0F16CA11DE85}"/>
                </a:ext>
              </a:extLst>
            </p:cNvPr>
            <p:cNvSpPr/>
            <p:nvPr/>
          </p:nvSpPr>
          <p:spPr>
            <a:xfrm>
              <a:off x="2021205" y="350543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BB271F5E-4A3E-FC4B-5B0F-A5DF17D3607B}"/>
                </a:ext>
              </a:extLst>
            </p:cNvPr>
            <p:cNvSpPr/>
            <p:nvPr/>
          </p:nvSpPr>
          <p:spPr>
            <a:xfrm>
              <a:off x="2070735" y="413789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3AEE621-C490-8D42-BAE6-4D87B8515A1E}"/>
                </a:ext>
              </a:extLst>
            </p:cNvPr>
            <p:cNvSpPr/>
            <p:nvPr/>
          </p:nvSpPr>
          <p:spPr>
            <a:xfrm>
              <a:off x="1457325" y="294155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493A55EE-0FA2-F251-5307-29A51B56A255}"/>
                </a:ext>
              </a:extLst>
            </p:cNvPr>
            <p:cNvSpPr/>
            <p:nvPr/>
          </p:nvSpPr>
          <p:spPr>
            <a:xfrm>
              <a:off x="1438275" y="261389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15F741A7-6979-6792-73E6-85ED66072541}"/>
                </a:ext>
              </a:extLst>
            </p:cNvPr>
            <p:cNvSpPr/>
            <p:nvPr/>
          </p:nvSpPr>
          <p:spPr>
            <a:xfrm>
              <a:off x="3430905" y="353210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0FD5C263-F38C-FD8C-5C64-D2BB1F488173}"/>
                </a:ext>
              </a:extLst>
            </p:cNvPr>
            <p:cNvSpPr/>
            <p:nvPr/>
          </p:nvSpPr>
          <p:spPr>
            <a:xfrm>
              <a:off x="2748915" y="382166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9045627-5825-7AB0-2E86-9E26AD183C85}"/>
                </a:ext>
              </a:extLst>
            </p:cNvPr>
            <p:cNvSpPr/>
            <p:nvPr/>
          </p:nvSpPr>
          <p:spPr>
            <a:xfrm>
              <a:off x="2044065" y="311681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B22A699-1E29-89D3-57D4-137B21A3AFB6}"/>
                </a:ext>
              </a:extLst>
            </p:cNvPr>
            <p:cNvSpPr/>
            <p:nvPr/>
          </p:nvSpPr>
          <p:spPr>
            <a:xfrm>
              <a:off x="2847975" y="349781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7C38429A-A578-F827-7FEF-B241C7438648}"/>
                </a:ext>
              </a:extLst>
            </p:cNvPr>
            <p:cNvSpPr/>
            <p:nvPr/>
          </p:nvSpPr>
          <p:spPr>
            <a:xfrm>
              <a:off x="2554605" y="409598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B9C03081-5E98-55D7-9F39-CC3BE2C72B14}"/>
                </a:ext>
              </a:extLst>
            </p:cNvPr>
            <p:cNvSpPr/>
            <p:nvPr/>
          </p:nvSpPr>
          <p:spPr>
            <a:xfrm>
              <a:off x="3209925" y="396263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BB7EB0DC-C815-1B01-A3FB-9307E2909593}"/>
                </a:ext>
              </a:extLst>
            </p:cNvPr>
            <p:cNvSpPr/>
            <p:nvPr/>
          </p:nvSpPr>
          <p:spPr>
            <a:xfrm>
              <a:off x="2345055" y="371498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0EDCC5B-5B67-EFD1-9823-C8D76ED38C97}"/>
                </a:ext>
              </a:extLst>
            </p:cNvPr>
            <p:cNvSpPr/>
            <p:nvPr/>
          </p:nvSpPr>
          <p:spPr>
            <a:xfrm>
              <a:off x="2360295" y="2941558"/>
              <a:ext cx="137160" cy="148590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73646F49-7526-45B4-1DB8-DF6232535A9A}"/>
                </a:ext>
              </a:extLst>
            </p:cNvPr>
            <p:cNvSpPr/>
            <p:nvPr/>
          </p:nvSpPr>
          <p:spPr>
            <a:xfrm>
              <a:off x="3027045" y="326540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C3680966-F7AE-F538-8FBB-90D877F5DDB9}"/>
                </a:ext>
              </a:extLst>
            </p:cNvPr>
            <p:cNvSpPr/>
            <p:nvPr/>
          </p:nvSpPr>
          <p:spPr>
            <a:xfrm>
              <a:off x="2813685" y="288059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0CFE2334-BD25-46FD-D4B3-45EFE677EC75}"/>
                </a:ext>
              </a:extLst>
            </p:cNvPr>
            <p:cNvSpPr/>
            <p:nvPr/>
          </p:nvSpPr>
          <p:spPr>
            <a:xfrm>
              <a:off x="1685925" y="271295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C53407C5-4A16-29FB-9EEA-CED923762F60}"/>
                </a:ext>
              </a:extLst>
            </p:cNvPr>
            <p:cNvSpPr/>
            <p:nvPr/>
          </p:nvSpPr>
          <p:spPr>
            <a:xfrm>
              <a:off x="3564255" y="280820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2C24CE5F-18E1-8621-3A2F-FADEC327E400}"/>
                </a:ext>
              </a:extLst>
            </p:cNvPr>
            <p:cNvSpPr/>
            <p:nvPr/>
          </p:nvSpPr>
          <p:spPr>
            <a:xfrm>
              <a:off x="2150745" y="282344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A8A1C9-ED2F-96D7-8399-DA82D0F64246}"/>
                </a:ext>
              </a:extLst>
            </p:cNvPr>
            <p:cNvSpPr/>
            <p:nvPr/>
          </p:nvSpPr>
          <p:spPr>
            <a:xfrm>
              <a:off x="2280285" y="344447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5E285330-94FC-4F5F-E3EF-2D115C88E5CB}"/>
                </a:ext>
              </a:extLst>
            </p:cNvPr>
            <p:cNvSpPr/>
            <p:nvPr/>
          </p:nvSpPr>
          <p:spPr>
            <a:xfrm>
              <a:off x="1876425" y="291488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20B340D4-C0C8-978C-CD15-1F0C227A9D36}"/>
                </a:ext>
              </a:extLst>
            </p:cNvPr>
            <p:cNvSpPr/>
            <p:nvPr/>
          </p:nvSpPr>
          <p:spPr>
            <a:xfrm>
              <a:off x="3183255" y="280439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71F4057B-04A9-7839-2BAD-FB7BDD7D0AB8}"/>
                </a:ext>
              </a:extLst>
            </p:cNvPr>
            <p:cNvSpPr/>
            <p:nvPr/>
          </p:nvSpPr>
          <p:spPr>
            <a:xfrm>
              <a:off x="2558415" y="270533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1A8939C0-E7D1-10C7-5881-3571FEE50307}"/>
                </a:ext>
              </a:extLst>
            </p:cNvPr>
            <p:cNvSpPr/>
            <p:nvPr/>
          </p:nvSpPr>
          <p:spPr>
            <a:xfrm>
              <a:off x="2687955" y="315491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B20E76A-1B43-CF24-B7C7-83918736D095}"/>
                </a:ext>
              </a:extLst>
            </p:cNvPr>
            <p:cNvSpPr/>
            <p:nvPr/>
          </p:nvSpPr>
          <p:spPr>
            <a:xfrm>
              <a:off x="3320415" y="314729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A0A82FF5-6EC8-37C2-A624-A2484B00E734}"/>
                </a:ext>
              </a:extLst>
            </p:cNvPr>
            <p:cNvSpPr/>
            <p:nvPr/>
          </p:nvSpPr>
          <p:spPr>
            <a:xfrm>
              <a:off x="3609975" y="327683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9E2EA9F2-9624-8D54-7034-370F7A71AE9A}"/>
                </a:ext>
              </a:extLst>
            </p:cNvPr>
            <p:cNvSpPr/>
            <p:nvPr/>
          </p:nvSpPr>
          <p:spPr>
            <a:xfrm>
              <a:off x="3560445" y="307871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D2B31EC9-9F9E-5CBF-2E62-3248DAC2A9FE}"/>
                </a:ext>
              </a:extLst>
            </p:cNvPr>
            <p:cNvSpPr/>
            <p:nvPr/>
          </p:nvSpPr>
          <p:spPr>
            <a:xfrm>
              <a:off x="3724275" y="400835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29593925-8DC0-C780-AA70-BAA4E880B9E0}"/>
                </a:ext>
              </a:extLst>
            </p:cNvPr>
            <p:cNvSpPr/>
            <p:nvPr/>
          </p:nvSpPr>
          <p:spPr>
            <a:xfrm>
              <a:off x="3750945" y="358925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CF8755CE-C385-0689-7177-78D36A307322}"/>
                </a:ext>
              </a:extLst>
            </p:cNvPr>
            <p:cNvSpPr/>
            <p:nvPr/>
          </p:nvSpPr>
          <p:spPr>
            <a:xfrm>
              <a:off x="3891915" y="3204448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260C9450-B9D9-738F-F3BD-F0C2064E4031}"/>
                </a:ext>
              </a:extLst>
            </p:cNvPr>
            <p:cNvSpPr/>
            <p:nvPr/>
          </p:nvSpPr>
          <p:spPr>
            <a:xfrm>
              <a:off x="2870835" y="2663428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3765D74B-92D1-8677-388E-994145153A17}"/>
                </a:ext>
              </a:extLst>
            </p:cNvPr>
            <p:cNvCxnSpPr>
              <a:cxnSpLocks/>
            </p:cNvCxnSpPr>
            <p:nvPr/>
          </p:nvCxnSpPr>
          <p:spPr>
            <a:xfrm>
              <a:off x="4680741" y="4376524"/>
              <a:ext cx="2918304" cy="31646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03C1B6A4-0B57-AF27-BE56-0A8A0D8991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55386" y="2686050"/>
              <a:ext cx="0" cy="192374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32A03291-EA4C-B7F5-CE13-5F747B3A6B72}"/>
                </a:ext>
              </a:extLst>
            </p:cNvPr>
            <p:cNvSpPr txBox="1"/>
            <p:nvPr/>
          </p:nvSpPr>
          <p:spPr>
            <a:xfrm>
              <a:off x="7355205" y="4368165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x1</a:t>
              </a: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67BEC006-D4AE-07C6-5B08-9FC635C84575}"/>
                </a:ext>
              </a:extLst>
            </p:cNvPr>
            <p:cNvSpPr/>
            <p:nvPr/>
          </p:nvSpPr>
          <p:spPr>
            <a:xfrm>
              <a:off x="5145405" y="384048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E232D3AC-0507-B791-1E6C-3A7C60960D4A}"/>
                </a:ext>
              </a:extLst>
            </p:cNvPr>
            <p:cNvSpPr/>
            <p:nvPr/>
          </p:nvSpPr>
          <p:spPr>
            <a:xfrm>
              <a:off x="5092065" y="313563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D83A25D8-153C-21F6-AA82-3B99F7F43150}"/>
                </a:ext>
              </a:extLst>
            </p:cNvPr>
            <p:cNvSpPr/>
            <p:nvPr/>
          </p:nvSpPr>
          <p:spPr>
            <a:xfrm>
              <a:off x="4912995" y="355092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E06DEB7B-0EB2-B9CC-D353-51D27C9961F5}"/>
                </a:ext>
              </a:extLst>
            </p:cNvPr>
            <p:cNvSpPr/>
            <p:nvPr/>
          </p:nvSpPr>
          <p:spPr>
            <a:xfrm>
              <a:off x="5408295" y="350901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4148C21C-55D9-CD4B-FCB8-E6CCCA99F161}"/>
                </a:ext>
              </a:extLst>
            </p:cNvPr>
            <p:cNvSpPr/>
            <p:nvPr/>
          </p:nvSpPr>
          <p:spPr>
            <a:xfrm>
              <a:off x="5457825" y="414147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09DE76AF-7E55-792F-D6E0-77215C1129CD}"/>
                </a:ext>
              </a:extLst>
            </p:cNvPr>
            <p:cNvSpPr/>
            <p:nvPr/>
          </p:nvSpPr>
          <p:spPr>
            <a:xfrm>
              <a:off x="4844415" y="294513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273CA7A7-F6C3-E878-5917-3A25B60567D0}"/>
                </a:ext>
              </a:extLst>
            </p:cNvPr>
            <p:cNvSpPr/>
            <p:nvPr/>
          </p:nvSpPr>
          <p:spPr>
            <a:xfrm>
              <a:off x="4825365" y="261747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27E3A730-5DCF-7E51-60ED-5ACCFC6E5BB2}"/>
                </a:ext>
              </a:extLst>
            </p:cNvPr>
            <p:cNvSpPr/>
            <p:nvPr/>
          </p:nvSpPr>
          <p:spPr>
            <a:xfrm>
              <a:off x="6817995" y="353568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DD03D91-AEA0-64BF-C3C4-ED6EB24A64A3}"/>
                </a:ext>
              </a:extLst>
            </p:cNvPr>
            <p:cNvSpPr/>
            <p:nvPr/>
          </p:nvSpPr>
          <p:spPr>
            <a:xfrm>
              <a:off x="6136005" y="382524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03BA95CD-1328-0CD5-835E-1EAB1750CB00}"/>
                </a:ext>
              </a:extLst>
            </p:cNvPr>
            <p:cNvSpPr/>
            <p:nvPr/>
          </p:nvSpPr>
          <p:spPr>
            <a:xfrm>
              <a:off x="5431155" y="312039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835D95DD-F0BB-C432-3635-DC82FDC2FF7D}"/>
                </a:ext>
              </a:extLst>
            </p:cNvPr>
            <p:cNvSpPr/>
            <p:nvPr/>
          </p:nvSpPr>
          <p:spPr>
            <a:xfrm>
              <a:off x="6235065" y="350139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A05EB623-F942-37DC-4C48-24275F631C9A}"/>
                </a:ext>
              </a:extLst>
            </p:cNvPr>
            <p:cNvSpPr/>
            <p:nvPr/>
          </p:nvSpPr>
          <p:spPr>
            <a:xfrm>
              <a:off x="5941695" y="409956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432BF427-9F72-3912-3C2B-0508AB3F4A56}"/>
                </a:ext>
              </a:extLst>
            </p:cNvPr>
            <p:cNvSpPr/>
            <p:nvPr/>
          </p:nvSpPr>
          <p:spPr>
            <a:xfrm>
              <a:off x="6597015" y="396621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4DD76910-FF4F-B951-E80A-9E4F5A76A8FA}"/>
                </a:ext>
              </a:extLst>
            </p:cNvPr>
            <p:cNvSpPr/>
            <p:nvPr/>
          </p:nvSpPr>
          <p:spPr>
            <a:xfrm>
              <a:off x="5732145" y="371856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4C0A99F1-779B-76D1-2ED8-724DF859CACE}"/>
                </a:ext>
              </a:extLst>
            </p:cNvPr>
            <p:cNvSpPr/>
            <p:nvPr/>
          </p:nvSpPr>
          <p:spPr>
            <a:xfrm>
              <a:off x="5747385" y="2945130"/>
              <a:ext cx="137160" cy="148590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086FF76-4F5A-1211-F835-6DE473849426}"/>
                </a:ext>
              </a:extLst>
            </p:cNvPr>
            <p:cNvSpPr/>
            <p:nvPr/>
          </p:nvSpPr>
          <p:spPr>
            <a:xfrm>
              <a:off x="6414135" y="326898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A9913D67-B3A8-F593-AA1E-24FB6E275691}"/>
                </a:ext>
              </a:extLst>
            </p:cNvPr>
            <p:cNvSpPr/>
            <p:nvPr/>
          </p:nvSpPr>
          <p:spPr>
            <a:xfrm>
              <a:off x="6200775" y="288417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CFD576A-A521-0EAD-BD52-4447120E0494}"/>
                </a:ext>
              </a:extLst>
            </p:cNvPr>
            <p:cNvSpPr/>
            <p:nvPr/>
          </p:nvSpPr>
          <p:spPr>
            <a:xfrm>
              <a:off x="5073015" y="271653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F4FC8156-7581-F00F-AB37-AF8049A00F99}"/>
                </a:ext>
              </a:extLst>
            </p:cNvPr>
            <p:cNvSpPr/>
            <p:nvPr/>
          </p:nvSpPr>
          <p:spPr>
            <a:xfrm>
              <a:off x="6951345" y="281178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D4DBC089-3DBF-30FE-DA2D-8BD5F6779CFB}"/>
                </a:ext>
              </a:extLst>
            </p:cNvPr>
            <p:cNvSpPr/>
            <p:nvPr/>
          </p:nvSpPr>
          <p:spPr>
            <a:xfrm>
              <a:off x="5537835" y="282702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ADF00810-A503-3FA4-F1A2-BB29A8DD82A4}"/>
                </a:ext>
              </a:extLst>
            </p:cNvPr>
            <p:cNvSpPr/>
            <p:nvPr/>
          </p:nvSpPr>
          <p:spPr>
            <a:xfrm>
              <a:off x="5667375" y="344805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F2489C9D-1FE4-8FE4-4688-E245045E6E4B}"/>
                </a:ext>
              </a:extLst>
            </p:cNvPr>
            <p:cNvSpPr/>
            <p:nvPr/>
          </p:nvSpPr>
          <p:spPr>
            <a:xfrm>
              <a:off x="5263515" y="291846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8FE78856-5D67-040F-DAF3-B17A6442B0AE}"/>
                </a:ext>
              </a:extLst>
            </p:cNvPr>
            <p:cNvSpPr/>
            <p:nvPr/>
          </p:nvSpPr>
          <p:spPr>
            <a:xfrm>
              <a:off x="6570345" y="280797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15F103CE-E363-C8AE-8953-34A52268A4D2}"/>
                </a:ext>
              </a:extLst>
            </p:cNvPr>
            <p:cNvSpPr/>
            <p:nvPr/>
          </p:nvSpPr>
          <p:spPr>
            <a:xfrm>
              <a:off x="5945505" y="270891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A2F71219-DD04-ADC5-A749-22ACA59AF837}"/>
                </a:ext>
              </a:extLst>
            </p:cNvPr>
            <p:cNvSpPr/>
            <p:nvPr/>
          </p:nvSpPr>
          <p:spPr>
            <a:xfrm>
              <a:off x="6075045" y="315849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B24773D8-08E5-B319-3F83-324603E2861E}"/>
                </a:ext>
              </a:extLst>
            </p:cNvPr>
            <p:cNvSpPr/>
            <p:nvPr/>
          </p:nvSpPr>
          <p:spPr>
            <a:xfrm>
              <a:off x="6707505" y="315087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E7A6750-9C00-3BCA-5A49-05F4D8B01713}"/>
                </a:ext>
              </a:extLst>
            </p:cNvPr>
            <p:cNvSpPr/>
            <p:nvPr/>
          </p:nvSpPr>
          <p:spPr>
            <a:xfrm>
              <a:off x="6997065" y="328041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4D1F7901-0C8F-9AED-59D7-55C9011D5625}"/>
                </a:ext>
              </a:extLst>
            </p:cNvPr>
            <p:cNvSpPr/>
            <p:nvPr/>
          </p:nvSpPr>
          <p:spPr>
            <a:xfrm>
              <a:off x="6947535" y="308229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74D9853-462F-D2E9-4BE3-4AD5B6541CC6}"/>
                </a:ext>
              </a:extLst>
            </p:cNvPr>
            <p:cNvSpPr/>
            <p:nvPr/>
          </p:nvSpPr>
          <p:spPr>
            <a:xfrm>
              <a:off x="7111365" y="401193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CD6CEA13-8A92-C772-69D1-81B78741D2D8}"/>
                </a:ext>
              </a:extLst>
            </p:cNvPr>
            <p:cNvSpPr/>
            <p:nvPr/>
          </p:nvSpPr>
          <p:spPr>
            <a:xfrm>
              <a:off x="7138035" y="359283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5A37E83-51D1-A25A-AF8B-AF7BA7007380}"/>
                </a:ext>
              </a:extLst>
            </p:cNvPr>
            <p:cNvSpPr/>
            <p:nvPr/>
          </p:nvSpPr>
          <p:spPr>
            <a:xfrm>
              <a:off x="7279005" y="3208020"/>
              <a:ext cx="137160" cy="148590"/>
            </a:xfrm>
            <a:prstGeom prst="ellipse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C3FF4AA6-8E2A-AE3C-A324-3C5CD89BE15F}"/>
                </a:ext>
              </a:extLst>
            </p:cNvPr>
            <p:cNvSpPr/>
            <p:nvPr/>
          </p:nvSpPr>
          <p:spPr>
            <a:xfrm>
              <a:off x="6257925" y="2667000"/>
              <a:ext cx="137160" cy="148590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E42646C8-784A-7449-5E63-DCBC7EBA9753}"/>
                </a:ext>
              </a:extLst>
            </p:cNvPr>
            <p:cNvCxnSpPr>
              <a:cxnSpLocks/>
            </p:cNvCxnSpPr>
            <p:nvPr/>
          </p:nvCxnSpPr>
          <p:spPr>
            <a:xfrm>
              <a:off x="4928235" y="2834640"/>
              <a:ext cx="2461260" cy="712470"/>
            </a:xfrm>
            <a:prstGeom prst="lin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6607F8C2-AF20-B71D-FC01-ACE84BE6D249}"/>
                </a:ext>
              </a:extLst>
            </p:cNvPr>
            <p:cNvSpPr/>
            <p:nvPr/>
          </p:nvSpPr>
          <p:spPr>
            <a:xfrm>
              <a:off x="1657331" y="2549128"/>
              <a:ext cx="2196484" cy="1131570"/>
            </a:xfrm>
            <a:custGeom>
              <a:avLst/>
              <a:gdLst>
                <a:gd name="connsiteX0" fmla="*/ 47644 w 2196484"/>
                <a:gd name="connsiteY0" fmla="*/ 0 h 1131570"/>
                <a:gd name="connsiteX1" fmla="*/ 36214 w 2196484"/>
                <a:gd name="connsiteY1" fmla="*/ 148590 h 1131570"/>
                <a:gd name="connsiteX2" fmla="*/ 13354 w 2196484"/>
                <a:gd name="connsiteY2" fmla="*/ 217170 h 1131570"/>
                <a:gd name="connsiteX3" fmla="*/ 1924 w 2196484"/>
                <a:gd name="connsiteY3" fmla="*/ 262890 h 1131570"/>
                <a:gd name="connsiteX4" fmla="*/ 13354 w 2196484"/>
                <a:gd name="connsiteY4" fmla="*/ 422910 h 1131570"/>
                <a:gd name="connsiteX5" fmla="*/ 104794 w 2196484"/>
                <a:gd name="connsiteY5" fmla="*/ 468630 h 1131570"/>
                <a:gd name="connsiteX6" fmla="*/ 139084 w 2196484"/>
                <a:gd name="connsiteY6" fmla="*/ 491490 h 1131570"/>
                <a:gd name="connsiteX7" fmla="*/ 173374 w 2196484"/>
                <a:gd name="connsiteY7" fmla="*/ 525780 h 1131570"/>
                <a:gd name="connsiteX8" fmla="*/ 219094 w 2196484"/>
                <a:gd name="connsiteY8" fmla="*/ 537210 h 1131570"/>
                <a:gd name="connsiteX9" fmla="*/ 321964 w 2196484"/>
                <a:gd name="connsiteY9" fmla="*/ 560070 h 1131570"/>
                <a:gd name="connsiteX10" fmla="*/ 390544 w 2196484"/>
                <a:gd name="connsiteY10" fmla="*/ 548640 h 1131570"/>
                <a:gd name="connsiteX11" fmla="*/ 470554 w 2196484"/>
                <a:gd name="connsiteY11" fmla="*/ 525780 h 1131570"/>
                <a:gd name="connsiteX12" fmla="*/ 584854 w 2196484"/>
                <a:gd name="connsiteY12" fmla="*/ 605790 h 1131570"/>
                <a:gd name="connsiteX13" fmla="*/ 607714 w 2196484"/>
                <a:gd name="connsiteY13" fmla="*/ 674370 h 1131570"/>
                <a:gd name="connsiteX14" fmla="*/ 619144 w 2196484"/>
                <a:gd name="connsiteY14" fmla="*/ 845820 h 1131570"/>
                <a:gd name="connsiteX15" fmla="*/ 630574 w 2196484"/>
                <a:gd name="connsiteY15" fmla="*/ 1131570 h 1131570"/>
                <a:gd name="connsiteX16" fmla="*/ 733444 w 2196484"/>
                <a:gd name="connsiteY16" fmla="*/ 1120140 h 1131570"/>
                <a:gd name="connsiteX17" fmla="*/ 767734 w 2196484"/>
                <a:gd name="connsiteY17" fmla="*/ 1085850 h 1131570"/>
                <a:gd name="connsiteX18" fmla="*/ 802024 w 2196484"/>
                <a:gd name="connsiteY18" fmla="*/ 1074420 h 1131570"/>
                <a:gd name="connsiteX19" fmla="*/ 824884 w 2196484"/>
                <a:gd name="connsiteY19" fmla="*/ 1040130 h 1131570"/>
                <a:gd name="connsiteX20" fmla="*/ 893464 w 2196484"/>
                <a:gd name="connsiteY20" fmla="*/ 1005840 h 1131570"/>
                <a:gd name="connsiteX21" fmla="*/ 939184 w 2196484"/>
                <a:gd name="connsiteY21" fmla="*/ 971550 h 1131570"/>
                <a:gd name="connsiteX22" fmla="*/ 973474 w 2196484"/>
                <a:gd name="connsiteY22" fmla="*/ 937260 h 1131570"/>
                <a:gd name="connsiteX23" fmla="*/ 1064914 w 2196484"/>
                <a:gd name="connsiteY23" fmla="*/ 902970 h 1131570"/>
                <a:gd name="connsiteX24" fmla="*/ 1156354 w 2196484"/>
                <a:gd name="connsiteY24" fmla="*/ 868680 h 1131570"/>
                <a:gd name="connsiteX25" fmla="*/ 1224934 w 2196484"/>
                <a:gd name="connsiteY25" fmla="*/ 857250 h 1131570"/>
                <a:gd name="connsiteX26" fmla="*/ 1373524 w 2196484"/>
                <a:gd name="connsiteY26" fmla="*/ 868680 h 1131570"/>
                <a:gd name="connsiteX27" fmla="*/ 1419244 w 2196484"/>
                <a:gd name="connsiteY27" fmla="*/ 891540 h 1131570"/>
                <a:gd name="connsiteX28" fmla="*/ 1464964 w 2196484"/>
                <a:gd name="connsiteY28" fmla="*/ 902970 h 1131570"/>
                <a:gd name="connsiteX29" fmla="*/ 1499254 w 2196484"/>
                <a:gd name="connsiteY29" fmla="*/ 914400 h 1131570"/>
                <a:gd name="connsiteX30" fmla="*/ 1602124 w 2196484"/>
                <a:gd name="connsiteY30" fmla="*/ 937260 h 1131570"/>
                <a:gd name="connsiteX31" fmla="*/ 2105044 w 2196484"/>
                <a:gd name="connsiteY31" fmla="*/ 925830 h 1131570"/>
                <a:gd name="connsiteX32" fmla="*/ 2139334 w 2196484"/>
                <a:gd name="connsiteY32" fmla="*/ 914400 h 1131570"/>
                <a:gd name="connsiteX33" fmla="*/ 2196484 w 2196484"/>
                <a:gd name="connsiteY33" fmla="*/ 788670 h 1131570"/>
                <a:gd name="connsiteX34" fmla="*/ 2185054 w 2196484"/>
                <a:gd name="connsiteY34" fmla="*/ 754380 h 1131570"/>
                <a:gd name="connsiteX35" fmla="*/ 1876444 w 2196484"/>
                <a:gd name="connsiteY35" fmla="*/ 697230 h 1131570"/>
                <a:gd name="connsiteX36" fmla="*/ 1853584 w 2196484"/>
                <a:gd name="connsiteY36" fmla="*/ 651510 h 1131570"/>
                <a:gd name="connsiteX37" fmla="*/ 1842154 w 2196484"/>
                <a:gd name="connsiteY37" fmla="*/ 617220 h 1131570"/>
                <a:gd name="connsiteX38" fmla="*/ 1819294 w 2196484"/>
                <a:gd name="connsiteY38" fmla="*/ 582930 h 1131570"/>
                <a:gd name="connsiteX39" fmla="*/ 1830724 w 2196484"/>
                <a:gd name="connsiteY39" fmla="*/ 548640 h 1131570"/>
                <a:gd name="connsiteX40" fmla="*/ 2002174 w 2196484"/>
                <a:gd name="connsiteY40" fmla="*/ 480060 h 1131570"/>
                <a:gd name="connsiteX41" fmla="*/ 2127904 w 2196484"/>
                <a:gd name="connsiteY41" fmla="*/ 445770 h 1131570"/>
                <a:gd name="connsiteX42" fmla="*/ 2162194 w 2196484"/>
                <a:gd name="connsiteY42" fmla="*/ 400050 h 1131570"/>
                <a:gd name="connsiteX43" fmla="*/ 2196484 w 2196484"/>
                <a:gd name="connsiteY43" fmla="*/ 32004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96484" h="1131570">
                  <a:moveTo>
                    <a:pt x="47644" y="0"/>
                  </a:moveTo>
                  <a:cubicBezTo>
                    <a:pt x="43834" y="49530"/>
                    <a:pt x="43962" y="99522"/>
                    <a:pt x="36214" y="148590"/>
                  </a:cubicBezTo>
                  <a:cubicBezTo>
                    <a:pt x="32456" y="172392"/>
                    <a:pt x="19198" y="193793"/>
                    <a:pt x="13354" y="217170"/>
                  </a:cubicBezTo>
                  <a:lnTo>
                    <a:pt x="1924" y="262890"/>
                  </a:lnTo>
                  <a:cubicBezTo>
                    <a:pt x="5734" y="316230"/>
                    <a:pt x="-10561" y="375080"/>
                    <a:pt x="13354" y="422910"/>
                  </a:cubicBezTo>
                  <a:cubicBezTo>
                    <a:pt x="28594" y="453390"/>
                    <a:pt x="76440" y="449727"/>
                    <a:pt x="104794" y="468630"/>
                  </a:cubicBezTo>
                  <a:cubicBezTo>
                    <a:pt x="116224" y="476250"/>
                    <a:pt x="128531" y="482696"/>
                    <a:pt x="139084" y="491490"/>
                  </a:cubicBezTo>
                  <a:cubicBezTo>
                    <a:pt x="151502" y="501838"/>
                    <a:pt x="159339" y="517760"/>
                    <a:pt x="173374" y="525780"/>
                  </a:cubicBezTo>
                  <a:cubicBezTo>
                    <a:pt x="187013" y="533574"/>
                    <a:pt x="203690" y="534129"/>
                    <a:pt x="219094" y="537210"/>
                  </a:cubicBezTo>
                  <a:cubicBezTo>
                    <a:pt x="319674" y="557326"/>
                    <a:pt x="255230" y="537825"/>
                    <a:pt x="321964" y="560070"/>
                  </a:cubicBezTo>
                  <a:cubicBezTo>
                    <a:pt x="344824" y="556260"/>
                    <a:pt x="367819" y="553185"/>
                    <a:pt x="390544" y="548640"/>
                  </a:cubicBezTo>
                  <a:cubicBezTo>
                    <a:pt x="426424" y="541464"/>
                    <a:pt x="437872" y="536674"/>
                    <a:pt x="470554" y="525780"/>
                  </a:cubicBezTo>
                  <a:cubicBezTo>
                    <a:pt x="540076" y="537367"/>
                    <a:pt x="557289" y="523095"/>
                    <a:pt x="584854" y="605790"/>
                  </a:cubicBezTo>
                  <a:lnTo>
                    <a:pt x="607714" y="674370"/>
                  </a:lnTo>
                  <a:cubicBezTo>
                    <a:pt x="611524" y="731520"/>
                    <a:pt x="619144" y="788543"/>
                    <a:pt x="619144" y="845820"/>
                  </a:cubicBezTo>
                  <a:cubicBezTo>
                    <a:pt x="619144" y="1125143"/>
                    <a:pt x="580570" y="981558"/>
                    <a:pt x="630574" y="1131570"/>
                  </a:cubicBezTo>
                  <a:cubicBezTo>
                    <a:pt x="664864" y="1127760"/>
                    <a:pt x="700713" y="1131050"/>
                    <a:pt x="733444" y="1120140"/>
                  </a:cubicBezTo>
                  <a:cubicBezTo>
                    <a:pt x="748779" y="1115028"/>
                    <a:pt x="754284" y="1094816"/>
                    <a:pt x="767734" y="1085850"/>
                  </a:cubicBezTo>
                  <a:cubicBezTo>
                    <a:pt x="777759" y="1079167"/>
                    <a:pt x="790594" y="1078230"/>
                    <a:pt x="802024" y="1074420"/>
                  </a:cubicBezTo>
                  <a:cubicBezTo>
                    <a:pt x="809644" y="1062990"/>
                    <a:pt x="815170" y="1049844"/>
                    <a:pt x="824884" y="1040130"/>
                  </a:cubicBezTo>
                  <a:cubicBezTo>
                    <a:pt x="847041" y="1017973"/>
                    <a:pt x="865575" y="1015136"/>
                    <a:pt x="893464" y="1005840"/>
                  </a:cubicBezTo>
                  <a:cubicBezTo>
                    <a:pt x="908704" y="994410"/>
                    <a:pt x="924720" y="983948"/>
                    <a:pt x="939184" y="971550"/>
                  </a:cubicBezTo>
                  <a:cubicBezTo>
                    <a:pt x="951457" y="961030"/>
                    <a:pt x="960320" y="946655"/>
                    <a:pt x="973474" y="937260"/>
                  </a:cubicBezTo>
                  <a:cubicBezTo>
                    <a:pt x="1014394" y="908032"/>
                    <a:pt x="1020044" y="917927"/>
                    <a:pt x="1064914" y="902970"/>
                  </a:cubicBezTo>
                  <a:cubicBezTo>
                    <a:pt x="1082712" y="897037"/>
                    <a:pt x="1132277" y="874030"/>
                    <a:pt x="1156354" y="868680"/>
                  </a:cubicBezTo>
                  <a:cubicBezTo>
                    <a:pt x="1178977" y="863653"/>
                    <a:pt x="1202074" y="861060"/>
                    <a:pt x="1224934" y="857250"/>
                  </a:cubicBezTo>
                  <a:cubicBezTo>
                    <a:pt x="1274464" y="861060"/>
                    <a:pt x="1324604" y="860047"/>
                    <a:pt x="1373524" y="868680"/>
                  </a:cubicBezTo>
                  <a:cubicBezTo>
                    <a:pt x="1390304" y="871641"/>
                    <a:pt x="1403290" y="885557"/>
                    <a:pt x="1419244" y="891540"/>
                  </a:cubicBezTo>
                  <a:cubicBezTo>
                    <a:pt x="1433953" y="897056"/>
                    <a:pt x="1449859" y="898654"/>
                    <a:pt x="1464964" y="902970"/>
                  </a:cubicBezTo>
                  <a:cubicBezTo>
                    <a:pt x="1476549" y="906280"/>
                    <a:pt x="1487669" y="911090"/>
                    <a:pt x="1499254" y="914400"/>
                  </a:cubicBezTo>
                  <a:cubicBezTo>
                    <a:pt x="1536918" y="925161"/>
                    <a:pt x="1562841" y="929403"/>
                    <a:pt x="1602124" y="937260"/>
                  </a:cubicBezTo>
                  <a:lnTo>
                    <a:pt x="2105044" y="925830"/>
                  </a:lnTo>
                  <a:cubicBezTo>
                    <a:pt x="2117081" y="925318"/>
                    <a:pt x="2131937" y="923910"/>
                    <a:pt x="2139334" y="914400"/>
                  </a:cubicBezTo>
                  <a:cubicBezTo>
                    <a:pt x="2169147" y="876069"/>
                    <a:pt x="2181807" y="832702"/>
                    <a:pt x="2196484" y="788670"/>
                  </a:cubicBezTo>
                  <a:cubicBezTo>
                    <a:pt x="2192674" y="777240"/>
                    <a:pt x="2191737" y="764405"/>
                    <a:pt x="2185054" y="754380"/>
                  </a:cubicBezTo>
                  <a:cubicBezTo>
                    <a:pt x="2120884" y="658125"/>
                    <a:pt x="1968186" y="704875"/>
                    <a:pt x="1876444" y="697230"/>
                  </a:cubicBezTo>
                  <a:cubicBezTo>
                    <a:pt x="1868824" y="681990"/>
                    <a:pt x="1860296" y="667171"/>
                    <a:pt x="1853584" y="651510"/>
                  </a:cubicBezTo>
                  <a:cubicBezTo>
                    <a:pt x="1848838" y="640436"/>
                    <a:pt x="1847542" y="627996"/>
                    <a:pt x="1842154" y="617220"/>
                  </a:cubicBezTo>
                  <a:cubicBezTo>
                    <a:pt x="1836011" y="604933"/>
                    <a:pt x="1826914" y="594360"/>
                    <a:pt x="1819294" y="582930"/>
                  </a:cubicBezTo>
                  <a:cubicBezTo>
                    <a:pt x="1823104" y="571500"/>
                    <a:pt x="1820980" y="555726"/>
                    <a:pt x="1830724" y="548640"/>
                  </a:cubicBezTo>
                  <a:cubicBezTo>
                    <a:pt x="1943123" y="466896"/>
                    <a:pt x="1912046" y="507098"/>
                    <a:pt x="2002174" y="480060"/>
                  </a:cubicBezTo>
                  <a:cubicBezTo>
                    <a:pt x="2139843" y="438759"/>
                    <a:pt x="1972442" y="471680"/>
                    <a:pt x="2127904" y="445770"/>
                  </a:cubicBezTo>
                  <a:cubicBezTo>
                    <a:pt x="2139334" y="430530"/>
                    <a:pt x="2153675" y="417089"/>
                    <a:pt x="2162194" y="400050"/>
                  </a:cubicBezTo>
                  <a:cubicBezTo>
                    <a:pt x="2211322" y="301794"/>
                    <a:pt x="2162523" y="354001"/>
                    <a:pt x="2196484" y="320040"/>
                  </a:cubicBezTo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5417C5B2-715F-E544-850C-DF964A9A2A20}"/>
                </a:ext>
              </a:extLst>
            </p:cNvPr>
            <p:cNvSpPr txBox="1"/>
            <p:nvPr/>
          </p:nvSpPr>
          <p:spPr>
            <a:xfrm>
              <a:off x="4320540" y="2514600"/>
              <a:ext cx="4010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x2</a:t>
              </a:r>
            </a:p>
          </p:txBody>
        </p:sp>
        <p:sp>
          <p:nvSpPr>
            <p:cNvPr id="162" name="Arc 161">
              <a:extLst>
                <a:ext uri="{FF2B5EF4-FFF2-40B4-BE49-F238E27FC236}">
                  <a16:creationId xmlns:a16="http://schemas.microsoft.com/office/drawing/2014/main" id="{1F0B1AF3-8529-ACEC-7C65-70922C119375}"/>
                </a:ext>
              </a:extLst>
            </p:cNvPr>
            <p:cNvSpPr/>
            <p:nvPr/>
          </p:nvSpPr>
          <p:spPr>
            <a:xfrm flipH="1">
              <a:off x="8507730" y="1948815"/>
              <a:ext cx="2331720" cy="1554480"/>
            </a:xfrm>
            <a:prstGeom prst="arc">
              <a:avLst>
                <a:gd name="adj1" fmla="val 3116"/>
                <a:gd name="adj2" fmla="val 9455441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3" name="TextBox 162">
            <a:extLst>
              <a:ext uri="{FF2B5EF4-FFF2-40B4-BE49-F238E27FC236}">
                <a16:creationId xmlns:a16="http://schemas.microsoft.com/office/drawing/2014/main" id="{DA515C3F-8846-C7F1-46D6-586CC93C5A1F}"/>
              </a:ext>
            </a:extLst>
          </p:cNvPr>
          <p:cNvSpPr txBox="1"/>
          <p:nvPr/>
        </p:nvSpPr>
        <p:spPr>
          <a:xfrm>
            <a:off x="1461154" y="4506012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Segoe Print" panose="02000600000000000000" pitchFamily="2" charset="0"/>
              </a:rPr>
              <a:t># overfitting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B1E5DC5D-D725-E915-04A1-80F0F05CE05A}"/>
              </a:ext>
            </a:extLst>
          </p:cNvPr>
          <p:cNvSpPr txBox="1"/>
          <p:nvPr/>
        </p:nvSpPr>
        <p:spPr>
          <a:xfrm>
            <a:off x="4564144" y="4498156"/>
            <a:ext cx="1869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Segoe Print" panose="02000600000000000000" pitchFamily="2" charset="0"/>
              </a:rPr>
              <a:t># underfitting</a:t>
            </a:r>
          </a:p>
        </p:txBody>
      </p:sp>
    </p:spTree>
    <p:extLst>
      <p:ext uri="{BB962C8B-B14F-4D97-AF65-F5344CB8AC3E}">
        <p14:creationId xmlns:p14="http://schemas.microsoft.com/office/powerpoint/2010/main" val="1423248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1EE64-341B-346D-9E90-51A396BA1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Training set, validation set, and test 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3EC05-5CE4-558B-71EB-C7C689ADA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944" y="1420272"/>
            <a:ext cx="10515600" cy="354225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Training set: </a:t>
            </a:r>
            <a:r>
              <a:rPr lang="en-US" dirty="0"/>
              <a:t>to learn the weights (or parameters) of candidate models.</a:t>
            </a:r>
          </a:p>
          <a:p>
            <a:r>
              <a:rPr lang="en-US" dirty="0">
                <a:solidFill>
                  <a:srgbClr val="FF0000"/>
                </a:solidFill>
              </a:rPr>
              <a:t>Validation set</a:t>
            </a:r>
            <a:r>
              <a:rPr lang="en-US" dirty="0"/>
              <a:t>: to test each candidate model, so that we can compare them and select the best one. </a:t>
            </a:r>
          </a:p>
          <a:p>
            <a:r>
              <a:rPr lang="en-US" dirty="0"/>
              <a:t>Test set: to test the final selected model.</a:t>
            </a:r>
          </a:p>
          <a:p>
            <a:r>
              <a:rPr lang="en-US" dirty="0"/>
              <a:t>Diagnose: overfitting or underfitting by examining </a:t>
            </a:r>
            <a:r>
              <a:rPr lang="en-US" dirty="0">
                <a:solidFill>
                  <a:schemeClr val="accent4"/>
                </a:solidFill>
              </a:rPr>
              <a:t>training error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validation error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41067-C266-188C-33F8-C7243972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99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50CA7C-35CA-668B-9B26-E380A3DE7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20F3-B528-4D66-8EA1-6F1E4E296CBA}" type="slidenum">
              <a:rPr lang="en-US" smtClean="0"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38FBA7-EE22-75F7-5FF9-3BA584BF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643" y="1210462"/>
            <a:ext cx="6763206" cy="38043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936531-AA53-B712-AAEF-5AC632926EE8}"/>
              </a:ext>
            </a:extLst>
          </p:cNvPr>
          <p:cNvSpPr txBox="1"/>
          <p:nvPr/>
        </p:nvSpPr>
        <p:spPr>
          <a:xfrm>
            <a:off x="584462" y="235669"/>
            <a:ext cx="103250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Model selection: underfitting or overfitting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573C43-BB49-68E3-9FD7-CA2BF0CA8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650" y="1352700"/>
            <a:ext cx="3682303" cy="24934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5E5125-C50E-9432-FB78-44CF734786E0}"/>
              </a:ext>
            </a:extLst>
          </p:cNvPr>
          <p:cNvSpPr txBox="1"/>
          <p:nvPr/>
        </p:nvSpPr>
        <p:spPr>
          <a:xfrm>
            <a:off x="4139055" y="1849417"/>
            <a:ext cx="2976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 does this figure imply?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2D4D54-0A8C-CDD7-507A-75786ADBDC65}"/>
              </a:ext>
            </a:extLst>
          </p:cNvPr>
          <p:cNvSpPr txBox="1"/>
          <p:nvPr/>
        </p:nvSpPr>
        <p:spPr>
          <a:xfrm>
            <a:off x="1027520" y="5759779"/>
            <a:ext cx="4986779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# discuss:  what is model complexity?</a:t>
            </a:r>
          </a:p>
          <a:p>
            <a:r>
              <a:rPr lang="en-US" dirty="0">
                <a:latin typeface="Segoe Print" panose="02000600000000000000" pitchFamily="2" charset="0"/>
              </a:rPr>
              <a:t>#            what is training error?</a:t>
            </a:r>
          </a:p>
          <a:p>
            <a:r>
              <a:rPr lang="en-US" dirty="0">
                <a:latin typeface="Segoe Print" panose="02000600000000000000" pitchFamily="2" charset="0"/>
              </a:rPr>
              <a:t>#            what is validation error?</a:t>
            </a:r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3926AA2F-A2BB-8A63-2EDC-A3C854F496AF}"/>
              </a:ext>
            </a:extLst>
          </p:cNvPr>
          <p:cNvCxnSpPr>
            <a:cxnSpLocks/>
            <a:stCxn id="10" idx="3"/>
            <a:endCxn id="13" idx="1"/>
          </p:cNvCxnSpPr>
          <p:nvPr/>
        </p:nvCxnSpPr>
        <p:spPr>
          <a:xfrm flipV="1">
            <a:off x="6014299" y="5673736"/>
            <a:ext cx="632677" cy="54770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B8BD89C-8CDC-6963-BE36-DAB56822F4C7}"/>
              </a:ext>
            </a:extLst>
          </p:cNvPr>
          <p:cNvSpPr txBox="1"/>
          <p:nvPr/>
        </p:nvSpPr>
        <p:spPr>
          <a:xfrm>
            <a:off x="6646976" y="4796573"/>
            <a:ext cx="4878274" cy="17543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Segoe Print" panose="02000600000000000000" pitchFamily="2" charset="0"/>
              </a:rPr>
              <a:t>order of polynomial, </a:t>
            </a:r>
          </a:p>
          <a:p>
            <a:r>
              <a:rPr lang="en-US" dirty="0">
                <a:latin typeface="Segoe Print" panose="02000600000000000000" pitchFamily="2" charset="0"/>
              </a:rPr>
              <a:t># of layers, # of nodes each layer,</a:t>
            </a:r>
          </a:p>
          <a:p>
            <a:r>
              <a:rPr lang="en-US" dirty="0">
                <a:latin typeface="Segoe Print" panose="02000600000000000000" pitchFamily="2" charset="0"/>
              </a:rPr>
              <a:t>Choice of activation, Learning rate,</a:t>
            </a:r>
          </a:p>
          <a:p>
            <a:r>
              <a:rPr lang="en-US" dirty="0">
                <a:latin typeface="Segoe Print" panose="02000600000000000000" pitchFamily="2" charset="0"/>
              </a:rPr>
              <a:t># of iterations,</a:t>
            </a:r>
          </a:p>
          <a:p>
            <a:r>
              <a:rPr lang="en-US" dirty="0">
                <a:latin typeface="Segoe Print" panose="02000600000000000000" pitchFamily="2" charset="0"/>
              </a:rPr>
              <a:t>Training dataset size</a:t>
            </a:r>
          </a:p>
          <a:p>
            <a:r>
              <a:rPr lang="en-US" dirty="0">
                <a:latin typeface="Segoe Print" panose="02000600000000000000" pitchFamily="2" charset="0"/>
              </a:rPr>
              <a:t>Model type (NNs, decision tree, …)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DEA1ECD-AF49-4A89-7A02-4DE8EBCA62D5}"/>
              </a:ext>
            </a:extLst>
          </p:cNvPr>
          <p:cNvSpPr/>
          <p:nvPr/>
        </p:nvSpPr>
        <p:spPr>
          <a:xfrm>
            <a:off x="4886325" y="2209800"/>
            <a:ext cx="1257300" cy="3429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A1FD888-2D5E-A01F-3758-D6660D7B2C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0140641"/>
              </p:ext>
            </p:extLst>
          </p:nvPr>
        </p:nvGraphicFramePr>
        <p:xfrm>
          <a:off x="669303" y="3824107"/>
          <a:ext cx="5420412" cy="1752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12363">
                  <a:extLst>
                    <a:ext uri="{9D8B030D-6E8A-4147-A177-3AD203B41FA5}">
                      <a16:colId xmlns:a16="http://schemas.microsoft.com/office/drawing/2014/main" val="4155300625"/>
                    </a:ext>
                  </a:extLst>
                </a:gridCol>
                <a:gridCol w="1234911">
                  <a:extLst>
                    <a:ext uri="{9D8B030D-6E8A-4147-A177-3AD203B41FA5}">
                      <a16:colId xmlns:a16="http://schemas.microsoft.com/office/drawing/2014/main" val="2135733166"/>
                    </a:ext>
                  </a:extLst>
                </a:gridCol>
                <a:gridCol w="1498862">
                  <a:extLst>
                    <a:ext uri="{9D8B030D-6E8A-4147-A177-3AD203B41FA5}">
                      <a16:colId xmlns:a16="http://schemas.microsoft.com/office/drawing/2014/main" val="1565826900"/>
                    </a:ext>
                  </a:extLst>
                </a:gridCol>
                <a:gridCol w="1574276">
                  <a:extLst>
                    <a:ext uri="{9D8B030D-6E8A-4147-A177-3AD203B41FA5}">
                      <a16:colId xmlns:a16="http://schemas.microsoft.com/office/drawing/2014/main" val="2270347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Training error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Validation error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Underfit or overfit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718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Model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661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Model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056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Model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174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650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9255</TotalTime>
  <Words>2715</Words>
  <Application>Microsoft Office PowerPoint</Application>
  <PresentationFormat>Widescreen</PresentationFormat>
  <Paragraphs>451</Paragraphs>
  <Slides>32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Aptos</vt:lpstr>
      <vt:lpstr>Aptos Display</vt:lpstr>
      <vt:lpstr>Arial</vt:lpstr>
      <vt:lpstr>Calibri</vt:lpstr>
      <vt:lpstr>Cambria Math</vt:lpstr>
      <vt:lpstr>Consolas</vt:lpstr>
      <vt:lpstr>Segoe Print</vt:lpstr>
      <vt:lpstr>Times New Roman</vt:lpstr>
      <vt:lpstr>Office Theme</vt:lpstr>
      <vt:lpstr>Microsoft Word Document</vt:lpstr>
      <vt:lpstr>Chapter 5 Practical Considerations in Neural Networks</vt:lpstr>
      <vt:lpstr>Outline</vt:lpstr>
      <vt:lpstr>Genera architecture of neural networks</vt:lpstr>
      <vt:lpstr>Forward propagation</vt:lpstr>
      <vt:lpstr>Back propagation (1/2)</vt:lpstr>
      <vt:lpstr>Back propagation (2/2)</vt:lpstr>
      <vt:lpstr>Generalization</vt:lpstr>
      <vt:lpstr>Training set, validation set, and test set</vt:lpstr>
      <vt:lpstr>PowerPoint Presentation</vt:lpstr>
      <vt:lpstr>K-fold cross validation</vt:lpstr>
      <vt:lpstr>Regularization </vt:lpstr>
      <vt:lpstr>Regularization: linear regression</vt:lpstr>
      <vt:lpstr>Regularization: logistic regression</vt:lpstr>
      <vt:lpstr>Regularization: neural networks</vt:lpstr>
      <vt:lpstr>Dropout for neural networks</vt:lpstr>
      <vt:lpstr>Dropout (details in Python code)</vt:lpstr>
      <vt:lpstr>Weight initialization</vt:lpstr>
      <vt:lpstr>Typical initialization methods</vt:lpstr>
      <vt:lpstr>Mini-batch gradient descent</vt:lpstr>
      <vt:lpstr>Mini-batch gradient descent: implementation</vt:lpstr>
      <vt:lpstr>Normalization: input feature normalization</vt:lpstr>
      <vt:lpstr>Batch normalization</vt:lpstr>
      <vt:lpstr>Batch normalization: details on one feature</vt:lpstr>
      <vt:lpstr>Batch normalization</vt:lpstr>
      <vt:lpstr>Batch normalization: train and inference</vt:lpstr>
      <vt:lpstr>Optimization for gradient descent</vt:lpstr>
      <vt:lpstr>Gradient descent with momentum</vt:lpstr>
      <vt:lpstr>Adam optimization algorithm</vt:lpstr>
      <vt:lpstr>Learning rate schedule</vt:lpstr>
      <vt:lpstr>Examples in Python (1/2)</vt:lpstr>
      <vt:lpstr>Examples in Python (2/2)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19</cp:revision>
  <dcterms:created xsi:type="dcterms:W3CDTF">2026-05-29T15:04:31Z</dcterms:created>
  <dcterms:modified xsi:type="dcterms:W3CDTF">2026-06-05T20:56:10Z</dcterms:modified>
</cp:coreProperties>
</file>