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5"/>
  </p:notesMasterIdLst>
  <p:sldIdLst>
    <p:sldId id="256" r:id="rId2"/>
    <p:sldId id="2923" r:id="rId3"/>
    <p:sldId id="2765" r:id="rId4"/>
    <p:sldId id="2914" r:id="rId5"/>
    <p:sldId id="2915" r:id="rId6"/>
    <p:sldId id="2916" r:id="rId7"/>
    <p:sldId id="2917" r:id="rId8"/>
    <p:sldId id="2918" r:id="rId9"/>
    <p:sldId id="2920" r:id="rId10"/>
    <p:sldId id="2921" r:id="rId11"/>
    <p:sldId id="2922" r:id="rId12"/>
    <p:sldId id="2946" r:id="rId13"/>
    <p:sldId id="2925" r:id="rId14"/>
    <p:sldId id="2928" r:id="rId15"/>
    <p:sldId id="2929" r:id="rId16"/>
    <p:sldId id="2926" r:id="rId17"/>
    <p:sldId id="2930" r:id="rId18"/>
    <p:sldId id="2858" r:id="rId19"/>
    <p:sldId id="2933" r:id="rId20"/>
    <p:sldId id="2934" r:id="rId21"/>
    <p:sldId id="2935" r:id="rId22"/>
    <p:sldId id="2936" r:id="rId23"/>
    <p:sldId id="2937" r:id="rId24"/>
    <p:sldId id="2938" r:id="rId25"/>
    <p:sldId id="2939" r:id="rId26"/>
    <p:sldId id="2869" r:id="rId27"/>
    <p:sldId id="2870" r:id="rId28"/>
    <p:sldId id="2871" r:id="rId29"/>
    <p:sldId id="2872" r:id="rId30"/>
    <p:sldId id="2864" r:id="rId31"/>
    <p:sldId id="2863" r:id="rId32"/>
    <p:sldId id="2874" r:id="rId33"/>
    <p:sldId id="2875" r:id="rId34"/>
    <p:sldId id="2876" r:id="rId35"/>
    <p:sldId id="2886" r:id="rId36"/>
    <p:sldId id="2877" r:id="rId37"/>
    <p:sldId id="2887" r:id="rId38"/>
    <p:sldId id="2888" r:id="rId39"/>
    <p:sldId id="2889" r:id="rId40"/>
    <p:sldId id="2890" r:id="rId41"/>
    <p:sldId id="2891" r:id="rId42"/>
    <p:sldId id="2892" r:id="rId43"/>
    <p:sldId id="2893" r:id="rId44"/>
    <p:sldId id="2894" r:id="rId45"/>
    <p:sldId id="2895" r:id="rId46"/>
    <p:sldId id="2878" r:id="rId47"/>
    <p:sldId id="2897" r:id="rId48"/>
    <p:sldId id="2947" r:id="rId49"/>
    <p:sldId id="2898" r:id="rId50"/>
    <p:sldId id="2900" r:id="rId51"/>
    <p:sldId id="258" r:id="rId52"/>
    <p:sldId id="257" r:id="rId53"/>
    <p:sldId id="260" r:id="rId54"/>
    <p:sldId id="259" r:id="rId55"/>
    <p:sldId id="261" r:id="rId56"/>
    <p:sldId id="2901" r:id="rId57"/>
    <p:sldId id="2942" r:id="rId58"/>
    <p:sldId id="2943" r:id="rId59"/>
    <p:sldId id="2944" r:id="rId60"/>
    <p:sldId id="2945" r:id="rId61"/>
    <p:sldId id="2859" r:id="rId62"/>
    <p:sldId id="2904" r:id="rId63"/>
    <p:sldId id="2903" r:id="rId64"/>
    <p:sldId id="2905" r:id="rId65"/>
    <p:sldId id="2902" r:id="rId66"/>
    <p:sldId id="2906" r:id="rId67"/>
    <p:sldId id="2907" r:id="rId68"/>
    <p:sldId id="2908" r:id="rId69"/>
    <p:sldId id="2909" r:id="rId70"/>
    <p:sldId id="2910" r:id="rId71"/>
    <p:sldId id="2912" r:id="rId72"/>
    <p:sldId id="2860" r:id="rId73"/>
    <p:sldId id="2861" r:id="rId7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8" autoAdjust="0"/>
    <p:restoredTop sz="97386" autoAdjust="0"/>
  </p:normalViewPr>
  <p:slideViewPr>
    <p:cSldViewPr snapToGrid="0">
      <p:cViewPr varScale="1">
        <p:scale>
          <a:sx n="84" d="100"/>
          <a:sy n="84" d="100"/>
        </p:scale>
        <p:origin x="607" y="38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89482-A225-473A-8B50-1711FE6DF86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73E06-9EEE-44FB-B6D9-433CEB6C7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73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E352A-A0C7-4616-AFAE-3C7991D0AB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388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8D60B1-BBD5-993A-507E-2EDB470F93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F683F4-F591-DD8D-E8C4-8ED34B4FF0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B07EF7-B7D5-87D6-7CF8-F73213798D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C6E7E-A4DC-873D-8025-75367F1081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E352A-A0C7-4616-AFAE-3C7991D0AB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2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D3185-20E7-09D1-9AA4-620158C725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E7DE0A6-8B58-39C3-DFA4-4F38D13EA9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192BE3-F0DA-9BE7-BC24-63AF17B44D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EF20A3-50AF-BEE6-932A-30F1A4643F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E352A-A0C7-4616-AFAE-3C7991D0AB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01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D3C9E7-EB92-C509-2B07-2C5C02F5DE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4BC9B30-58B0-EAEC-564F-FF3D461FBE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5F8953-891F-7DDB-EE42-93C1B6CA35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2447B4-2DF7-7D08-6CBF-FA613D05B4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E352A-A0C7-4616-AFAE-3C7991D0AB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96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E81EE5-2425-E806-1211-17969A60B3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00D35AF-60D5-6A66-93F0-2F030BD252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4FC5EC-C5A3-E03A-F014-4014876A75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B7D9B-9EC4-6815-7B42-022ACF09CE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E352A-A0C7-4616-AFAE-3C7991D0AB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20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A831BE-3D49-E93F-1BBE-AD3C73AC67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27991D-254F-4150-932D-A5772C5CF0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2991113-734C-A8F5-EA4F-95F9CEFA22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5A665-F655-E775-EEAE-729E20C353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E352A-A0C7-4616-AFAE-3C7991D0AB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05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B445E0-B8ED-64A2-0389-92CA9D205D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1375F4-38FD-72E7-F477-D8BAC1736B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C4FB867-E7BD-B84B-F140-5CC07C22A0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4CAD8-0B25-443D-39FF-BABFEC3215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E352A-A0C7-4616-AFAE-3C7991D0AB8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79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9A7875-14BC-EC5B-2771-A108960D19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164424-910C-9004-6725-9ED1EF3CAF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C134BB-1626-4D35-791A-F9DC7CC74C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566657-E883-048F-F53F-19BC0DFCA8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E352A-A0C7-4616-AFAE-3C7991D0AB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74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99AFD-6278-E8DC-708D-7EE57F5443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30D8FF-6C5F-ED11-C6FC-0FB9ACE17B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D779323-A96E-8F10-CBFE-B298894B3F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A8912-0E66-156D-FC06-8F99178CE1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E352A-A0C7-4616-AFAE-3C7991D0AB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90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B4852-B2C8-FDE1-A765-771F45A44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0CAAFF-C79E-CC01-4E92-6713C00DEB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37A9EDA-380D-364B-4ED8-E4215EEF10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ECF9FF-714D-2A47-CA1E-52D3F413E6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E352A-A0C7-4616-AFAE-3C7991D0AB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46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A21ED-8CE3-8A03-E05D-B7B698D40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05EB61-D31E-4EF3-FDF5-74B85137C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DD8D8-E0F3-D4FE-502F-87DD2C968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1DBB-C87D-4A91-B8C1-D42D7D6288D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45382-E3F5-F29B-6CBA-1A61475F5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A355C-7B2A-9B87-286C-5EBE8DF3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3EF1-E4D5-4FE5-9DC1-7D195B8C2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6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12820-E09F-B5E5-6FD3-D208A3AFE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E484D4-3786-4BD3-A25D-83ED0B511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14AB9-704B-F0C0-AF42-330EED262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1DBB-C87D-4A91-B8C1-D42D7D6288D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91491-0123-7648-5AC6-D10C686A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5D455-F510-9540-491E-E395227EB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3EF1-E4D5-4FE5-9DC1-7D195B8C2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51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12F88F-08BB-FD87-E143-39D6860382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DB0CF4-E3D9-CAF3-3B05-B154F8529D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366A7-B0A7-83A6-415C-6FCCE036B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1DBB-C87D-4A91-B8C1-D42D7D6288D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C4739-9F20-3CB3-97C3-910A7450E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DBF90-0653-5391-BE68-BC7DF9BAE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3EF1-E4D5-4FE5-9DC1-7D195B8C2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80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49797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8DF09845-7890-4D10-A53B-2A4D0531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40" y="5688402"/>
            <a:ext cx="8717280" cy="823070"/>
          </a:xfrm>
          <a:solidFill>
            <a:schemeClr val="bg1"/>
          </a:solidFill>
        </p:spPr>
        <p:txBody>
          <a:bodyPr lIns="0"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9515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719CA-4DD2-EDD4-F55B-E961F3EB1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72EAA-E6DC-50EF-3022-EBA562BB6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1D791-E6DF-122B-F6B1-14F288A7A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1DBB-C87D-4A91-B8C1-D42D7D6288D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85E78-F55B-DA34-B376-92288D27E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13403-FF3E-B09F-1FD3-BC537291E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3EF1-E4D5-4FE5-9DC1-7D195B8C2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4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C4585-3C61-4996-67B6-E4EFEA784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09A8E-0DAE-14B3-2BA9-D3B428F21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A95FE-0D53-2181-3103-DE3E8BBA8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1DBB-C87D-4A91-B8C1-D42D7D6288D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7AF1F-F759-5973-36D7-B23F7D950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DFCAA-C564-97D7-EFBC-DC366341E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3EF1-E4D5-4FE5-9DC1-7D195B8C2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8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9C4BC-B1E4-EBE0-2D73-D8867E42E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80262-53FD-7BC6-A97A-7CF915E441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F7D38-4DEF-D7AD-2682-D52984EB4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DC7282-1CA9-E7B9-B86A-F9BF9BA08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1DBB-C87D-4A91-B8C1-D42D7D6288D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E1712-2401-7178-BE60-FF987BD75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3FA438-73F1-1472-104F-AA900899C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3EF1-E4D5-4FE5-9DC1-7D195B8C2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22F72-05A1-D3B2-5F7E-932BD422C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D514C-7B5F-8D6C-CF7A-833DAE644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B578C-CF63-D990-B49B-48857E197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8BE8EA-4909-1269-642F-A3AD6AC97C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E6F7A7-5088-1D00-B44E-DAD1B2FD42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C51866-E501-871A-DC7A-A378173D5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1DBB-C87D-4A91-B8C1-D42D7D6288D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3A9400-EBDB-B454-CEEB-0C252D3F5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774323-2B34-550B-434F-C8ACB7A3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3EF1-E4D5-4FE5-9DC1-7D195B8C2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158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F0354-CEF8-E665-5B11-296C4EA22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0662DF-D62A-B73E-C23D-4A690B59C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1DBB-C87D-4A91-B8C1-D42D7D6288D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88E942-F22C-FA19-A6DA-E7DAEC9EB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790D35-8A50-0C52-0E9F-3F20B7248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3EF1-E4D5-4FE5-9DC1-7D195B8C2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44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5E9C17-9D28-237D-9140-2BF6F1C01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1DBB-C87D-4A91-B8C1-D42D7D6288D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D8122C-433B-0B29-90EB-D274DFA0A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A06BF-A5B0-B5BE-D604-9A7DC6112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3EF1-E4D5-4FE5-9DC1-7D195B8C2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6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52970-0503-DFEA-374F-9B54343EE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CE81E-856E-70E8-5AFC-9F1EB83CC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4F8828-E03C-B322-252C-B672C86528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36C10-FBF4-0998-C42B-C14EF482F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1DBB-C87D-4A91-B8C1-D42D7D6288D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39005A-3C9E-ACE8-A040-3B9F2425B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3BA605-1010-65BF-2152-0FB6E17BA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3EF1-E4D5-4FE5-9DC1-7D195B8C2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6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AF186-E634-999A-3D0A-69D543588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5E9527-94A7-BFA0-D96A-6A88457818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8E344E-31F3-5BF2-88E6-255DC5998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3CD9D-E2A7-3B99-0AB2-C4C3B473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1DBB-C87D-4A91-B8C1-D42D7D6288D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E1609-5836-88FE-1774-FABECBA8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D52CF-CD28-7DFA-6F0F-7C90956C7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3EF1-E4D5-4FE5-9DC1-7D195B8C2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377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B5B546-4539-3197-C695-0DB685AFF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5B2E5A-8E88-EEC3-AA3E-890DC25B9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3057D-3E75-D65D-F786-0B02A1EA8B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FB1DBB-C87D-4A91-B8C1-D42D7D6288DC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8154A-1117-49F4-C5C2-8602C045F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2008D-A238-9520-8CFD-7704304EF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833EF1-E4D5-4FE5-9DC1-7D195B8C2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6A636-4D1D-328B-5F5F-F5D4A392D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51360" cy="177307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Brief Announcement: </a:t>
            </a:r>
            <a:br>
              <a:rPr lang="en-US" sz="4000" b="1" dirty="0"/>
            </a:br>
            <a:r>
              <a:rPr lang="en-US" sz="4000" b="1" dirty="0"/>
              <a:t>Reachability in Deletion-only Chemical Reaction Networks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4C8829-8A8A-ED23-5D46-D225B7553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" y="846535"/>
            <a:ext cx="12110720" cy="1655762"/>
          </a:xfrm>
        </p:spPr>
        <p:txBody>
          <a:bodyPr>
            <a:normAutofit fontScale="25000" lnSpcReduction="20000"/>
          </a:bodyPr>
          <a:lstStyle/>
          <a:p>
            <a:endParaRPr lang="en-US" sz="3600" dirty="0"/>
          </a:p>
          <a:p>
            <a:r>
              <a:rPr lang="en-US" sz="7200" b="1" dirty="0"/>
              <a:t>The 4th Symposium on Algorithmic Foundations of Dynamic Networks (SAND)</a:t>
            </a:r>
          </a:p>
          <a:p>
            <a:r>
              <a:rPr lang="en-US" sz="7200" b="1" dirty="0"/>
              <a:t>June 9-11, 2025 | Liverpool, UK</a:t>
            </a:r>
          </a:p>
          <a:p>
            <a:endParaRPr lang="en-US" sz="7200" dirty="0"/>
          </a:p>
          <a:p>
            <a:r>
              <a:rPr lang="en-US" sz="7200" dirty="0"/>
              <a:t>Bin Fu, Timothy Gomez , Ryan Knobel, Austin Luchsinger,  Aiden Massie,</a:t>
            </a:r>
          </a:p>
          <a:p>
            <a:r>
              <a:rPr lang="en-US" sz="7200" dirty="0"/>
              <a:t> Marco Rodriguez, Adrian Salinas, Robert Schweller, Tim Wylie</a:t>
            </a:r>
          </a:p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E76FFF3-4652-9747-0FCF-F24378625EF2}"/>
              </a:ext>
            </a:extLst>
          </p:cNvPr>
          <p:cNvSpPr/>
          <p:nvPr/>
        </p:nvSpPr>
        <p:spPr>
          <a:xfrm>
            <a:off x="3026670" y="4986862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44C4C49-BD4E-3AB9-CBC2-985FEBE651F3}"/>
              </a:ext>
            </a:extLst>
          </p:cNvPr>
          <p:cNvSpPr/>
          <p:nvPr/>
        </p:nvSpPr>
        <p:spPr>
          <a:xfrm>
            <a:off x="2921000" y="4212757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4B157A7-AC31-D2B5-C270-9F85A6B4D5EF}"/>
              </a:ext>
            </a:extLst>
          </p:cNvPr>
          <p:cNvSpPr/>
          <p:nvPr/>
        </p:nvSpPr>
        <p:spPr>
          <a:xfrm>
            <a:off x="4570889" y="4878072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3A06C29-B9B7-F154-5EB7-391336D453B9}"/>
              </a:ext>
            </a:extLst>
          </p:cNvPr>
          <p:cNvSpPr/>
          <p:nvPr/>
        </p:nvSpPr>
        <p:spPr>
          <a:xfrm>
            <a:off x="4264227" y="3895628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5E7E4DD-0783-E653-51EF-F0C55202769E}"/>
              </a:ext>
            </a:extLst>
          </p:cNvPr>
          <p:cNvSpPr/>
          <p:nvPr/>
        </p:nvSpPr>
        <p:spPr>
          <a:xfrm>
            <a:off x="3147814" y="5671548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391E393-178A-8FBC-A18E-331275CBBC8D}"/>
              </a:ext>
            </a:extLst>
          </p:cNvPr>
          <p:cNvSpPr/>
          <p:nvPr/>
        </p:nvSpPr>
        <p:spPr>
          <a:xfrm>
            <a:off x="4272387" y="5779327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A38E116-A321-46F9-8DE0-D5A8ABD2BDA4}"/>
              </a:ext>
            </a:extLst>
          </p:cNvPr>
          <p:cNvSpPr/>
          <p:nvPr/>
        </p:nvSpPr>
        <p:spPr>
          <a:xfrm>
            <a:off x="4677635" y="4275583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A1833D-B341-25CB-9307-978A3D083775}"/>
              </a:ext>
            </a:extLst>
          </p:cNvPr>
          <p:cNvSpPr/>
          <p:nvPr/>
        </p:nvSpPr>
        <p:spPr>
          <a:xfrm>
            <a:off x="3757267" y="5043340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F4EB08B-B631-8A37-FAF8-E32F48EDAB9F}"/>
              </a:ext>
            </a:extLst>
          </p:cNvPr>
          <p:cNvSpPr/>
          <p:nvPr/>
        </p:nvSpPr>
        <p:spPr>
          <a:xfrm>
            <a:off x="3678244" y="4188837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CAE64DF-D49A-E632-290F-4E3C84BB166D}"/>
              </a:ext>
            </a:extLst>
          </p:cNvPr>
          <p:cNvSpPr/>
          <p:nvPr/>
        </p:nvSpPr>
        <p:spPr>
          <a:xfrm>
            <a:off x="5307219" y="4829470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BAFD6A8-6EEE-B5C8-766A-59F20B577FCC}"/>
              </a:ext>
            </a:extLst>
          </p:cNvPr>
          <p:cNvSpPr/>
          <p:nvPr/>
        </p:nvSpPr>
        <p:spPr>
          <a:xfrm>
            <a:off x="5125438" y="4049786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BBCA747-A6A9-62A7-6FD4-52E2A0112F0C}"/>
              </a:ext>
            </a:extLst>
          </p:cNvPr>
          <p:cNvSpPr/>
          <p:nvPr/>
        </p:nvSpPr>
        <p:spPr>
          <a:xfrm>
            <a:off x="3026670" y="4986703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9640E82-051E-31D6-1E65-87416539EBED}"/>
              </a:ext>
            </a:extLst>
          </p:cNvPr>
          <p:cNvCxnSpPr>
            <a:cxnSpLocks/>
          </p:cNvCxnSpPr>
          <p:nvPr/>
        </p:nvCxnSpPr>
        <p:spPr>
          <a:xfrm flipV="1">
            <a:off x="4487864" y="5269137"/>
            <a:ext cx="148086" cy="45753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785C200-DA9F-3AD5-DD12-7BFA7B522437}"/>
              </a:ext>
            </a:extLst>
          </p:cNvPr>
          <p:cNvCxnSpPr>
            <a:cxnSpLocks/>
          </p:cNvCxnSpPr>
          <p:nvPr/>
        </p:nvCxnSpPr>
        <p:spPr>
          <a:xfrm flipV="1">
            <a:off x="4228567" y="5121496"/>
            <a:ext cx="296087" cy="469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5ED5457-C700-B8F4-946D-628C2526E625}"/>
              </a:ext>
            </a:extLst>
          </p:cNvPr>
          <p:cNvCxnSpPr>
            <a:cxnSpLocks/>
          </p:cNvCxnSpPr>
          <p:nvPr/>
        </p:nvCxnSpPr>
        <p:spPr>
          <a:xfrm flipH="1" flipV="1">
            <a:off x="5368842" y="4431084"/>
            <a:ext cx="63327" cy="41612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D1B01A75-61F8-ABDF-1EA0-D645697B4B2B}"/>
              </a:ext>
            </a:extLst>
          </p:cNvPr>
          <p:cNvSpPr/>
          <p:nvPr/>
        </p:nvSpPr>
        <p:spPr>
          <a:xfrm>
            <a:off x="6223000" y="4829470"/>
            <a:ext cx="553720" cy="29202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DDEB357-5340-86A9-E73C-2759E3932620}"/>
              </a:ext>
            </a:extLst>
          </p:cNvPr>
          <p:cNvSpPr/>
          <p:nvPr/>
        </p:nvSpPr>
        <p:spPr>
          <a:xfrm>
            <a:off x="7510721" y="4514510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B435D46-1ABA-79D5-3EDA-58106100BC45}"/>
              </a:ext>
            </a:extLst>
          </p:cNvPr>
          <p:cNvSpPr/>
          <p:nvPr/>
        </p:nvSpPr>
        <p:spPr>
          <a:xfrm>
            <a:off x="7328939" y="5116259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4358367-9F73-36D1-0802-E6CF02FBE40F}"/>
              </a:ext>
            </a:extLst>
          </p:cNvPr>
          <p:cNvSpPr/>
          <p:nvPr/>
        </p:nvSpPr>
        <p:spPr>
          <a:xfrm>
            <a:off x="7883489" y="4887278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7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1012A9-7691-24E4-7EEA-317C9A226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E3025C1A-1D8F-A45C-8C41-7ABEEB1CB1BF}"/>
              </a:ext>
            </a:extLst>
          </p:cNvPr>
          <p:cNvSpPr/>
          <p:nvPr/>
        </p:nvSpPr>
        <p:spPr>
          <a:xfrm>
            <a:off x="8395170" y="2850713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3" name="Google Shape;152;p2">
            <a:extLst>
              <a:ext uri="{FF2B5EF4-FFF2-40B4-BE49-F238E27FC236}">
                <a16:creationId xmlns:a16="http://schemas.microsoft.com/office/drawing/2014/main" id="{DFF88C03-6233-F061-9C3B-7D7F46D17159}"/>
              </a:ext>
            </a:extLst>
          </p:cNvPr>
          <p:cNvSpPr txBox="1"/>
          <p:nvPr/>
        </p:nvSpPr>
        <p:spPr>
          <a:xfrm>
            <a:off x="7014190" y="5800454"/>
            <a:ext cx="581484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 panose="020F0502020204030204" pitchFamily="34" charset="0"/>
                <a:ea typeface="Quicksand"/>
                <a:cs typeface="Calibri" panose="020F0502020204030204" pitchFamily="34" charset="0"/>
                <a:sym typeface="Quicksand"/>
              </a:rPr>
              <a:t>CRNs</a:t>
            </a:r>
            <a:endParaRPr sz="1400" b="0" i="0" u="none" strike="noStrike" cap="none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5" name="Picture 4" descr="A group of colorful circles with letters on them&#10;&#10;Description automatically generated">
            <a:extLst>
              <a:ext uri="{FF2B5EF4-FFF2-40B4-BE49-F238E27FC236}">
                <a16:creationId xmlns:a16="http://schemas.microsoft.com/office/drawing/2014/main" id="{D330CB71-532A-36AB-402B-C430FEE52B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40" y="1429331"/>
            <a:ext cx="1836129" cy="1824409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1DEF6587-8C8B-20DD-4A2A-AF06E3C85B1E}"/>
              </a:ext>
            </a:extLst>
          </p:cNvPr>
          <p:cNvSpPr/>
          <p:nvPr/>
        </p:nvSpPr>
        <p:spPr>
          <a:xfrm>
            <a:off x="10943766" y="3214116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A8E19BD-8CFA-100B-C7D9-8F91FDE3E973}"/>
              </a:ext>
            </a:extLst>
          </p:cNvPr>
          <p:cNvSpPr/>
          <p:nvPr/>
        </p:nvSpPr>
        <p:spPr>
          <a:xfrm>
            <a:off x="9269165" y="2676393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DA9B20A-21BC-419E-971F-9B63BC9D3E1B}"/>
              </a:ext>
            </a:extLst>
          </p:cNvPr>
          <p:cNvSpPr/>
          <p:nvPr/>
        </p:nvSpPr>
        <p:spPr>
          <a:xfrm>
            <a:off x="9397264" y="1767488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F2E1466-F2E6-30AE-FCDE-721D0615DCD5}"/>
              </a:ext>
            </a:extLst>
          </p:cNvPr>
          <p:cNvSpPr/>
          <p:nvPr/>
        </p:nvSpPr>
        <p:spPr>
          <a:xfrm>
            <a:off x="8395170" y="2850554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F17DBE6-BB21-D0BD-DCB2-D817924DE4A0}"/>
              </a:ext>
            </a:extLst>
          </p:cNvPr>
          <p:cNvSpPr/>
          <p:nvPr/>
        </p:nvSpPr>
        <p:spPr>
          <a:xfrm>
            <a:off x="8857450" y="3661688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A28E0FE-2F80-0B20-0D0B-0861BF0F0794}"/>
              </a:ext>
            </a:extLst>
          </p:cNvPr>
          <p:cNvSpPr/>
          <p:nvPr/>
        </p:nvSpPr>
        <p:spPr>
          <a:xfrm>
            <a:off x="8272398" y="2131050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5CA85C3-DAE3-97BE-5BE7-F10F094E0C07}"/>
              </a:ext>
            </a:extLst>
          </p:cNvPr>
          <p:cNvSpPr/>
          <p:nvPr/>
        </p:nvSpPr>
        <p:spPr>
          <a:xfrm>
            <a:off x="10024726" y="2726214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FECBAEA-8661-D724-047F-334BA7DC2735}"/>
              </a:ext>
            </a:extLst>
          </p:cNvPr>
          <p:cNvSpPr/>
          <p:nvPr/>
        </p:nvSpPr>
        <p:spPr>
          <a:xfrm>
            <a:off x="9900608" y="3479907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817B6D1-DCAD-26BB-53A9-F61A16B05CAC}"/>
              </a:ext>
            </a:extLst>
          </p:cNvPr>
          <p:cNvSpPr/>
          <p:nvPr/>
        </p:nvSpPr>
        <p:spPr>
          <a:xfrm>
            <a:off x="3607929" y="299684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C9AE3BE-AC4F-3C1A-27D6-76643F441817}"/>
              </a:ext>
            </a:extLst>
          </p:cNvPr>
          <p:cNvSpPr/>
          <p:nvPr/>
        </p:nvSpPr>
        <p:spPr>
          <a:xfrm>
            <a:off x="3502259" y="2222744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1E00D96-D1F5-B37D-0A9C-E92E313265BA}"/>
              </a:ext>
            </a:extLst>
          </p:cNvPr>
          <p:cNvSpPr/>
          <p:nvPr/>
        </p:nvSpPr>
        <p:spPr>
          <a:xfrm>
            <a:off x="5239619" y="2822529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5BFA6AE-FA53-2F5A-FE8A-9F5E7B1B7C29}"/>
              </a:ext>
            </a:extLst>
          </p:cNvPr>
          <p:cNvSpPr/>
          <p:nvPr/>
        </p:nvSpPr>
        <p:spPr>
          <a:xfrm>
            <a:off x="4973623" y="2036360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57368D5-5E88-F2FE-8286-3086AAF5DAC6}"/>
              </a:ext>
            </a:extLst>
          </p:cNvPr>
          <p:cNvSpPr/>
          <p:nvPr/>
        </p:nvSpPr>
        <p:spPr>
          <a:xfrm>
            <a:off x="3688643" y="4058554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26715A8-6A22-01EE-1323-417DBA7CE550}"/>
              </a:ext>
            </a:extLst>
          </p:cNvPr>
          <p:cNvSpPr/>
          <p:nvPr/>
        </p:nvSpPr>
        <p:spPr>
          <a:xfrm>
            <a:off x="5340537" y="3768733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86D786-9C3F-D35E-13BF-FF84D143DF6B}"/>
              </a:ext>
            </a:extLst>
          </p:cNvPr>
          <p:cNvSpPr/>
          <p:nvPr/>
        </p:nvSpPr>
        <p:spPr>
          <a:xfrm>
            <a:off x="6087982" y="3186091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5BB9135-9E57-CFC8-665C-07D98C1D1FDC}"/>
              </a:ext>
            </a:extLst>
          </p:cNvPr>
          <p:cNvSpPr/>
          <p:nvPr/>
        </p:nvSpPr>
        <p:spPr>
          <a:xfrm>
            <a:off x="4481924" y="2822529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3955573-1811-AF83-BEA4-08D33DF3001B}"/>
              </a:ext>
            </a:extLst>
          </p:cNvPr>
          <p:cNvSpPr/>
          <p:nvPr/>
        </p:nvSpPr>
        <p:spPr>
          <a:xfrm>
            <a:off x="4212319" y="1913624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1DC1FCA-C80F-31F7-5D66-C094085795A0}"/>
              </a:ext>
            </a:extLst>
          </p:cNvPr>
          <p:cNvSpPr/>
          <p:nvPr/>
        </p:nvSpPr>
        <p:spPr>
          <a:xfrm>
            <a:off x="5704100" y="2277186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5ED781C-868A-B8EA-C8C0-CF9DE1307E0D}"/>
              </a:ext>
            </a:extLst>
          </p:cNvPr>
          <p:cNvSpPr/>
          <p:nvPr/>
        </p:nvSpPr>
        <p:spPr>
          <a:xfrm>
            <a:off x="5253905" y="1531413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AAFD3AD-C9A7-B816-96E5-8AD42B16F370}"/>
              </a:ext>
            </a:extLst>
          </p:cNvPr>
          <p:cNvSpPr/>
          <p:nvPr/>
        </p:nvSpPr>
        <p:spPr>
          <a:xfrm>
            <a:off x="3607929" y="2996690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049DE2-4D90-C6ED-112E-5E647E3CDACA}"/>
              </a:ext>
            </a:extLst>
          </p:cNvPr>
          <p:cNvSpPr txBox="1"/>
          <p:nvPr/>
        </p:nvSpPr>
        <p:spPr>
          <a:xfrm>
            <a:off x="3341747" y="948455"/>
            <a:ext cx="2340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Configuration I: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2A3300-F569-9B2D-4C5F-E72D41270ABB}"/>
              </a:ext>
            </a:extLst>
          </p:cNvPr>
          <p:cNvSpPr txBox="1"/>
          <p:nvPr/>
        </p:nvSpPr>
        <p:spPr>
          <a:xfrm>
            <a:off x="8030301" y="977247"/>
            <a:ext cx="24690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Configuration D:</a:t>
            </a: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5C467724-8B61-DAE0-16A5-A4FBDA45BF83}"/>
              </a:ext>
            </a:extLst>
          </p:cNvPr>
          <p:cNvSpPr/>
          <p:nvPr/>
        </p:nvSpPr>
        <p:spPr>
          <a:xfrm>
            <a:off x="6908800" y="2555240"/>
            <a:ext cx="647213" cy="37276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C495C16-3556-C135-530F-21380A863CE8}"/>
              </a:ext>
            </a:extLst>
          </p:cNvPr>
          <p:cNvSpPr txBox="1"/>
          <p:nvPr/>
        </p:nvSpPr>
        <p:spPr>
          <a:xfrm>
            <a:off x="5201749" y="4631904"/>
            <a:ext cx="3070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 is </a:t>
            </a:r>
            <a:r>
              <a:rPr lang="en-US" sz="2400" b="1" dirty="0"/>
              <a:t>Reachable</a:t>
            </a:r>
            <a:r>
              <a:rPr lang="en-US" sz="2400" dirty="0"/>
              <a:t> from I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79F8451-672F-A5F1-3244-CEB72CECAE90}"/>
              </a:ext>
            </a:extLst>
          </p:cNvPr>
          <p:cNvSpPr txBox="1"/>
          <p:nvPr/>
        </p:nvSpPr>
        <p:spPr>
          <a:xfrm>
            <a:off x="309880" y="1023413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CRN:</a:t>
            </a:r>
          </a:p>
        </p:txBody>
      </p:sp>
    </p:spTree>
    <p:extLst>
      <p:ext uri="{BB962C8B-B14F-4D97-AF65-F5344CB8AC3E}">
        <p14:creationId xmlns:p14="http://schemas.microsoft.com/office/powerpoint/2010/main" val="3429473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218BC-2FF8-E4CB-0A3F-15AC0E3C29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2;p2">
            <a:extLst>
              <a:ext uri="{FF2B5EF4-FFF2-40B4-BE49-F238E27FC236}">
                <a16:creationId xmlns:a16="http://schemas.microsoft.com/office/drawing/2014/main" id="{77289A56-E64A-975F-3C8D-3B8EEE20DF1C}"/>
              </a:ext>
            </a:extLst>
          </p:cNvPr>
          <p:cNvSpPr txBox="1"/>
          <p:nvPr/>
        </p:nvSpPr>
        <p:spPr>
          <a:xfrm>
            <a:off x="7014190" y="5800454"/>
            <a:ext cx="581484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 panose="020F0502020204030204" pitchFamily="34" charset="0"/>
                <a:ea typeface="Quicksand"/>
                <a:cs typeface="Calibri" panose="020F0502020204030204" pitchFamily="34" charset="0"/>
                <a:sym typeface="Quicksand"/>
              </a:rPr>
              <a:t>CRNs</a:t>
            </a:r>
            <a:endParaRPr sz="1400" b="0" i="0" u="none" strike="noStrike" cap="none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12CD4ED-756A-7AB5-110D-91090AC49B2A}"/>
              </a:ext>
            </a:extLst>
          </p:cNvPr>
          <p:cNvGrpSpPr/>
          <p:nvPr/>
        </p:nvGrpSpPr>
        <p:grpSpPr>
          <a:xfrm>
            <a:off x="574040" y="562375"/>
            <a:ext cx="9113520" cy="3297927"/>
            <a:chOff x="309880" y="948455"/>
            <a:chExt cx="10997448" cy="4283013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A628B4D-F851-5B31-848A-F1E10C040F0A}"/>
                </a:ext>
              </a:extLst>
            </p:cNvPr>
            <p:cNvSpPr/>
            <p:nvPr/>
          </p:nvSpPr>
          <p:spPr>
            <a:xfrm>
              <a:off x="8395170" y="2850713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pic>
          <p:nvPicPr>
            <p:cNvPr id="5" name="Picture 4" descr="A group of colorful circles with letters on them&#10;&#10;Description automatically generated">
              <a:extLst>
                <a:ext uri="{FF2B5EF4-FFF2-40B4-BE49-F238E27FC236}">
                  <a16:creationId xmlns:a16="http://schemas.microsoft.com/office/drawing/2014/main" id="{8B39F28F-B11D-E555-4E07-656E438AA1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2840" y="1429331"/>
              <a:ext cx="1836129" cy="1824409"/>
            </a:xfrm>
            <a:prstGeom prst="rect">
              <a:avLst/>
            </a:prstGeom>
          </p:spPr>
        </p:pic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809E0D7-E346-C9C3-386E-385ADACA1DFA}"/>
                </a:ext>
              </a:extLst>
            </p:cNvPr>
            <p:cNvSpPr/>
            <p:nvPr/>
          </p:nvSpPr>
          <p:spPr>
            <a:xfrm>
              <a:off x="10943766" y="3214116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9763D9F-185E-12E0-4234-604D290846FE}"/>
                </a:ext>
              </a:extLst>
            </p:cNvPr>
            <p:cNvSpPr/>
            <p:nvPr/>
          </p:nvSpPr>
          <p:spPr>
            <a:xfrm>
              <a:off x="9269165" y="2676393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2004077-D3D9-F755-A30C-9218C1581A88}"/>
                </a:ext>
              </a:extLst>
            </p:cNvPr>
            <p:cNvSpPr/>
            <p:nvPr/>
          </p:nvSpPr>
          <p:spPr>
            <a:xfrm>
              <a:off x="9397264" y="1767488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8CB13EB-423A-E0BC-CF13-3ECC927FBA2E}"/>
                </a:ext>
              </a:extLst>
            </p:cNvPr>
            <p:cNvSpPr/>
            <p:nvPr/>
          </p:nvSpPr>
          <p:spPr>
            <a:xfrm>
              <a:off x="8395170" y="2850554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A29393F-29D9-5A42-636B-6B98DBD869D7}"/>
                </a:ext>
              </a:extLst>
            </p:cNvPr>
            <p:cNvSpPr/>
            <p:nvPr/>
          </p:nvSpPr>
          <p:spPr>
            <a:xfrm>
              <a:off x="8857450" y="3661688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D7E38A9-A775-BEFE-3AC5-95923A18D04E}"/>
                </a:ext>
              </a:extLst>
            </p:cNvPr>
            <p:cNvSpPr/>
            <p:nvPr/>
          </p:nvSpPr>
          <p:spPr>
            <a:xfrm>
              <a:off x="8272398" y="2131050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9BD630FE-7EF6-BBD6-C91E-A5DDB8ABA44D}"/>
                </a:ext>
              </a:extLst>
            </p:cNvPr>
            <p:cNvSpPr/>
            <p:nvPr/>
          </p:nvSpPr>
          <p:spPr>
            <a:xfrm>
              <a:off x="10024726" y="2726214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CD53484-65D3-061A-CB10-00C33998F625}"/>
                </a:ext>
              </a:extLst>
            </p:cNvPr>
            <p:cNvSpPr/>
            <p:nvPr/>
          </p:nvSpPr>
          <p:spPr>
            <a:xfrm>
              <a:off x="9900608" y="3479907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4BFCD851-1850-D449-D598-A165A3DE5977}"/>
                </a:ext>
              </a:extLst>
            </p:cNvPr>
            <p:cNvSpPr/>
            <p:nvPr/>
          </p:nvSpPr>
          <p:spPr>
            <a:xfrm>
              <a:off x="3607929" y="2996849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A6C32D7-5D65-CC0B-228C-4C14B60F7EE9}"/>
                </a:ext>
              </a:extLst>
            </p:cNvPr>
            <p:cNvSpPr/>
            <p:nvPr/>
          </p:nvSpPr>
          <p:spPr>
            <a:xfrm>
              <a:off x="3502259" y="2222744"/>
              <a:ext cx="372768" cy="372768"/>
            </a:xfrm>
            <a:prstGeom prst="ellipse">
              <a:avLst/>
            </a:prstGeom>
            <a:solidFill>
              <a:srgbClr val="F4F1DE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a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3AA8A3A-91A8-6F48-E09F-E9A94A0DC335}"/>
                </a:ext>
              </a:extLst>
            </p:cNvPr>
            <p:cNvSpPr/>
            <p:nvPr/>
          </p:nvSpPr>
          <p:spPr>
            <a:xfrm>
              <a:off x="5239619" y="2822529"/>
              <a:ext cx="372768" cy="372768"/>
            </a:xfrm>
            <a:prstGeom prst="ellipse">
              <a:avLst/>
            </a:prstGeom>
            <a:solidFill>
              <a:srgbClr val="F4F1DE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a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7DA63A3-F73E-485E-C6FC-086E0F11F750}"/>
                </a:ext>
              </a:extLst>
            </p:cNvPr>
            <p:cNvSpPr/>
            <p:nvPr/>
          </p:nvSpPr>
          <p:spPr>
            <a:xfrm>
              <a:off x="4973623" y="2036360"/>
              <a:ext cx="372768" cy="372768"/>
            </a:xfrm>
            <a:prstGeom prst="ellipse">
              <a:avLst/>
            </a:prstGeom>
            <a:solidFill>
              <a:srgbClr val="F4F1DE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 dirty="0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a</a:t>
              </a:r>
              <a:endParaRPr lang="en-NL" sz="24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5B629A-B3D1-0BBC-19DC-79C073D0A0AE}"/>
                </a:ext>
              </a:extLst>
            </p:cNvPr>
            <p:cNvSpPr/>
            <p:nvPr/>
          </p:nvSpPr>
          <p:spPr>
            <a:xfrm>
              <a:off x="3688643" y="4058554"/>
              <a:ext cx="363563" cy="363563"/>
            </a:xfrm>
            <a:prstGeom prst="ellipse">
              <a:avLst/>
            </a:prstGeom>
            <a:solidFill>
              <a:srgbClr val="F6C66D"/>
            </a:solidFill>
            <a:ln w="3175">
              <a:solidFill>
                <a:srgbClr val="B6B0A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b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7517E58-C1F1-AD9D-4234-E77DB9328482}"/>
                </a:ext>
              </a:extLst>
            </p:cNvPr>
            <p:cNvSpPr/>
            <p:nvPr/>
          </p:nvSpPr>
          <p:spPr>
            <a:xfrm>
              <a:off x="5340537" y="3768733"/>
              <a:ext cx="363563" cy="363563"/>
            </a:xfrm>
            <a:prstGeom prst="ellipse">
              <a:avLst/>
            </a:prstGeom>
            <a:solidFill>
              <a:srgbClr val="F6C66D"/>
            </a:solidFill>
            <a:ln w="3175">
              <a:solidFill>
                <a:srgbClr val="B6B0A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b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ECFAB02-A1C0-7CF9-B297-1869FB71A5C2}"/>
                </a:ext>
              </a:extLst>
            </p:cNvPr>
            <p:cNvSpPr/>
            <p:nvPr/>
          </p:nvSpPr>
          <p:spPr>
            <a:xfrm>
              <a:off x="6087982" y="3186091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0D23DD0-8164-F09C-C5EF-B5C40779199C}"/>
                </a:ext>
              </a:extLst>
            </p:cNvPr>
            <p:cNvSpPr/>
            <p:nvPr/>
          </p:nvSpPr>
          <p:spPr>
            <a:xfrm>
              <a:off x="4481924" y="2822529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92BCA73-61F2-4947-F28E-E1DBC0AE0521}"/>
                </a:ext>
              </a:extLst>
            </p:cNvPr>
            <p:cNvSpPr/>
            <p:nvPr/>
          </p:nvSpPr>
          <p:spPr>
            <a:xfrm>
              <a:off x="4212319" y="1913624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127B322-288B-0752-B465-DF65AD4B55E0}"/>
                </a:ext>
              </a:extLst>
            </p:cNvPr>
            <p:cNvSpPr/>
            <p:nvPr/>
          </p:nvSpPr>
          <p:spPr>
            <a:xfrm>
              <a:off x="5704100" y="2277186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3F00E57-167C-A907-5E87-6D045813D8BF}"/>
                </a:ext>
              </a:extLst>
            </p:cNvPr>
            <p:cNvSpPr/>
            <p:nvPr/>
          </p:nvSpPr>
          <p:spPr>
            <a:xfrm>
              <a:off x="5253905" y="1531413"/>
              <a:ext cx="363562" cy="363562"/>
            </a:xfrm>
            <a:prstGeom prst="ellipse">
              <a:avLst/>
            </a:prstGeom>
            <a:solidFill>
              <a:srgbClr val="2F4C74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rgbClr val="FFFFFF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e</a:t>
              </a:r>
              <a:endParaRPr lang="en-NL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A748716-CE38-F07D-2F09-DC8110C00A2F}"/>
                </a:ext>
              </a:extLst>
            </p:cNvPr>
            <p:cNvSpPr/>
            <p:nvPr/>
          </p:nvSpPr>
          <p:spPr>
            <a:xfrm>
              <a:off x="3607929" y="2996690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CBFF4E0-024F-4884-2D29-2D87A9D48853}"/>
                </a:ext>
              </a:extLst>
            </p:cNvPr>
            <p:cNvSpPr txBox="1"/>
            <p:nvPr/>
          </p:nvSpPr>
          <p:spPr>
            <a:xfrm>
              <a:off x="3341747" y="948455"/>
              <a:ext cx="23408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Configuration I: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C407868-3DF6-1003-1CCC-F7D8B0F6A345}"/>
                </a:ext>
              </a:extLst>
            </p:cNvPr>
            <p:cNvSpPr txBox="1"/>
            <p:nvPr/>
          </p:nvSpPr>
          <p:spPr>
            <a:xfrm>
              <a:off x="8030301" y="977247"/>
              <a:ext cx="24690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Configuration D:</a:t>
              </a:r>
            </a:p>
          </p:txBody>
        </p:sp>
        <p:sp>
          <p:nvSpPr>
            <p:cNvPr id="27" name="Arrow: Right 26">
              <a:extLst>
                <a:ext uri="{FF2B5EF4-FFF2-40B4-BE49-F238E27FC236}">
                  <a16:creationId xmlns:a16="http://schemas.microsoft.com/office/drawing/2014/main" id="{F01302CC-761B-7714-04D1-C5DF94A07BBF}"/>
                </a:ext>
              </a:extLst>
            </p:cNvPr>
            <p:cNvSpPr/>
            <p:nvPr/>
          </p:nvSpPr>
          <p:spPr>
            <a:xfrm>
              <a:off x="6908800" y="2555240"/>
              <a:ext cx="647213" cy="372768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3C50198-650F-6C86-1939-46056805E7BE}"/>
                </a:ext>
              </a:extLst>
            </p:cNvPr>
            <p:cNvSpPr txBox="1"/>
            <p:nvPr/>
          </p:nvSpPr>
          <p:spPr>
            <a:xfrm>
              <a:off x="5201749" y="4631904"/>
              <a:ext cx="3705407" cy="599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 is </a:t>
              </a:r>
              <a:r>
                <a:rPr lang="en-US" sz="2400" b="1" dirty="0"/>
                <a:t>Reachable</a:t>
              </a:r>
              <a:r>
                <a:rPr lang="en-US" sz="2400" dirty="0"/>
                <a:t> from I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FD3C5AC-4D0B-471B-F81E-C32A9A107C2F}"/>
                </a:ext>
              </a:extLst>
            </p:cNvPr>
            <p:cNvSpPr txBox="1"/>
            <p:nvPr/>
          </p:nvSpPr>
          <p:spPr>
            <a:xfrm>
              <a:off x="309880" y="1023413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CRN: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9783A7EE-F588-8A3E-97CA-D452AFCEF155}"/>
              </a:ext>
            </a:extLst>
          </p:cNvPr>
          <p:cNvSpPr txBox="1"/>
          <p:nvPr/>
        </p:nvSpPr>
        <p:spPr>
          <a:xfrm>
            <a:off x="149210" y="3847273"/>
            <a:ext cx="5429787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Reachability Problem:</a:t>
            </a:r>
          </a:p>
          <a:p>
            <a:r>
              <a:rPr lang="en-US" sz="2400" dirty="0"/>
              <a:t>Input:</a:t>
            </a:r>
          </a:p>
          <a:p>
            <a:r>
              <a:rPr lang="en-US" sz="2400" dirty="0"/>
              <a:t>	1) Reaction Rules (a CRN)</a:t>
            </a:r>
          </a:p>
          <a:p>
            <a:r>
              <a:rPr lang="en-US" sz="2400" dirty="0"/>
              <a:t>	2) An initial configuration I</a:t>
            </a:r>
          </a:p>
          <a:p>
            <a:r>
              <a:rPr lang="en-US" sz="2400" dirty="0"/>
              <a:t>	3) a destination configuration D</a:t>
            </a:r>
          </a:p>
          <a:p>
            <a:endParaRPr lang="en-US" sz="2400" dirty="0"/>
          </a:p>
          <a:p>
            <a:r>
              <a:rPr lang="en-US" sz="2400" dirty="0"/>
              <a:t>Output: Is D reachable from I with these reactions?</a:t>
            </a:r>
          </a:p>
        </p:txBody>
      </p:sp>
    </p:spTree>
    <p:extLst>
      <p:ext uri="{BB962C8B-B14F-4D97-AF65-F5344CB8AC3E}">
        <p14:creationId xmlns:p14="http://schemas.microsoft.com/office/powerpoint/2010/main" val="3406543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E266F7-9EC5-E656-5A54-89AEB4E9FC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2;p2">
            <a:extLst>
              <a:ext uri="{FF2B5EF4-FFF2-40B4-BE49-F238E27FC236}">
                <a16:creationId xmlns:a16="http://schemas.microsoft.com/office/drawing/2014/main" id="{2982EE98-CCA3-D79B-9186-7FCB838847B2}"/>
              </a:ext>
            </a:extLst>
          </p:cNvPr>
          <p:cNvSpPr txBox="1"/>
          <p:nvPr/>
        </p:nvSpPr>
        <p:spPr>
          <a:xfrm>
            <a:off x="7014190" y="5800454"/>
            <a:ext cx="581484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 panose="020F0502020204030204" pitchFamily="34" charset="0"/>
                <a:ea typeface="Quicksand"/>
                <a:cs typeface="Calibri" panose="020F0502020204030204" pitchFamily="34" charset="0"/>
                <a:sym typeface="Quicksand"/>
              </a:rPr>
              <a:t>CRNs</a:t>
            </a:r>
            <a:endParaRPr sz="1400" b="0" i="0" u="none" strike="noStrike" cap="none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C1064ED-13C3-7D53-DAC4-5F13E6268E0B}"/>
              </a:ext>
            </a:extLst>
          </p:cNvPr>
          <p:cNvGrpSpPr/>
          <p:nvPr/>
        </p:nvGrpSpPr>
        <p:grpSpPr>
          <a:xfrm>
            <a:off x="574040" y="562375"/>
            <a:ext cx="9113520" cy="3297927"/>
            <a:chOff x="309880" y="948455"/>
            <a:chExt cx="10997448" cy="4283013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EAD839C2-F6E9-87CA-2CAA-29CE4D492DFB}"/>
                </a:ext>
              </a:extLst>
            </p:cNvPr>
            <p:cNvSpPr/>
            <p:nvPr/>
          </p:nvSpPr>
          <p:spPr>
            <a:xfrm>
              <a:off x="8395170" y="2850713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pic>
          <p:nvPicPr>
            <p:cNvPr id="5" name="Picture 4" descr="A group of colorful circles with letters on them&#10;&#10;Description automatically generated">
              <a:extLst>
                <a:ext uri="{FF2B5EF4-FFF2-40B4-BE49-F238E27FC236}">
                  <a16:creationId xmlns:a16="http://schemas.microsoft.com/office/drawing/2014/main" id="{ED496DAE-D642-1BEC-2A69-2D4FF1665C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2840" y="1429331"/>
              <a:ext cx="1836129" cy="1824409"/>
            </a:xfrm>
            <a:prstGeom prst="rect">
              <a:avLst/>
            </a:prstGeom>
          </p:spPr>
        </p:pic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F0FC11F-DEBF-8DF5-CAA4-F218FCF88347}"/>
                </a:ext>
              </a:extLst>
            </p:cNvPr>
            <p:cNvSpPr/>
            <p:nvPr/>
          </p:nvSpPr>
          <p:spPr>
            <a:xfrm>
              <a:off x="10943766" y="3214116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1B2B218-A22C-B67E-752F-0598327C29A3}"/>
                </a:ext>
              </a:extLst>
            </p:cNvPr>
            <p:cNvSpPr/>
            <p:nvPr/>
          </p:nvSpPr>
          <p:spPr>
            <a:xfrm>
              <a:off x="9269165" y="2676393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9C86D3A-93DC-CEAF-8CD0-2272D061BE3A}"/>
                </a:ext>
              </a:extLst>
            </p:cNvPr>
            <p:cNvSpPr/>
            <p:nvPr/>
          </p:nvSpPr>
          <p:spPr>
            <a:xfrm>
              <a:off x="9397264" y="1767488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FFCC356-81B6-D53C-6E2B-143808EA9571}"/>
                </a:ext>
              </a:extLst>
            </p:cNvPr>
            <p:cNvSpPr/>
            <p:nvPr/>
          </p:nvSpPr>
          <p:spPr>
            <a:xfrm>
              <a:off x="8395170" y="2850554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3F8A6E7-A88B-C1A8-E162-11B3FB30545D}"/>
                </a:ext>
              </a:extLst>
            </p:cNvPr>
            <p:cNvSpPr/>
            <p:nvPr/>
          </p:nvSpPr>
          <p:spPr>
            <a:xfrm>
              <a:off x="8857450" y="3661688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F8D7CFC-AC51-D51E-C6A3-B72C6D82D08B}"/>
                </a:ext>
              </a:extLst>
            </p:cNvPr>
            <p:cNvSpPr/>
            <p:nvPr/>
          </p:nvSpPr>
          <p:spPr>
            <a:xfrm>
              <a:off x="8272398" y="2131050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1B3C180D-4857-A2FF-484B-EEA2A63D8FB0}"/>
                </a:ext>
              </a:extLst>
            </p:cNvPr>
            <p:cNvSpPr/>
            <p:nvPr/>
          </p:nvSpPr>
          <p:spPr>
            <a:xfrm>
              <a:off x="10024726" y="2726214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B3E74A6-2F60-D716-821B-A1E4E7BD5FD9}"/>
                </a:ext>
              </a:extLst>
            </p:cNvPr>
            <p:cNvSpPr/>
            <p:nvPr/>
          </p:nvSpPr>
          <p:spPr>
            <a:xfrm>
              <a:off x="9900608" y="3479907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E08403F8-1692-01BE-CA3B-D54862C41607}"/>
                </a:ext>
              </a:extLst>
            </p:cNvPr>
            <p:cNvSpPr/>
            <p:nvPr/>
          </p:nvSpPr>
          <p:spPr>
            <a:xfrm>
              <a:off x="3607929" y="2996849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0D07D26-5970-314E-524D-2AC2DA0D163F}"/>
                </a:ext>
              </a:extLst>
            </p:cNvPr>
            <p:cNvSpPr/>
            <p:nvPr/>
          </p:nvSpPr>
          <p:spPr>
            <a:xfrm>
              <a:off x="3502259" y="2222744"/>
              <a:ext cx="372768" cy="372768"/>
            </a:xfrm>
            <a:prstGeom prst="ellipse">
              <a:avLst/>
            </a:prstGeom>
            <a:solidFill>
              <a:srgbClr val="F4F1DE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a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B34F66C-2E06-58CE-50F4-EAED2A5733BF}"/>
                </a:ext>
              </a:extLst>
            </p:cNvPr>
            <p:cNvSpPr/>
            <p:nvPr/>
          </p:nvSpPr>
          <p:spPr>
            <a:xfrm>
              <a:off x="5239619" y="2822529"/>
              <a:ext cx="372768" cy="372768"/>
            </a:xfrm>
            <a:prstGeom prst="ellipse">
              <a:avLst/>
            </a:prstGeom>
            <a:solidFill>
              <a:srgbClr val="F4F1DE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a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670ABFB-088B-D2C0-B4D2-91994804AFEF}"/>
                </a:ext>
              </a:extLst>
            </p:cNvPr>
            <p:cNvSpPr/>
            <p:nvPr/>
          </p:nvSpPr>
          <p:spPr>
            <a:xfrm>
              <a:off x="4973623" y="2036360"/>
              <a:ext cx="372768" cy="372768"/>
            </a:xfrm>
            <a:prstGeom prst="ellipse">
              <a:avLst/>
            </a:prstGeom>
            <a:solidFill>
              <a:srgbClr val="F4F1DE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 dirty="0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a</a:t>
              </a:r>
              <a:endParaRPr lang="en-NL" sz="24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7361B-3E85-97D3-1192-9A81AF989C9D}"/>
                </a:ext>
              </a:extLst>
            </p:cNvPr>
            <p:cNvSpPr/>
            <p:nvPr/>
          </p:nvSpPr>
          <p:spPr>
            <a:xfrm>
              <a:off x="3688643" y="4058554"/>
              <a:ext cx="363563" cy="363563"/>
            </a:xfrm>
            <a:prstGeom prst="ellipse">
              <a:avLst/>
            </a:prstGeom>
            <a:solidFill>
              <a:srgbClr val="F6C66D"/>
            </a:solidFill>
            <a:ln w="3175">
              <a:solidFill>
                <a:srgbClr val="B6B0A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b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0F8190F-27DD-4ACB-3450-0C05BD349E9A}"/>
                </a:ext>
              </a:extLst>
            </p:cNvPr>
            <p:cNvSpPr/>
            <p:nvPr/>
          </p:nvSpPr>
          <p:spPr>
            <a:xfrm>
              <a:off x="5340537" y="3768733"/>
              <a:ext cx="363563" cy="363563"/>
            </a:xfrm>
            <a:prstGeom prst="ellipse">
              <a:avLst/>
            </a:prstGeom>
            <a:solidFill>
              <a:srgbClr val="F6C66D"/>
            </a:solidFill>
            <a:ln w="3175">
              <a:solidFill>
                <a:srgbClr val="B6B0A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b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BA58C51-B2C8-80D8-3CFC-C4882A45A832}"/>
                </a:ext>
              </a:extLst>
            </p:cNvPr>
            <p:cNvSpPr/>
            <p:nvPr/>
          </p:nvSpPr>
          <p:spPr>
            <a:xfrm>
              <a:off x="6087982" y="3186091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CDB26F8-834B-D9FD-A0C3-5A67655CDFBB}"/>
                </a:ext>
              </a:extLst>
            </p:cNvPr>
            <p:cNvSpPr/>
            <p:nvPr/>
          </p:nvSpPr>
          <p:spPr>
            <a:xfrm>
              <a:off x="4481924" y="2822529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FE4999F-8D14-9067-9A03-3D74C35C5A44}"/>
                </a:ext>
              </a:extLst>
            </p:cNvPr>
            <p:cNvSpPr/>
            <p:nvPr/>
          </p:nvSpPr>
          <p:spPr>
            <a:xfrm>
              <a:off x="4212319" y="1913624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43206E8-00F7-0F60-67DE-944A6513433D}"/>
                </a:ext>
              </a:extLst>
            </p:cNvPr>
            <p:cNvSpPr/>
            <p:nvPr/>
          </p:nvSpPr>
          <p:spPr>
            <a:xfrm>
              <a:off x="5704100" y="2277186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B5965F02-8E6A-2423-FEE9-FFB93A98ED1B}"/>
                </a:ext>
              </a:extLst>
            </p:cNvPr>
            <p:cNvSpPr/>
            <p:nvPr/>
          </p:nvSpPr>
          <p:spPr>
            <a:xfrm>
              <a:off x="5253905" y="1531413"/>
              <a:ext cx="363562" cy="363562"/>
            </a:xfrm>
            <a:prstGeom prst="ellipse">
              <a:avLst/>
            </a:prstGeom>
            <a:solidFill>
              <a:srgbClr val="2F4C74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rgbClr val="FFFFFF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e</a:t>
              </a:r>
              <a:endParaRPr lang="en-NL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603C391-BF3D-50AB-C74E-C04BB0B1A99A}"/>
                </a:ext>
              </a:extLst>
            </p:cNvPr>
            <p:cNvSpPr/>
            <p:nvPr/>
          </p:nvSpPr>
          <p:spPr>
            <a:xfrm>
              <a:off x="3607929" y="2996690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07FC148-4311-D754-7671-C74D0FA37726}"/>
                </a:ext>
              </a:extLst>
            </p:cNvPr>
            <p:cNvSpPr txBox="1"/>
            <p:nvPr/>
          </p:nvSpPr>
          <p:spPr>
            <a:xfrm>
              <a:off x="3341747" y="948455"/>
              <a:ext cx="23408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Configuration I: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78B7B6A-BCC2-8C79-A73F-9BFAC148F7B0}"/>
                </a:ext>
              </a:extLst>
            </p:cNvPr>
            <p:cNvSpPr txBox="1"/>
            <p:nvPr/>
          </p:nvSpPr>
          <p:spPr>
            <a:xfrm>
              <a:off x="8030301" y="977247"/>
              <a:ext cx="24690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Configuration D:</a:t>
              </a:r>
            </a:p>
          </p:txBody>
        </p:sp>
        <p:sp>
          <p:nvSpPr>
            <p:cNvPr id="27" name="Arrow: Right 26">
              <a:extLst>
                <a:ext uri="{FF2B5EF4-FFF2-40B4-BE49-F238E27FC236}">
                  <a16:creationId xmlns:a16="http://schemas.microsoft.com/office/drawing/2014/main" id="{438A934F-2B9E-018E-4CED-AA56BB7BFA31}"/>
                </a:ext>
              </a:extLst>
            </p:cNvPr>
            <p:cNvSpPr/>
            <p:nvPr/>
          </p:nvSpPr>
          <p:spPr>
            <a:xfrm>
              <a:off x="6908800" y="2555240"/>
              <a:ext cx="647213" cy="372768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DB55E14-7228-C4AB-1EBE-ABBA3FC560BC}"/>
                </a:ext>
              </a:extLst>
            </p:cNvPr>
            <p:cNvSpPr txBox="1"/>
            <p:nvPr/>
          </p:nvSpPr>
          <p:spPr>
            <a:xfrm>
              <a:off x="5201749" y="4631904"/>
              <a:ext cx="3705407" cy="599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 is </a:t>
              </a:r>
              <a:r>
                <a:rPr lang="en-US" sz="2400" b="1" dirty="0"/>
                <a:t>Reachable</a:t>
              </a:r>
              <a:r>
                <a:rPr lang="en-US" sz="2400" dirty="0"/>
                <a:t> from I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116F73B-06BF-9F27-EDFB-8AFBC1320DCA}"/>
                </a:ext>
              </a:extLst>
            </p:cNvPr>
            <p:cNvSpPr txBox="1"/>
            <p:nvPr/>
          </p:nvSpPr>
          <p:spPr>
            <a:xfrm>
              <a:off x="309880" y="1023413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CRN: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7A022CFA-B73F-9B15-BE0F-29734A96279E}"/>
              </a:ext>
            </a:extLst>
          </p:cNvPr>
          <p:cNvSpPr txBox="1"/>
          <p:nvPr/>
        </p:nvSpPr>
        <p:spPr>
          <a:xfrm>
            <a:off x="149210" y="3847273"/>
            <a:ext cx="5429787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Reachability Problem:</a:t>
            </a:r>
          </a:p>
          <a:p>
            <a:r>
              <a:rPr lang="en-US" sz="2400" dirty="0"/>
              <a:t>Input:</a:t>
            </a:r>
          </a:p>
          <a:p>
            <a:r>
              <a:rPr lang="en-US" sz="2400" dirty="0"/>
              <a:t>	1) Reaction Rules (a CRN)</a:t>
            </a:r>
          </a:p>
          <a:p>
            <a:r>
              <a:rPr lang="en-US" sz="2400" dirty="0"/>
              <a:t>	2) An initial configuration I</a:t>
            </a:r>
          </a:p>
          <a:p>
            <a:r>
              <a:rPr lang="en-US" sz="2400" dirty="0"/>
              <a:t>	3) a destination configuration D</a:t>
            </a:r>
          </a:p>
          <a:p>
            <a:endParaRPr lang="en-US" sz="2400" dirty="0"/>
          </a:p>
          <a:p>
            <a:r>
              <a:rPr lang="en-US" sz="2400" dirty="0"/>
              <a:t>Output: Is D reachable from I with these reactions?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F5C85E1-FA99-2E97-2717-AE73D0E0F586}"/>
              </a:ext>
            </a:extLst>
          </p:cNvPr>
          <p:cNvSpPr txBox="1"/>
          <p:nvPr/>
        </p:nvSpPr>
        <p:spPr>
          <a:xfrm>
            <a:off x="5950121" y="3858223"/>
            <a:ext cx="5951672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Reachability is Ackerman-Complete</a:t>
            </a:r>
          </a:p>
          <a:p>
            <a:endParaRPr lang="en-US" dirty="0"/>
          </a:p>
          <a:p>
            <a:r>
              <a:rPr lang="en-US" dirty="0"/>
              <a:t>[Wojciech </a:t>
            </a:r>
            <a:r>
              <a:rPr lang="en-US" dirty="0" err="1"/>
              <a:t>Czerwiński</a:t>
            </a:r>
            <a:r>
              <a:rPr lang="en-US" dirty="0"/>
              <a:t> and Łukasz Orlikowski, FOCS’21]</a:t>
            </a:r>
          </a:p>
          <a:p>
            <a:endParaRPr lang="en-US" dirty="0"/>
          </a:p>
          <a:p>
            <a:r>
              <a:rPr lang="en-US" dirty="0"/>
              <a:t>[Jérôme Leroux, FOCS’21]</a:t>
            </a:r>
          </a:p>
        </p:txBody>
      </p:sp>
    </p:spTree>
    <p:extLst>
      <p:ext uri="{BB962C8B-B14F-4D97-AF65-F5344CB8AC3E}">
        <p14:creationId xmlns:p14="http://schemas.microsoft.com/office/powerpoint/2010/main" val="2135928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9AE2C96-3FE1-CD5F-0F59-A45D01E40A38}"/>
              </a:ext>
            </a:extLst>
          </p:cNvPr>
          <p:cNvGrpSpPr/>
          <p:nvPr/>
        </p:nvGrpSpPr>
        <p:grpSpPr>
          <a:xfrm>
            <a:off x="1361119" y="237255"/>
            <a:ext cx="9113520" cy="3052044"/>
            <a:chOff x="309880" y="948455"/>
            <a:chExt cx="10997448" cy="396368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8D75B03-29CB-B0B7-B0A9-2E158D6E319D}"/>
                </a:ext>
              </a:extLst>
            </p:cNvPr>
            <p:cNvSpPr/>
            <p:nvPr/>
          </p:nvSpPr>
          <p:spPr>
            <a:xfrm>
              <a:off x="8395170" y="2850713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pic>
          <p:nvPicPr>
            <p:cNvPr id="6" name="Picture 5" descr="A group of colorful circles with letters on them&#10;&#10;Description automatically generated">
              <a:extLst>
                <a:ext uri="{FF2B5EF4-FFF2-40B4-BE49-F238E27FC236}">
                  <a16:creationId xmlns:a16="http://schemas.microsoft.com/office/drawing/2014/main" id="{A11CC508-3EDD-3FEA-2C33-1528776689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2840" y="1429331"/>
              <a:ext cx="1836129" cy="1824409"/>
            </a:xfrm>
            <a:prstGeom prst="rect">
              <a:avLst/>
            </a:prstGeom>
          </p:spPr>
        </p:pic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97E58B5-F011-E6C5-5024-7F0FDA2231E2}"/>
                </a:ext>
              </a:extLst>
            </p:cNvPr>
            <p:cNvSpPr/>
            <p:nvPr/>
          </p:nvSpPr>
          <p:spPr>
            <a:xfrm>
              <a:off x="10943766" y="3214116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5935CE-25A4-DC76-58F0-FD06BCB3C923}"/>
                </a:ext>
              </a:extLst>
            </p:cNvPr>
            <p:cNvSpPr/>
            <p:nvPr/>
          </p:nvSpPr>
          <p:spPr>
            <a:xfrm>
              <a:off x="9269165" y="2676393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82CC3C6-2B19-D43F-3865-CD19A0ED3416}"/>
                </a:ext>
              </a:extLst>
            </p:cNvPr>
            <p:cNvSpPr/>
            <p:nvPr/>
          </p:nvSpPr>
          <p:spPr>
            <a:xfrm>
              <a:off x="9397264" y="1767488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D069BFA-4957-FB19-37D5-F2812F7C8027}"/>
                </a:ext>
              </a:extLst>
            </p:cNvPr>
            <p:cNvSpPr/>
            <p:nvPr/>
          </p:nvSpPr>
          <p:spPr>
            <a:xfrm>
              <a:off x="8395170" y="2850554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FC99617-1AB5-8450-E9B1-528ECCEA4378}"/>
                </a:ext>
              </a:extLst>
            </p:cNvPr>
            <p:cNvSpPr/>
            <p:nvPr/>
          </p:nvSpPr>
          <p:spPr>
            <a:xfrm>
              <a:off x="8857450" y="3661688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A926E59-E9CB-B18E-912F-179E61CEBC6D}"/>
                </a:ext>
              </a:extLst>
            </p:cNvPr>
            <p:cNvSpPr/>
            <p:nvPr/>
          </p:nvSpPr>
          <p:spPr>
            <a:xfrm>
              <a:off x="8272398" y="2131050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F7483E2-0325-5696-0A39-A2B9C2E093DB}"/>
                </a:ext>
              </a:extLst>
            </p:cNvPr>
            <p:cNvSpPr/>
            <p:nvPr/>
          </p:nvSpPr>
          <p:spPr>
            <a:xfrm>
              <a:off x="10024726" y="2726214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567A4C0-D7F9-8DE2-7CB3-E82B6004CA62}"/>
                </a:ext>
              </a:extLst>
            </p:cNvPr>
            <p:cNvSpPr/>
            <p:nvPr/>
          </p:nvSpPr>
          <p:spPr>
            <a:xfrm>
              <a:off x="9900608" y="3479907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6FC2C5E-65DC-897E-3E97-03DF7F41BA9B}"/>
                </a:ext>
              </a:extLst>
            </p:cNvPr>
            <p:cNvSpPr/>
            <p:nvPr/>
          </p:nvSpPr>
          <p:spPr>
            <a:xfrm>
              <a:off x="3607929" y="2996849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47687A0-FE57-3812-38E0-CE1EF7BED95D}"/>
                </a:ext>
              </a:extLst>
            </p:cNvPr>
            <p:cNvSpPr/>
            <p:nvPr/>
          </p:nvSpPr>
          <p:spPr>
            <a:xfrm>
              <a:off x="3502259" y="2222744"/>
              <a:ext cx="372768" cy="372768"/>
            </a:xfrm>
            <a:prstGeom prst="ellipse">
              <a:avLst/>
            </a:prstGeom>
            <a:solidFill>
              <a:srgbClr val="F4F1DE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a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D4D2035-1AB2-D053-B52B-61BBB9411C0E}"/>
                </a:ext>
              </a:extLst>
            </p:cNvPr>
            <p:cNvSpPr/>
            <p:nvPr/>
          </p:nvSpPr>
          <p:spPr>
            <a:xfrm>
              <a:off x="5239619" y="2822529"/>
              <a:ext cx="372768" cy="372768"/>
            </a:xfrm>
            <a:prstGeom prst="ellipse">
              <a:avLst/>
            </a:prstGeom>
            <a:solidFill>
              <a:srgbClr val="F4F1DE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a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4DD0DEF-6068-C539-C806-7459BBB53D8F}"/>
                </a:ext>
              </a:extLst>
            </p:cNvPr>
            <p:cNvSpPr/>
            <p:nvPr/>
          </p:nvSpPr>
          <p:spPr>
            <a:xfrm>
              <a:off x="4973623" y="2036360"/>
              <a:ext cx="372768" cy="372768"/>
            </a:xfrm>
            <a:prstGeom prst="ellipse">
              <a:avLst/>
            </a:prstGeom>
            <a:solidFill>
              <a:srgbClr val="F4F1DE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 dirty="0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a</a:t>
              </a:r>
              <a:endParaRPr lang="en-NL" sz="24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B2BBD6A-675E-5DFA-825A-C55888FABD2B}"/>
                </a:ext>
              </a:extLst>
            </p:cNvPr>
            <p:cNvSpPr/>
            <p:nvPr/>
          </p:nvSpPr>
          <p:spPr>
            <a:xfrm>
              <a:off x="3688643" y="4058554"/>
              <a:ext cx="363563" cy="363563"/>
            </a:xfrm>
            <a:prstGeom prst="ellipse">
              <a:avLst/>
            </a:prstGeom>
            <a:solidFill>
              <a:srgbClr val="F6C66D"/>
            </a:solidFill>
            <a:ln w="3175">
              <a:solidFill>
                <a:srgbClr val="B6B0A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b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BF3543F-FF00-15C8-E048-315B95AF6905}"/>
                </a:ext>
              </a:extLst>
            </p:cNvPr>
            <p:cNvSpPr/>
            <p:nvPr/>
          </p:nvSpPr>
          <p:spPr>
            <a:xfrm>
              <a:off x="5340537" y="3768733"/>
              <a:ext cx="363563" cy="363563"/>
            </a:xfrm>
            <a:prstGeom prst="ellipse">
              <a:avLst/>
            </a:prstGeom>
            <a:solidFill>
              <a:srgbClr val="F6C66D"/>
            </a:solidFill>
            <a:ln w="3175">
              <a:solidFill>
                <a:srgbClr val="B6B0A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b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4014CCD-77F2-34DD-A40C-7328E789508B}"/>
                </a:ext>
              </a:extLst>
            </p:cNvPr>
            <p:cNvSpPr/>
            <p:nvPr/>
          </p:nvSpPr>
          <p:spPr>
            <a:xfrm>
              <a:off x="6087982" y="3186091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B9527A4-2B40-771E-A9E6-65C06C17FEC8}"/>
                </a:ext>
              </a:extLst>
            </p:cNvPr>
            <p:cNvSpPr/>
            <p:nvPr/>
          </p:nvSpPr>
          <p:spPr>
            <a:xfrm>
              <a:off x="4481924" y="2822529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5A8C0AA-C842-2B7E-0F0D-434816B68A61}"/>
                </a:ext>
              </a:extLst>
            </p:cNvPr>
            <p:cNvSpPr/>
            <p:nvPr/>
          </p:nvSpPr>
          <p:spPr>
            <a:xfrm>
              <a:off x="4212319" y="1913624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0CC36DEB-9C60-2635-427D-E9E3C1DFA9E3}"/>
                </a:ext>
              </a:extLst>
            </p:cNvPr>
            <p:cNvSpPr/>
            <p:nvPr/>
          </p:nvSpPr>
          <p:spPr>
            <a:xfrm>
              <a:off x="5704100" y="2277186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C5D4DAD6-BB71-FF38-9352-4FAABE633A90}"/>
                </a:ext>
              </a:extLst>
            </p:cNvPr>
            <p:cNvSpPr/>
            <p:nvPr/>
          </p:nvSpPr>
          <p:spPr>
            <a:xfrm>
              <a:off x="5253905" y="1531413"/>
              <a:ext cx="363562" cy="363562"/>
            </a:xfrm>
            <a:prstGeom prst="ellipse">
              <a:avLst/>
            </a:prstGeom>
            <a:solidFill>
              <a:srgbClr val="2F4C74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rgbClr val="FFFFFF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e</a:t>
              </a:r>
              <a:endParaRPr lang="en-NL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7A7D1A62-222E-7EB8-F51B-5AA926D2F550}"/>
                </a:ext>
              </a:extLst>
            </p:cNvPr>
            <p:cNvSpPr/>
            <p:nvPr/>
          </p:nvSpPr>
          <p:spPr>
            <a:xfrm>
              <a:off x="3607929" y="2996690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8F42F42-9836-450D-4AB5-81FAF6520F2F}"/>
                </a:ext>
              </a:extLst>
            </p:cNvPr>
            <p:cNvSpPr txBox="1"/>
            <p:nvPr/>
          </p:nvSpPr>
          <p:spPr>
            <a:xfrm>
              <a:off x="3341747" y="948455"/>
              <a:ext cx="23408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Configuration I: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D9E801C-D8B9-C305-7C49-E9FFD309695C}"/>
                </a:ext>
              </a:extLst>
            </p:cNvPr>
            <p:cNvSpPr txBox="1"/>
            <p:nvPr/>
          </p:nvSpPr>
          <p:spPr>
            <a:xfrm>
              <a:off x="8030301" y="977247"/>
              <a:ext cx="24690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Configuration D:</a:t>
              </a:r>
            </a:p>
          </p:txBody>
        </p:sp>
        <p:sp>
          <p:nvSpPr>
            <p:cNvPr id="29" name="Arrow: Right 28">
              <a:extLst>
                <a:ext uri="{FF2B5EF4-FFF2-40B4-BE49-F238E27FC236}">
                  <a16:creationId xmlns:a16="http://schemas.microsoft.com/office/drawing/2014/main" id="{A63B9DFD-B976-00EC-445A-9E63F4341B8E}"/>
                </a:ext>
              </a:extLst>
            </p:cNvPr>
            <p:cNvSpPr/>
            <p:nvPr/>
          </p:nvSpPr>
          <p:spPr>
            <a:xfrm>
              <a:off x="6908800" y="2555240"/>
              <a:ext cx="647213" cy="372768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05B746D-CC43-4075-DEB5-620746AA8984}"/>
                </a:ext>
              </a:extLst>
            </p:cNvPr>
            <p:cNvSpPr txBox="1"/>
            <p:nvPr/>
          </p:nvSpPr>
          <p:spPr>
            <a:xfrm>
              <a:off x="5239620" y="4312576"/>
              <a:ext cx="3705407" cy="599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 is </a:t>
              </a:r>
              <a:r>
                <a:rPr lang="en-US" sz="2400" b="1" dirty="0"/>
                <a:t>Reachable</a:t>
              </a:r>
              <a:r>
                <a:rPr lang="en-US" sz="2400" dirty="0"/>
                <a:t> from I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2A0D07D-88FB-080B-3F99-3249FC50231C}"/>
                </a:ext>
              </a:extLst>
            </p:cNvPr>
            <p:cNvSpPr txBox="1"/>
            <p:nvPr/>
          </p:nvSpPr>
          <p:spPr>
            <a:xfrm>
              <a:off x="309880" y="1023413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CRN: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73DFE8BB-B3BA-5622-9D0E-3840BE18C4DB}"/>
              </a:ext>
            </a:extLst>
          </p:cNvPr>
          <p:cNvSpPr txBox="1"/>
          <p:nvPr/>
        </p:nvSpPr>
        <p:spPr>
          <a:xfrm>
            <a:off x="978060" y="3467097"/>
            <a:ext cx="112139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General CRNs reactions can </a:t>
            </a:r>
            <a:r>
              <a:rPr lang="en-US" sz="2400" b="1" dirty="0"/>
              <a:t>ADD</a:t>
            </a:r>
            <a:r>
              <a:rPr lang="en-US" sz="2400" dirty="0"/>
              <a:t> and </a:t>
            </a:r>
            <a:r>
              <a:rPr lang="en-US" sz="2400" b="1" dirty="0"/>
              <a:t>DELETE</a:t>
            </a:r>
          </a:p>
          <a:p>
            <a:pPr lvl="1"/>
            <a:r>
              <a:rPr lang="en-US" sz="2400" dirty="0"/>
              <a:t>	=&gt; Reachability is </a:t>
            </a:r>
            <a:r>
              <a:rPr lang="en-US" sz="2400" b="1" dirty="0"/>
              <a:t>Ackermann-complete </a:t>
            </a:r>
            <a:r>
              <a:rPr lang="en-US" sz="2400" dirty="0"/>
              <a:t>[FOCS 2021]</a:t>
            </a:r>
          </a:p>
        </p:txBody>
      </p:sp>
    </p:spTree>
    <p:extLst>
      <p:ext uri="{BB962C8B-B14F-4D97-AF65-F5344CB8AC3E}">
        <p14:creationId xmlns:p14="http://schemas.microsoft.com/office/powerpoint/2010/main" val="3824861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0177D0-7C98-CF39-9FBE-3380771569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54C567D-599F-D2D0-C794-2C7110952BBC}"/>
              </a:ext>
            </a:extLst>
          </p:cNvPr>
          <p:cNvGrpSpPr/>
          <p:nvPr/>
        </p:nvGrpSpPr>
        <p:grpSpPr>
          <a:xfrm>
            <a:off x="1361119" y="237255"/>
            <a:ext cx="9113520" cy="3052044"/>
            <a:chOff x="309880" y="948455"/>
            <a:chExt cx="10997448" cy="396368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8B8FE74-EB0E-B84D-7AA0-21AA2C1B7CF9}"/>
                </a:ext>
              </a:extLst>
            </p:cNvPr>
            <p:cNvSpPr/>
            <p:nvPr/>
          </p:nvSpPr>
          <p:spPr>
            <a:xfrm>
              <a:off x="8395170" y="2850713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pic>
          <p:nvPicPr>
            <p:cNvPr id="6" name="Picture 5" descr="A group of colorful circles with letters on them&#10;&#10;Description automatically generated">
              <a:extLst>
                <a:ext uri="{FF2B5EF4-FFF2-40B4-BE49-F238E27FC236}">
                  <a16:creationId xmlns:a16="http://schemas.microsoft.com/office/drawing/2014/main" id="{FFA96103-F9C7-8E0D-7C28-6909D27939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2840" y="1429331"/>
              <a:ext cx="1836129" cy="1824409"/>
            </a:xfrm>
            <a:prstGeom prst="rect">
              <a:avLst/>
            </a:prstGeom>
          </p:spPr>
        </p:pic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C9442FD-71B9-BB89-3EB1-6B091C73E20E}"/>
                </a:ext>
              </a:extLst>
            </p:cNvPr>
            <p:cNvSpPr/>
            <p:nvPr/>
          </p:nvSpPr>
          <p:spPr>
            <a:xfrm>
              <a:off x="10943766" y="3214116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7909B67-0314-E772-02B0-584EC6537FE8}"/>
                </a:ext>
              </a:extLst>
            </p:cNvPr>
            <p:cNvSpPr/>
            <p:nvPr/>
          </p:nvSpPr>
          <p:spPr>
            <a:xfrm>
              <a:off x="9269165" y="2676393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11D7CFA-AB8A-FC84-1265-EEFCC1D4E64F}"/>
                </a:ext>
              </a:extLst>
            </p:cNvPr>
            <p:cNvSpPr/>
            <p:nvPr/>
          </p:nvSpPr>
          <p:spPr>
            <a:xfrm>
              <a:off x="9397264" y="1767488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B38895D-7E3E-FF01-ACF6-1CE2881FA2EC}"/>
                </a:ext>
              </a:extLst>
            </p:cNvPr>
            <p:cNvSpPr/>
            <p:nvPr/>
          </p:nvSpPr>
          <p:spPr>
            <a:xfrm>
              <a:off x="8395170" y="2850554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CBBB841-56FA-2D18-8D9C-1A8ACC8ADE44}"/>
                </a:ext>
              </a:extLst>
            </p:cNvPr>
            <p:cNvSpPr/>
            <p:nvPr/>
          </p:nvSpPr>
          <p:spPr>
            <a:xfrm>
              <a:off x="8857450" y="3661688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CF7926A-AD32-1CE7-4936-EEE15E45BA66}"/>
                </a:ext>
              </a:extLst>
            </p:cNvPr>
            <p:cNvSpPr/>
            <p:nvPr/>
          </p:nvSpPr>
          <p:spPr>
            <a:xfrm>
              <a:off x="8272398" y="2131050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508F4FF-D8B6-F8B9-F5E6-E40FE4A15E04}"/>
                </a:ext>
              </a:extLst>
            </p:cNvPr>
            <p:cNvSpPr/>
            <p:nvPr/>
          </p:nvSpPr>
          <p:spPr>
            <a:xfrm>
              <a:off x="10024726" y="2726214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DA23E03-23F2-28D2-0FA7-F6EFDEC439DF}"/>
                </a:ext>
              </a:extLst>
            </p:cNvPr>
            <p:cNvSpPr/>
            <p:nvPr/>
          </p:nvSpPr>
          <p:spPr>
            <a:xfrm>
              <a:off x="9900608" y="3479907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B77DC2C-E627-1DFF-7E5C-7389330CF677}"/>
                </a:ext>
              </a:extLst>
            </p:cNvPr>
            <p:cNvSpPr/>
            <p:nvPr/>
          </p:nvSpPr>
          <p:spPr>
            <a:xfrm>
              <a:off x="3607929" y="2996849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D760E2C-E4F4-F908-0EFA-B649EF748933}"/>
                </a:ext>
              </a:extLst>
            </p:cNvPr>
            <p:cNvSpPr/>
            <p:nvPr/>
          </p:nvSpPr>
          <p:spPr>
            <a:xfrm>
              <a:off x="3502259" y="2222744"/>
              <a:ext cx="372768" cy="372768"/>
            </a:xfrm>
            <a:prstGeom prst="ellipse">
              <a:avLst/>
            </a:prstGeom>
            <a:solidFill>
              <a:srgbClr val="F4F1DE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a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6D954AB3-E2EE-8123-4BAB-17A892973A4A}"/>
                </a:ext>
              </a:extLst>
            </p:cNvPr>
            <p:cNvSpPr/>
            <p:nvPr/>
          </p:nvSpPr>
          <p:spPr>
            <a:xfrm>
              <a:off x="5239619" y="2822529"/>
              <a:ext cx="372768" cy="372768"/>
            </a:xfrm>
            <a:prstGeom prst="ellipse">
              <a:avLst/>
            </a:prstGeom>
            <a:solidFill>
              <a:srgbClr val="F4F1DE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a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450D3C9-29A3-088E-E9F5-92621BE71249}"/>
                </a:ext>
              </a:extLst>
            </p:cNvPr>
            <p:cNvSpPr/>
            <p:nvPr/>
          </p:nvSpPr>
          <p:spPr>
            <a:xfrm>
              <a:off x="4973623" y="2036360"/>
              <a:ext cx="372768" cy="372768"/>
            </a:xfrm>
            <a:prstGeom prst="ellipse">
              <a:avLst/>
            </a:prstGeom>
            <a:solidFill>
              <a:srgbClr val="F4F1DE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 dirty="0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a</a:t>
              </a:r>
              <a:endParaRPr lang="en-NL" sz="24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C49D12E-18F6-77C8-18C2-EE770360A7A6}"/>
                </a:ext>
              </a:extLst>
            </p:cNvPr>
            <p:cNvSpPr/>
            <p:nvPr/>
          </p:nvSpPr>
          <p:spPr>
            <a:xfrm>
              <a:off x="3688643" y="4058554"/>
              <a:ext cx="363563" cy="363563"/>
            </a:xfrm>
            <a:prstGeom prst="ellipse">
              <a:avLst/>
            </a:prstGeom>
            <a:solidFill>
              <a:srgbClr val="F6C66D"/>
            </a:solidFill>
            <a:ln w="3175">
              <a:solidFill>
                <a:srgbClr val="B6B0A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b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0731EB4-5433-A236-D7A4-C5C54E96CE8F}"/>
                </a:ext>
              </a:extLst>
            </p:cNvPr>
            <p:cNvSpPr/>
            <p:nvPr/>
          </p:nvSpPr>
          <p:spPr>
            <a:xfrm>
              <a:off x="5340537" y="3768733"/>
              <a:ext cx="363563" cy="363563"/>
            </a:xfrm>
            <a:prstGeom prst="ellipse">
              <a:avLst/>
            </a:prstGeom>
            <a:solidFill>
              <a:srgbClr val="F6C66D"/>
            </a:solidFill>
            <a:ln w="3175">
              <a:solidFill>
                <a:srgbClr val="B6B0A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b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32C931E-55C7-7859-7F6F-40A731394DB2}"/>
                </a:ext>
              </a:extLst>
            </p:cNvPr>
            <p:cNvSpPr/>
            <p:nvPr/>
          </p:nvSpPr>
          <p:spPr>
            <a:xfrm>
              <a:off x="6087982" y="3186091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B029040-F7D9-22D2-BDFF-136E7AE585EA}"/>
                </a:ext>
              </a:extLst>
            </p:cNvPr>
            <p:cNvSpPr/>
            <p:nvPr/>
          </p:nvSpPr>
          <p:spPr>
            <a:xfrm>
              <a:off x="4481924" y="2822529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D39DE99-8566-1566-08F2-5E4131CCA93E}"/>
                </a:ext>
              </a:extLst>
            </p:cNvPr>
            <p:cNvSpPr/>
            <p:nvPr/>
          </p:nvSpPr>
          <p:spPr>
            <a:xfrm>
              <a:off x="4212319" y="1913624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A29C756D-36D9-2EE0-14E6-CCEFD9F8AF45}"/>
                </a:ext>
              </a:extLst>
            </p:cNvPr>
            <p:cNvSpPr/>
            <p:nvPr/>
          </p:nvSpPr>
          <p:spPr>
            <a:xfrm>
              <a:off x="5704100" y="2277186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2D51A51-CF6A-25E0-1E36-378355E00E2F}"/>
                </a:ext>
              </a:extLst>
            </p:cNvPr>
            <p:cNvSpPr/>
            <p:nvPr/>
          </p:nvSpPr>
          <p:spPr>
            <a:xfrm>
              <a:off x="5253905" y="1531413"/>
              <a:ext cx="363562" cy="363562"/>
            </a:xfrm>
            <a:prstGeom prst="ellipse">
              <a:avLst/>
            </a:prstGeom>
            <a:solidFill>
              <a:srgbClr val="2F4C74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rgbClr val="FFFFFF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e</a:t>
              </a:r>
              <a:endParaRPr lang="en-NL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30370B0-2EDA-585E-8C82-A15E1EC0AD00}"/>
                </a:ext>
              </a:extLst>
            </p:cNvPr>
            <p:cNvSpPr/>
            <p:nvPr/>
          </p:nvSpPr>
          <p:spPr>
            <a:xfrm>
              <a:off x="3607929" y="2996690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A1AD84C-AF8F-DFCB-5841-1ACD71722C05}"/>
                </a:ext>
              </a:extLst>
            </p:cNvPr>
            <p:cNvSpPr txBox="1"/>
            <p:nvPr/>
          </p:nvSpPr>
          <p:spPr>
            <a:xfrm>
              <a:off x="3341747" y="948455"/>
              <a:ext cx="23408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Configuration I: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B39701C-F8D5-A50C-565C-4B8B36A11BD1}"/>
                </a:ext>
              </a:extLst>
            </p:cNvPr>
            <p:cNvSpPr txBox="1"/>
            <p:nvPr/>
          </p:nvSpPr>
          <p:spPr>
            <a:xfrm>
              <a:off x="8030301" y="977247"/>
              <a:ext cx="24690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Configuration D:</a:t>
              </a:r>
            </a:p>
          </p:txBody>
        </p:sp>
        <p:sp>
          <p:nvSpPr>
            <p:cNvPr id="29" name="Arrow: Right 28">
              <a:extLst>
                <a:ext uri="{FF2B5EF4-FFF2-40B4-BE49-F238E27FC236}">
                  <a16:creationId xmlns:a16="http://schemas.microsoft.com/office/drawing/2014/main" id="{171FAEF1-6C0C-0565-1F91-B9C8653EB2C3}"/>
                </a:ext>
              </a:extLst>
            </p:cNvPr>
            <p:cNvSpPr/>
            <p:nvPr/>
          </p:nvSpPr>
          <p:spPr>
            <a:xfrm>
              <a:off x="6908800" y="2555240"/>
              <a:ext cx="647213" cy="372768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D13AE43-6514-72BD-5841-A640F51EBC02}"/>
                </a:ext>
              </a:extLst>
            </p:cNvPr>
            <p:cNvSpPr txBox="1"/>
            <p:nvPr/>
          </p:nvSpPr>
          <p:spPr>
            <a:xfrm>
              <a:off x="5239620" y="4312576"/>
              <a:ext cx="3705407" cy="599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 is </a:t>
              </a:r>
              <a:r>
                <a:rPr lang="en-US" sz="2400" b="1" dirty="0"/>
                <a:t>Reachable</a:t>
              </a:r>
              <a:r>
                <a:rPr lang="en-US" sz="2400" dirty="0"/>
                <a:t> from I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55BF010-47E2-9443-3F03-2FB1F94D0859}"/>
                </a:ext>
              </a:extLst>
            </p:cNvPr>
            <p:cNvSpPr txBox="1"/>
            <p:nvPr/>
          </p:nvSpPr>
          <p:spPr>
            <a:xfrm>
              <a:off x="309880" y="1023413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CRN: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61DD2B8C-BA35-FBBA-DF72-44A0BC8F8917}"/>
              </a:ext>
            </a:extLst>
          </p:cNvPr>
          <p:cNvSpPr txBox="1"/>
          <p:nvPr/>
        </p:nvSpPr>
        <p:spPr>
          <a:xfrm>
            <a:off x="978060" y="3467097"/>
            <a:ext cx="112139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General CRNs reactions can </a:t>
            </a:r>
            <a:r>
              <a:rPr lang="en-US" sz="2400" b="1" dirty="0"/>
              <a:t>ADD</a:t>
            </a:r>
            <a:r>
              <a:rPr lang="en-US" sz="2400" dirty="0"/>
              <a:t> and </a:t>
            </a:r>
            <a:r>
              <a:rPr lang="en-US" sz="2400" b="1" dirty="0"/>
              <a:t>DELETE</a:t>
            </a:r>
          </a:p>
          <a:p>
            <a:pPr lvl="1"/>
            <a:r>
              <a:rPr lang="en-US" sz="2400" dirty="0"/>
              <a:t>	=&gt; Reachability is </a:t>
            </a:r>
            <a:r>
              <a:rPr lang="en-US" sz="2400" b="1" dirty="0"/>
              <a:t>Ackermann-complete </a:t>
            </a:r>
            <a:r>
              <a:rPr lang="en-US" sz="2400" dirty="0"/>
              <a:t>[FOCS 2021]</a:t>
            </a:r>
          </a:p>
          <a:p>
            <a:pPr lvl="1"/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What if a system could only ADD </a:t>
            </a:r>
            <a:r>
              <a:rPr lang="en-US" sz="2400" b="1" dirty="0"/>
              <a:t>OR</a:t>
            </a:r>
            <a:r>
              <a:rPr lang="en-US" sz="2400" dirty="0"/>
              <a:t> DELETE (but not both)?</a:t>
            </a:r>
          </a:p>
          <a:p>
            <a:pPr marL="1371600" lvl="2" indent="-457200">
              <a:buFont typeface="Symbol" panose="05050102010706020507" pitchFamily="18" charset="2"/>
              <a:buChar char="Þ"/>
            </a:pPr>
            <a:r>
              <a:rPr lang="en-US" sz="2400" dirty="0"/>
              <a:t>Reachability is in NP</a:t>
            </a:r>
          </a:p>
        </p:txBody>
      </p:sp>
    </p:spTree>
    <p:extLst>
      <p:ext uri="{BB962C8B-B14F-4D97-AF65-F5344CB8AC3E}">
        <p14:creationId xmlns:p14="http://schemas.microsoft.com/office/powerpoint/2010/main" val="4189243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16B7B5-F304-BB82-D943-D745A175A4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AB204A7-FBBD-7A48-8036-6C5171131855}"/>
              </a:ext>
            </a:extLst>
          </p:cNvPr>
          <p:cNvGrpSpPr/>
          <p:nvPr/>
        </p:nvGrpSpPr>
        <p:grpSpPr>
          <a:xfrm>
            <a:off x="1361119" y="237255"/>
            <a:ext cx="9113520" cy="3052044"/>
            <a:chOff x="309880" y="948455"/>
            <a:chExt cx="10997448" cy="396368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7799AB9-F2E0-F7CA-9445-B32E1241EB80}"/>
                </a:ext>
              </a:extLst>
            </p:cNvPr>
            <p:cNvSpPr/>
            <p:nvPr/>
          </p:nvSpPr>
          <p:spPr>
            <a:xfrm>
              <a:off x="8395170" y="2850713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pic>
          <p:nvPicPr>
            <p:cNvPr id="6" name="Picture 5" descr="A group of colorful circles with letters on them&#10;&#10;Description automatically generated">
              <a:extLst>
                <a:ext uri="{FF2B5EF4-FFF2-40B4-BE49-F238E27FC236}">
                  <a16:creationId xmlns:a16="http://schemas.microsoft.com/office/drawing/2014/main" id="{96E37B94-6004-7493-2231-BECA2EEEE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2840" y="1429331"/>
              <a:ext cx="1836129" cy="1824409"/>
            </a:xfrm>
            <a:prstGeom prst="rect">
              <a:avLst/>
            </a:prstGeom>
          </p:spPr>
        </p:pic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2464ACEF-C7CF-6C22-E0E0-1C2361DDD213}"/>
                </a:ext>
              </a:extLst>
            </p:cNvPr>
            <p:cNvSpPr/>
            <p:nvPr/>
          </p:nvSpPr>
          <p:spPr>
            <a:xfrm>
              <a:off x="10943766" y="3214116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03B371E-98EB-1BBD-D364-6CD325577E21}"/>
                </a:ext>
              </a:extLst>
            </p:cNvPr>
            <p:cNvSpPr/>
            <p:nvPr/>
          </p:nvSpPr>
          <p:spPr>
            <a:xfrm>
              <a:off x="9269165" y="2676393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39590BD-8995-F07B-7B75-9516EC9BD653}"/>
                </a:ext>
              </a:extLst>
            </p:cNvPr>
            <p:cNvSpPr/>
            <p:nvPr/>
          </p:nvSpPr>
          <p:spPr>
            <a:xfrm>
              <a:off x="9397264" y="1767488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05CCBFE-6052-0C46-A343-3EA9ABCAFB78}"/>
                </a:ext>
              </a:extLst>
            </p:cNvPr>
            <p:cNvSpPr/>
            <p:nvPr/>
          </p:nvSpPr>
          <p:spPr>
            <a:xfrm>
              <a:off x="8395170" y="2850554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04DDC49-5228-A93B-A11F-FCFBF55A88BA}"/>
                </a:ext>
              </a:extLst>
            </p:cNvPr>
            <p:cNvSpPr/>
            <p:nvPr/>
          </p:nvSpPr>
          <p:spPr>
            <a:xfrm>
              <a:off x="8857450" y="3661688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E24925E-C6C0-AABC-9790-43A1BFAF891A}"/>
                </a:ext>
              </a:extLst>
            </p:cNvPr>
            <p:cNvSpPr/>
            <p:nvPr/>
          </p:nvSpPr>
          <p:spPr>
            <a:xfrm>
              <a:off x="8272398" y="2131050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808A115-E003-B410-ABBC-D78114F857B6}"/>
                </a:ext>
              </a:extLst>
            </p:cNvPr>
            <p:cNvSpPr/>
            <p:nvPr/>
          </p:nvSpPr>
          <p:spPr>
            <a:xfrm>
              <a:off x="10024726" y="2726214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89AD7F7-840A-29C5-A4EF-A7917D2319C6}"/>
                </a:ext>
              </a:extLst>
            </p:cNvPr>
            <p:cNvSpPr/>
            <p:nvPr/>
          </p:nvSpPr>
          <p:spPr>
            <a:xfrm>
              <a:off x="9900608" y="3479907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AC9C5FA-22E9-92AC-B735-3CC72AF8EBDA}"/>
                </a:ext>
              </a:extLst>
            </p:cNvPr>
            <p:cNvSpPr/>
            <p:nvPr/>
          </p:nvSpPr>
          <p:spPr>
            <a:xfrm>
              <a:off x="3607929" y="2996849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86250F1-6BF5-A86D-0225-8E43A7CDB724}"/>
                </a:ext>
              </a:extLst>
            </p:cNvPr>
            <p:cNvSpPr/>
            <p:nvPr/>
          </p:nvSpPr>
          <p:spPr>
            <a:xfrm>
              <a:off x="3502259" y="2222744"/>
              <a:ext cx="372768" cy="372768"/>
            </a:xfrm>
            <a:prstGeom prst="ellipse">
              <a:avLst/>
            </a:prstGeom>
            <a:solidFill>
              <a:srgbClr val="F4F1DE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a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CCCFD80-CAD1-B319-7F69-2DB8F0DABB6D}"/>
                </a:ext>
              </a:extLst>
            </p:cNvPr>
            <p:cNvSpPr/>
            <p:nvPr/>
          </p:nvSpPr>
          <p:spPr>
            <a:xfrm>
              <a:off x="5239619" y="2822529"/>
              <a:ext cx="372768" cy="372768"/>
            </a:xfrm>
            <a:prstGeom prst="ellipse">
              <a:avLst/>
            </a:prstGeom>
            <a:solidFill>
              <a:srgbClr val="F4F1DE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a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6BC2FCA-1A0C-65C2-55D7-C90DAA6D869D}"/>
                </a:ext>
              </a:extLst>
            </p:cNvPr>
            <p:cNvSpPr/>
            <p:nvPr/>
          </p:nvSpPr>
          <p:spPr>
            <a:xfrm>
              <a:off x="4973623" y="2036360"/>
              <a:ext cx="372768" cy="372768"/>
            </a:xfrm>
            <a:prstGeom prst="ellipse">
              <a:avLst/>
            </a:prstGeom>
            <a:solidFill>
              <a:srgbClr val="F4F1DE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 dirty="0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a</a:t>
              </a:r>
              <a:endParaRPr lang="en-NL" sz="24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34E38B5-4363-1C83-A0A7-87F2362BFF50}"/>
                </a:ext>
              </a:extLst>
            </p:cNvPr>
            <p:cNvSpPr/>
            <p:nvPr/>
          </p:nvSpPr>
          <p:spPr>
            <a:xfrm>
              <a:off x="3688643" y="4058554"/>
              <a:ext cx="363563" cy="363563"/>
            </a:xfrm>
            <a:prstGeom prst="ellipse">
              <a:avLst/>
            </a:prstGeom>
            <a:solidFill>
              <a:srgbClr val="F6C66D"/>
            </a:solidFill>
            <a:ln w="3175">
              <a:solidFill>
                <a:srgbClr val="B6B0A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b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C250B2C-958E-27F7-46C1-64492DBCFF04}"/>
                </a:ext>
              </a:extLst>
            </p:cNvPr>
            <p:cNvSpPr/>
            <p:nvPr/>
          </p:nvSpPr>
          <p:spPr>
            <a:xfrm>
              <a:off x="5340537" y="3768733"/>
              <a:ext cx="363563" cy="363563"/>
            </a:xfrm>
            <a:prstGeom prst="ellipse">
              <a:avLst/>
            </a:prstGeom>
            <a:solidFill>
              <a:srgbClr val="F6C66D"/>
            </a:solidFill>
            <a:ln w="3175">
              <a:solidFill>
                <a:srgbClr val="B6B0A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b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E8317F9B-0301-263B-5CE0-998254DA7F4D}"/>
                </a:ext>
              </a:extLst>
            </p:cNvPr>
            <p:cNvSpPr/>
            <p:nvPr/>
          </p:nvSpPr>
          <p:spPr>
            <a:xfrm>
              <a:off x="6087982" y="3186091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A138224-0B44-1447-4194-530ED94DB207}"/>
                </a:ext>
              </a:extLst>
            </p:cNvPr>
            <p:cNvSpPr/>
            <p:nvPr/>
          </p:nvSpPr>
          <p:spPr>
            <a:xfrm>
              <a:off x="4481924" y="2822529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A6D1BEF-AFCA-2E5D-EDA3-D5B5F0E189F5}"/>
                </a:ext>
              </a:extLst>
            </p:cNvPr>
            <p:cNvSpPr/>
            <p:nvPr/>
          </p:nvSpPr>
          <p:spPr>
            <a:xfrm>
              <a:off x="4212319" y="1913624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91C1A99-76C1-2A6E-9C38-2A5F90612913}"/>
                </a:ext>
              </a:extLst>
            </p:cNvPr>
            <p:cNvSpPr/>
            <p:nvPr/>
          </p:nvSpPr>
          <p:spPr>
            <a:xfrm>
              <a:off x="5704100" y="2277186"/>
              <a:ext cx="363562" cy="363562"/>
            </a:xfrm>
            <a:prstGeom prst="ellipse">
              <a:avLst/>
            </a:prstGeom>
            <a:solidFill>
              <a:srgbClr val="51A493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d</a:t>
              </a:r>
              <a:endParaRPr lang="en-NL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54D52AB-4A29-A043-2945-9134A0B581D4}"/>
                </a:ext>
              </a:extLst>
            </p:cNvPr>
            <p:cNvSpPr/>
            <p:nvPr/>
          </p:nvSpPr>
          <p:spPr>
            <a:xfrm>
              <a:off x="5253905" y="1531413"/>
              <a:ext cx="363562" cy="363562"/>
            </a:xfrm>
            <a:prstGeom prst="ellipse">
              <a:avLst/>
            </a:prstGeom>
            <a:solidFill>
              <a:srgbClr val="2F4C74"/>
            </a:solidFill>
            <a:ln w="3175">
              <a:solidFill>
                <a:srgbClr val="A1A19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rgbClr val="FFFFFF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e</a:t>
              </a:r>
              <a:endParaRPr lang="en-NL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EB494CF-A6AE-51FD-CED9-ED55DC2C3511}"/>
                </a:ext>
              </a:extLst>
            </p:cNvPr>
            <p:cNvSpPr/>
            <p:nvPr/>
          </p:nvSpPr>
          <p:spPr>
            <a:xfrm>
              <a:off x="3607929" y="2996690"/>
              <a:ext cx="363562" cy="363562"/>
            </a:xfrm>
            <a:prstGeom prst="ellipse">
              <a:avLst/>
            </a:prstGeom>
            <a:solidFill>
              <a:srgbClr val="969EA8"/>
            </a:solidFill>
            <a:ln w="3175">
              <a:solidFill>
                <a:srgbClr val="8B8E9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GB" sz="1600" b="1" i="1">
                  <a:ln w="3175">
                    <a:noFill/>
                  </a:ln>
                  <a:solidFill>
                    <a:schemeClr val="tx1"/>
                  </a:solidFill>
                  <a:latin typeface="Lato SemiBold" panose="020F0502020204030204" pitchFamily="34" charset="0"/>
                  <a:ea typeface="Lato SemiBold" panose="020F0502020204030204" pitchFamily="34" charset="0"/>
                  <a:cs typeface="Lato SemiBold" panose="020F0502020204030204" pitchFamily="34" charset="0"/>
                </a:rPr>
                <a:t>c</a:t>
              </a:r>
              <a:endParaRPr lang="en-NL" sz="24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6AB1F59-0252-DF3A-8F69-21A857EDA584}"/>
                </a:ext>
              </a:extLst>
            </p:cNvPr>
            <p:cNvSpPr txBox="1"/>
            <p:nvPr/>
          </p:nvSpPr>
          <p:spPr>
            <a:xfrm>
              <a:off x="3341747" y="948455"/>
              <a:ext cx="23408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Configuration I: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A43E59F-4C58-1E69-B6F2-E509EF328E21}"/>
                </a:ext>
              </a:extLst>
            </p:cNvPr>
            <p:cNvSpPr txBox="1"/>
            <p:nvPr/>
          </p:nvSpPr>
          <p:spPr>
            <a:xfrm>
              <a:off x="8030301" y="977247"/>
              <a:ext cx="24690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Configuration D:</a:t>
              </a:r>
            </a:p>
          </p:txBody>
        </p:sp>
        <p:sp>
          <p:nvSpPr>
            <p:cNvPr id="29" name="Arrow: Right 28">
              <a:extLst>
                <a:ext uri="{FF2B5EF4-FFF2-40B4-BE49-F238E27FC236}">
                  <a16:creationId xmlns:a16="http://schemas.microsoft.com/office/drawing/2014/main" id="{A5A88E9F-A725-4F57-7CA0-B3A7E862A60A}"/>
                </a:ext>
              </a:extLst>
            </p:cNvPr>
            <p:cNvSpPr/>
            <p:nvPr/>
          </p:nvSpPr>
          <p:spPr>
            <a:xfrm>
              <a:off x="6908800" y="2555240"/>
              <a:ext cx="647213" cy="372768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3917C8B-DA29-0A26-8328-EE6697AED1D7}"/>
                </a:ext>
              </a:extLst>
            </p:cNvPr>
            <p:cNvSpPr txBox="1"/>
            <p:nvPr/>
          </p:nvSpPr>
          <p:spPr>
            <a:xfrm>
              <a:off x="5239620" y="4312576"/>
              <a:ext cx="3705407" cy="599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 is </a:t>
              </a:r>
              <a:r>
                <a:rPr lang="en-US" sz="2400" b="1" dirty="0"/>
                <a:t>Reachable</a:t>
              </a:r>
              <a:r>
                <a:rPr lang="en-US" sz="2400" dirty="0"/>
                <a:t> from I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47BFCC0-02ED-B4C3-A268-16E426B6335C}"/>
                </a:ext>
              </a:extLst>
            </p:cNvPr>
            <p:cNvSpPr txBox="1"/>
            <p:nvPr/>
          </p:nvSpPr>
          <p:spPr>
            <a:xfrm>
              <a:off x="309880" y="1023413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CRN: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62E6DFD2-42AC-997E-59E3-FC2DE431B244}"/>
              </a:ext>
            </a:extLst>
          </p:cNvPr>
          <p:cNvSpPr txBox="1"/>
          <p:nvPr/>
        </p:nvSpPr>
        <p:spPr>
          <a:xfrm>
            <a:off x="978060" y="3467097"/>
            <a:ext cx="1121393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General CRNs reactions can </a:t>
            </a:r>
            <a:r>
              <a:rPr lang="en-US" sz="2400" b="1" dirty="0"/>
              <a:t>ADD</a:t>
            </a:r>
            <a:r>
              <a:rPr lang="en-US" sz="2400" dirty="0"/>
              <a:t> and </a:t>
            </a:r>
            <a:r>
              <a:rPr lang="en-US" sz="2400" b="1" dirty="0"/>
              <a:t>DELETE</a:t>
            </a:r>
          </a:p>
          <a:p>
            <a:pPr lvl="1"/>
            <a:r>
              <a:rPr lang="en-US" sz="2400" dirty="0"/>
              <a:t>	=&gt; Reachability is </a:t>
            </a:r>
            <a:r>
              <a:rPr lang="en-US" sz="2400" b="1" dirty="0"/>
              <a:t>Ackermann-complete </a:t>
            </a:r>
            <a:r>
              <a:rPr lang="en-US" sz="2400" dirty="0"/>
              <a:t>[FOCS 2021]</a:t>
            </a:r>
          </a:p>
          <a:p>
            <a:pPr lvl="1"/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What if a system could only ADD </a:t>
            </a:r>
            <a:r>
              <a:rPr lang="en-US" sz="2400" b="1" dirty="0"/>
              <a:t>OR</a:t>
            </a:r>
            <a:r>
              <a:rPr lang="en-US" sz="2400" dirty="0"/>
              <a:t> DELETE (but not both)?</a:t>
            </a:r>
          </a:p>
          <a:p>
            <a:pPr marL="1371600" lvl="2" indent="-457200">
              <a:buFont typeface="Symbol" panose="05050102010706020507" pitchFamily="18" charset="2"/>
              <a:buChar char="Þ"/>
            </a:pPr>
            <a:r>
              <a:rPr lang="en-US" sz="2400" dirty="0"/>
              <a:t>Reachability is in NP</a:t>
            </a:r>
          </a:p>
          <a:p>
            <a:pPr lvl="2"/>
            <a:endParaRPr lang="en-US" sz="2400" dirty="0"/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Our Focus:</a:t>
            </a:r>
          </a:p>
          <a:p>
            <a:pPr lvl="2"/>
            <a:r>
              <a:rPr lang="en-US" sz="2400" dirty="0"/>
              <a:t>We characterize Reachability in </a:t>
            </a:r>
            <a:r>
              <a:rPr lang="en-US" sz="2400" b="1" dirty="0"/>
              <a:t>Deletion-Only</a:t>
            </a:r>
            <a:r>
              <a:rPr lang="en-US" sz="2400" dirty="0"/>
              <a:t> systems</a:t>
            </a:r>
          </a:p>
          <a:p>
            <a:pPr lvl="2"/>
            <a:r>
              <a:rPr lang="en-US" sz="2400" dirty="0"/>
              <a:t>Based on rule size.</a:t>
            </a:r>
          </a:p>
        </p:txBody>
      </p:sp>
    </p:spTree>
    <p:extLst>
      <p:ext uri="{BB962C8B-B14F-4D97-AF65-F5344CB8AC3E}">
        <p14:creationId xmlns:p14="http://schemas.microsoft.com/office/powerpoint/2010/main" val="3298560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1220D9E0-599A-B552-3284-6641DFF2A044}"/>
              </a:ext>
            </a:extLst>
          </p:cNvPr>
          <p:cNvSpPr/>
          <p:nvPr/>
        </p:nvSpPr>
        <p:spPr>
          <a:xfrm>
            <a:off x="2097917" y="1610696"/>
            <a:ext cx="580783" cy="56902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779FF12-8001-25C9-1B2B-0A5E4240297C}"/>
              </a:ext>
            </a:extLst>
          </p:cNvPr>
          <p:cNvSpPr/>
          <p:nvPr/>
        </p:nvSpPr>
        <p:spPr>
          <a:xfrm>
            <a:off x="2785482" y="1610696"/>
            <a:ext cx="580783" cy="56902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8647B3A-5B8A-9923-3B0F-EF416A0389BA}"/>
              </a:ext>
            </a:extLst>
          </p:cNvPr>
          <p:cNvCxnSpPr>
            <a:cxnSpLocks/>
          </p:cNvCxnSpPr>
          <p:nvPr/>
        </p:nvCxnSpPr>
        <p:spPr>
          <a:xfrm>
            <a:off x="3481288" y="1905020"/>
            <a:ext cx="30812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6759B35-6C87-80B8-94E7-F647EE6D19F5}"/>
              </a:ext>
            </a:extLst>
          </p:cNvPr>
          <p:cNvSpPr txBox="1"/>
          <p:nvPr/>
        </p:nvSpPr>
        <p:spPr>
          <a:xfrm>
            <a:off x="3789416" y="1518757"/>
            <a:ext cx="647178" cy="773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64B90E-EC9C-7939-E898-7E38D886C0FD}"/>
              </a:ext>
            </a:extLst>
          </p:cNvPr>
          <p:cNvSpPr txBox="1"/>
          <p:nvPr/>
        </p:nvSpPr>
        <p:spPr>
          <a:xfrm>
            <a:off x="2605324" y="1620507"/>
            <a:ext cx="184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6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AF5EA87-1CBF-0A0B-AB81-CA423FAA6806}"/>
              </a:ext>
            </a:extLst>
          </p:cNvPr>
          <p:cNvSpPr/>
          <p:nvPr/>
        </p:nvSpPr>
        <p:spPr>
          <a:xfrm>
            <a:off x="2788895" y="2461860"/>
            <a:ext cx="580783" cy="56902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FC67EB4-1430-1161-207F-AB31799979F8}"/>
              </a:ext>
            </a:extLst>
          </p:cNvPr>
          <p:cNvSpPr/>
          <p:nvPr/>
        </p:nvSpPr>
        <p:spPr>
          <a:xfrm>
            <a:off x="3467731" y="2476003"/>
            <a:ext cx="580783" cy="56902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A12C89C-0296-36E1-477B-DCE1E850ADC0}"/>
              </a:ext>
            </a:extLst>
          </p:cNvPr>
          <p:cNvCxnSpPr>
            <a:cxnSpLocks/>
          </p:cNvCxnSpPr>
          <p:nvPr/>
        </p:nvCxnSpPr>
        <p:spPr>
          <a:xfrm>
            <a:off x="4176584" y="2770327"/>
            <a:ext cx="30812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5C19230-51C0-9FA0-0440-AFBCB6DF6977}"/>
              </a:ext>
            </a:extLst>
          </p:cNvPr>
          <p:cNvSpPr txBox="1"/>
          <p:nvPr/>
        </p:nvSpPr>
        <p:spPr>
          <a:xfrm>
            <a:off x="4484711" y="2384064"/>
            <a:ext cx="647178" cy="773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Ø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774EBDD-C93F-DC27-55C0-51BC1E2B2F42}"/>
              </a:ext>
            </a:extLst>
          </p:cNvPr>
          <p:cNvSpPr/>
          <p:nvPr/>
        </p:nvSpPr>
        <p:spPr>
          <a:xfrm>
            <a:off x="2097917" y="2461860"/>
            <a:ext cx="580783" cy="56902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A92193-71EF-011E-0E17-FF8DCDC8EF19}"/>
              </a:ext>
            </a:extLst>
          </p:cNvPr>
          <p:cNvSpPr txBox="1"/>
          <p:nvPr/>
        </p:nvSpPr>
        <p:spPr>
          <a:xfrm>
            <a:off x="2605324" y="2471671"/>
            <a:ext cx="184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6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CFDDDE1-6B1B-FCBB-D29F-3300C077C725}"/>
              </a:ext>
            </a:extLst>
          </p:cNvPr>
          <p:cNvSpPr txBox="1"/>
          <p:nvPr/>
        </p:nvSpPr>
        <p:spPr>
          <a:xfrm>
            <a:off x="960611" y="1638703"/>
            <a:ext cx="883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(2,0)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22BBFD7-EBB0-FCDE-A0FC-20010C98FAE5}"/>
              </a:ext>
            </a:extLst>
          </p:cNvPr>
          <p:cNvSpPr txBox="1"/>
          <p:nvPr/>
        </p:nvSpPr>
        <p:spPr>
          <a:xfrm>
            <a:off x="960610" y="2489168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(3,0)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C327976-3BB9-DFB3-A460-A42CFB8625C9}"/>
              </a:ext>
            </a:extLst>
          </p:cNvPr>
          <p:cNvSpPr txBox="1"/>
          <p:nvPr/>
        </p:nvSpPr>
        <p:spPr>
          <a:xfrm>
            <a:off x="185047" y="1087476"/>
            <a:ext cx="1781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/>
              <a:t>Rule Size:</a:t>
            </a:r>
          </a:p>
        </p:txBody>
      </p:sp>
      <p:sp>
        <p:nvSpPr>
          <p:cNvPr id="63" name="Title 1">
            <a:extLst>
              <a:ext uri="{FF2B5EF4-FFF2-40B4-BE49-F238E27FC236}">
                <a16:creationId xmlns:a16="http://schemas.microsoft.com/office/drawing/2014/main" id="{5254832A-5370-2914-0A27-8D3E63EF6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Deletion-Only Reactions (Void Rules)</a:t>
            </a:r>
          </a:p>
        </p:txBody>
      </p:sp>
    </p:spTree>
    <p:extLst>
      <p:ext uri="{BB962C8B-B14F-4D97-AF65-F5344CB8AC3E}">
        <p14:creationId xmlns:p14="http://schemas.microsoft.com/office/powerpoint/2010/main" val="329074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9D0A58-7DE5-44FD-E66A-969EE4597D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10EEC8E4-E308-5B1D-14FD-B41B985C466C}"/>
              </a:ext>
            </a:extLst>
          </p:cNvPr>
          <p:cNvSpPr/>
          <p:nvPr/>
        </p:nvSpPr>
        <p:spPr>
          <a:xfrm>
            <a:off x="2097917" y="1610696"/>
            <a:ext cx="580783" cy="56902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A811E2-1BF2-CBFF-70AC-410F51110EAD}"/>
              </a:ext>
            </a:extLst>
          </p:cNvPr>
          <p:cNvSpPr/>
          <p:nvPr/>
        </p:nvSpPr>
        <p:spPr>
          <a:xfrm>
            <a:off x="2785482" y="1610696"/>
            <a:ext cx="580783" cy="56902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929E494-3219-BE83-00CC-691902F7E08D}"/>
              </a:ext>
            </a:extLst>
          </p:cNvPr>
          <p:cNvCxnSpPr>
            <a:cxnSpLocks/>
          </p:cNvCxnSpPr>
          <p:nvPr/>
        </p:nvCxnSpPr>
        <p:spPr>
          <a:xfrm>
            <a:off x="3481288" y="1905020"/>
            <a:ext cx="30812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2AFF363-F8B5-83BE-F59B-45314EEC2CCC}"/>
              </a:ext>
            </a:extLst>
          </p:cNvPr>
          <p:cNvSpPr txBox="1"/>
          <p:nvPr/>
        </p:nvSpPr>
        <p:spPr>
          <a:xfrm>
            <a:off x="3789416" y="1518757"/>
            <a:ext cx="647178" cy="773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081A1B-4318-EAA6-FD28-B15BD83C74D0}"/>
              </a:ext>
            </a:extLst>
          </p:cNvPr>
          <p:cNvSpPr txBox="1"/>
          <p:nvPr/>
        </p:nvSpPr>
        <p:spPr>
          <a:xfrm>
            <a:off x="2605324" y="1620507"/>
            <a:ext cx="184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6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C8DA5D4-E62B-A474-BAA6-E3E6F2ABD8E4}"/>
              </a:ext>
            </a:extLst>
          </p:cNvPr>
          <p:cNvSpPr/>
          <p:nvPr/>
        </p:nvSpPr>
        <p:spPr>
          <a:xfrm>
            <a:off x="2788895" y="2461860"/>
            <a:ext cx="580783" cy="56902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8BD2973-1276-D98F-4182-9EE1859CD624}"/>
              </a:ext>
            </a:extLst>
          </p:cNvPr>
          <p:cNvSpPr/>
          <p:nvPr/>
        </p:nvSpPr>
        <p:spPr>
          <a:xfrm>
            <a:off x="3467731" y="2476003"/>
            <a:ext cx="580783" cy="56902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FA2CD11-ECFF-4746-B2AC-EB6E85FA8FD5}"/>
              </a:ext>
            </a:extLst>
          </p:cNvPr>
          <p:cNvCxnSpPr>
            <a:cxnSpLocks/>
          </p:cNvCxnSpPr>
          <p:nvPr/>
        </p:nvCxnSpPr>
        <p:spPr>
          <a:xfrm>
            <a:off x="4176584" y="2770327"/>
            <a:ext cx="30812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0BD3F05-0D24-5478-B188-16D9F8D0F904}"/>
              </a:ext>
            </a:extLst>
          </p:cNvPr>
          <p:cNvSpPr txBox="1"/>
          <p:nvPr/>
        </p:nvSpPr>
        <p:spPr>
          <a:xfrm>
            <a:off x="4484711" y="2384064"/>
            <a:ext cx="647178" cy="773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Ø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C63FAB0-7E07-7B4F-8556-DFDA62B4144D}"/>
              </a:ext>
            </a:extLst>
          </p:cNvPr>
          <p:cNvSpPr/>
          <p:nvPr/>
        </p:nvSpPr>
        <p:spPr>
          <a:xfrm>
            <a:off x="2097917" y="2461860"/>
            <a:ext cx="580783" cy="56902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0D2C75C-8132-40E0-64DF-83DDD5A2886E}"/>
              </a:ext>
            </a:extLst>
          </p:cNvPr>
          <p:cNvSpPr txBox="1"/>
          <p:nvPr/>
        </p:nvSpPr>
        <p:spPr>
          <a:xfrm>
            <a:off x="2605324" y="2471671"/>
            <a:ext cx="184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60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FF4333C-DA38-7E7B-83E9-78C235810C8D}"/>
              </a:ext>
            </a:extLst>
          </p:cNvPr>
          <p:cNvSpPr/>
          <p:nvPr/>
        </p:nvSpPr>
        <p:spPr>
          <a:xfrm>
            <a:off x="2791889" y="4426620"/>
            <a:ext cx="580783" cy="56902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C972B2F-F5C3-937B-7EEB-BFFEE033D338}"/>
              </a:ext>
            </a:extLst>
          </p:cNvPr>
          <p:cNvSpPr/>
          <p:nvPr/>
        </p:nvSpPr>
        <p:spPr>
          <a:xfrm>
            <a:off x="3479456" y="4440894"/>
            <a:ext cx="580783" cy="56902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D309F50-2996-ED61-39CE-81B01034B8FD}"/>
              </a:ext>
            </a:extLst>
          </p:cNvPr>
          <p:cNvCxnSpPr>
            <a:cxnSpLocks/>
          </p:cNvCxnSpPr>
          <p:nvPr/>
        </p:nvCxnSpPr>
        <p:spPr>
          <a:xfrm>
            <a:off x="4165133" y="4753415"/>
            <a:ext cx="30812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5719444-9CC9-BDCB-17C3-96C5E2A19291}"/>
              </a:ext>
            </a:extLst>
          </p:cNvPr>
          <p:cNvSpPr txBox="1"/>
          <p:nvPr/>
        </p:nvSpPr>
        <p:spPr>
          <a:xfrm>
            <a:off x="4522396" y="4348955"/>
            <a:ext cx="647178" cy="773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D398A12-8A0F-B0CE-0E5B-F7BF49AEECD9}"/>
              </a:ext>
            </a:extLst>
          </p:cNvPr>
          <p:cNvSpPr/>
          <p:nvPr/>
        </p:nvSpPr>
        <p:spPr>
          <a:xfrm>
            <a:off x="2104322" y="4426620"/>
            <a:ext cx="580783" cy="56902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C43EEBC-D5D8-C500-AE02-6CEA2BB7442D}"/>
              </a:ext>
            </a:extLst>
          </p:cNvPr>
          <p:cNvSpPr/>
          <p:nvPr/>
        </p:nvSpPr>
        <p:spPr>
          <a:xfrm>
            <a:off x="4592977" y="4440894"/>
            <a:ext cx="580783" cy="56902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2C0D9D9-3677-393D-437D-0C59E0FE0800}"/>
              </a:ext>
            </a:extLst>
          </p:cNvPr>
          <p:cNvSpPr/>
          <p:nvPr/>
        </p:nvSpPr>
        <p:spPr>
          <a:xfrm>
            <a:off x="2109679" y="3621491"/>
            <a:ext cx="580783" cy="56902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5B86D70-5BD6-F371-D4C9-3D84CEF8923F}"/>
              </a:ext>
            </a:extLst>
          </p:cNvPr>
          <p:cNvSpPr/>
          <p:nvPr/>
        </p:nvSpPr>
        <p:spPr>
          <a:xfrm>
            <a:off x="2797244" y="3621491"/>
            <a:ext cx="580783" cy="56902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02FBAB9-317B-C4A7-ACD4-E9BF47BDF5A3}"/>
              </a:ext>
            </a:extLst>
          </p:cNvPr>
          <p:cNvCxnSpPr>
            <a:cxnSpLocks/>
          </p:cNvCxnSpPr>
          <p:nvPr/>
        </p:nvCxnSpPr>
        <p:spPr>
          <a:xfrm>
            <a:off x="4152660" y="3916236"/>
            <a:ext cx="30812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5C7217E-963E-F26A-87D7-7CE58ACFA823}"/>
              </a:ext>
            </a:extLst>
          </p:cNvPr>
          <p:cNvSpPr txBox="1"/>
          <p:nvPr/>
        </p:nvSpPr>
        <p:spPr>
          <a:xfrm>
            <a:off x="3801178" y="3529552"/>
            <a:ext cx="647178" cy="773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7383F63-464C-C254-432F-BE911F5439A7}"/>
              </a:ext>
            </a:extLst>
          </p:cNvPr>
          <p:cNvSpPr/>
          <p:nvPr/>
        </p:nvSpPr>
        <p:spPr>
          <a:xfrm>
            <a:off x="4585797" y="3591633"/>
            <a:ext cx="580783" cy="56902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305EA72-7729-0965-57E7-4F15C174AEFA}"/>
              </a:ext>
            </a:extLst>
          </p:cNvPr>
          <p:cNvSpPr/>
          <p:nvPr/>
        </p:nvSpPr>
        <p:spPr>
          <a:xfrm>
            <a:off x="2788895" y="5241558"/>
            <a:ext cx="580783" cy="56902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BCD0B9F8-FA45-CA00-7923-7B74800DC226}"/>
              </a:ext>
            </a:extLst>
          </p:cNvPr>
          <p:cNvSpPr/>
          <p:nvPr/>
        </p:nvSpPr>
        <p:spPr>
          <a:xfrm>
            <a:off x="3476462" y="5255832"/>
            <a:ext cx="580783" cy="56902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9E43021-CEC3-99B6-5665-558B45E22331}"/>
              </a:ext>
            </a:extLst>
          </p:cNvPr>
          <p:cNvCxnSpPr>
            <a:cxnSpLocks/>
          </p:cNvCxnSpPr>
          <p:nvPr/>
        </p:nvCxnSpPr>
        <p:spPr>
          <a:xfrm>
            <a:off x="4194085" y="5568353"/>
            <a:ext cx="30812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FC22B126-7348-789B-5841-E4B1EA011AD1}"/>
              </a:ext>
            </a:extLst>
          </p:cNvPr>
          <p:cNvSpPr txBox="1"/>
          <p:nvPr/>
        </p:nvSpPr>
        <p:spPr>
          <a:xfrm>
            <a:off x="4519402" y="5163893"/>
            <a:ext cx="647178" cy="773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80C50F6-EAED-87E2-0DE6-A70C494648F7}"/>
              </a:ext>
            </a:extLst>
          </p:cNvPr>
          <p:cNvSpPr/>
          <p:nvPr/>
        </p:nvSpPr>
        <p:spPr>
          <a:xfrm>
            <a:off x="2097917" y="5241558"/>
            <a:ext cx="580783" cy="56902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8C83398-4A17-A4ED-8CDA-28119F63DC7E}"/>
              </a:ext>
            </a:extLst>
          </p:cNvPr>
          <p:cNvSpPr/>
          <p:nvPr/>
        </p:nvSpPr>
        <p:spPr>
          <a:xfrm>
            <a:off x="4601124" y="5255832"/>
            <a:ext cx="580783" cy="56902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DC4D4AE-0CF7-52BD-E9F3-AE96D2F7ABBF}"/>
              </a:ext>
            </a:extLst>
          </p:cNvPr>
          <p:cNvSpPr/>
          <p:nvPr/>
        </p:nvSpPr>
        <p:spPr>
          <a:xfrm>
            <a:off x="5317164" y="5283838"/>
            <a:ext cx="580783" cy="56902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93D182E-4CFE-1EA4-C3D8-EBC9818D3A86}"/>
              </a:ext>
            </a:extLst>
          </p:cNvPr>
          <p:cNvSpPr txBox="1"/>
          <p:nvPr/>
        </p:nvSpPr>
        <p:spPr>
          <a:xfrm>
            <a:off x="960611" y="1638703"/>
            <a:ext cx="883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(2,0)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C524675-AACA-5599-B537-54CFADE5821F}"/>
              </a:ext>
            </a:extLst>
          </p:cNvPr>
          <p:cNvSpPr txBox="1"/>
          <p:nvPr/>
        </p:nvSpPr>
        <p:spPr>
          <a:xfrm>
            <a:off x="960610" y="2489168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(3,0)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E5BB265-37C8-9E68-CC66-AE4601981194}"/>
              </a:ext>
            </a:extLst>
          </p:cNvPr>
          <p:cNvSpPr txBox="1"/>
          <p:nvPr/>
        </p:nvSpPr>
        <p:spPr>
          <a:xfrm>
            <a:off x="947112" y="3664857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(2,1)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6F3E438-0309-7D8C-4A5A-F627CA60C867}"/>
              </a:ext>
            </a:extLst>
          </p:cNvPr>
          <p:cNvSpPr txBox="1"/>
          <p:nvPr/>
        </p:nvSpPr>
        <p:spPr>
          <a:xfrm>
            <a:off x="947111" y="4463798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(3,1)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C129B5C-1CFB-B4D5-6C05-4B172616D699}"/>
              </a:ext>
            </a:extLst>
          </p:cNvPr>
          <p:cNvSpPr txBox="1"/>
          <p:nvPr/>
        </p:nvSpPr>
        <p:spPr>
          <a:xfrm>
            <a:off x="955801" y="5279380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(3,2)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8092D89-9098-F18F-E9DD-70B4044D1A41}"/>
              </a:ext>
            </a:extLst>
          </p:cNvPr>
          <p:cNvSpPr txBox="1"/>
          <p:nvPr/>
        </p:nvSpPr>
        <p:spPr>
          <a:xfrm>
            <a:off x="185047" y="1087476"/>
            <a:ext cx="1781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/>
              <a:t>Rule Size: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B36350D-0D4F-E7A4-5225-BFC554E39F53}"/>
              </a:ext>
            </a:extLst>
          </p:cNvPr>
          <p:cNvSpPr txBox="1"/>
          <p:nvPr/>
        </p:nvSpPr>
        <p:spPr>
          <a:xfrm>
            <a:off x="6960420" y="4348955"/>
            <a:ext cx="3387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Catalytic Reactions</a:t>
            </a:r>
          </a:p>
        </p:txBody>
      </p:sp>
      <p:sp>
        <p:nvSpPr>
          <p:cNvPr id="62" name="Right Brace 61">
            <a:extLst>
              <a:ext uri="{FF2B5EF4-FFF2-40B4-BE49-F238E27FC236}">
                <a16:creationId xmlns:a16="http://schemas.microsoft.com/office/drawing/2014/main" id="{E2D08AFD-C3C1-00B6-623A-B8F53822B02F}"/>
              </a:ext>
            </a:extLst>
          </p:cNvPr>
          <p:cNvSpPr/>
          <p:nvPr/>
        </p:nvSpPr>
        <p:spPr>
          <a:xfrm>
            <a:off x="6387785" y="3754453"/>
            <a:ext cx="580782" cy="1771619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itle 1">
            <a:extLst>
              <a:ext uri="{FF2B5EF4-FFF2-40B4-BE49-F238E27FC236}">
                <a16:creationId xmlns:a16="http://schemas.microsoft.com/office/drawing/2014/main" id="{31111D53-4292-1382-4046-9462B780B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Deletion-Only Reactions (Void Rules)</a:t>
            </a:r>
          </a:p>
        </p:txBody>
      </p:sp>
    </p:spTree>
    <p:extLst>
      <p:ext uri="{BB962C8B-B14F-4D97-AF65-F5344CB8AC3E}">
        <p14:creationId xmlns:p14="http://schemas.microsoft.com/office/powerpoint/2010/main" val="2024030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832C9EB-9E73-6924-EED4-B4EEC52ADA89}"/>
              </a:ext>
            </a:extLst>
          </p:cNvPr>
          <p:cNvCxnSpPr>
            <a:cxnSpLocks/>
          </p:cNvCxnSpPr>
          <p:nvPr/>
        </p:nvCxnSpPr>
        <p:spPr>
          <a:xfrm flipV="1">
            <a:off x="2127651" y="6034852"/>
            <a:ext cx="7542140" cy="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2E41180C-F129-2BF7-507A-2F93E2BB6C80}"/>
              </a:ext>
            </a:extLst>
          </p:cNvPr>
          <p:cNvSpPr/>
          <p:nvPr/>
        </p:nvSpPr>
        <p:spPr>
          <a:xfrm>
            <a:off x="4602243" y="5945952"/>
            <a:ext cx="177800" cy="177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A057417-B793-3275-DA1B-858F3CC84EF1}"/>
              </a:ext>
            </a:extLst>
          </p:cNvPr>
          <p:cNvSpPr/>
          <p:nvPr/>
        </p:nvSpPr>
        <p:spPr>
          <a:xfrm>
            <a:off x="5883036" y="5945952"/>
            <a:ext cx="177800" cy="177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E70478A-0108-606A-29AA-05FDC472BB3F}"/>
              </a:ext>
            </a:extLst>
          </p:cNvPr>
          <p:cNvSpPr txBox="1"/>
          <p:nvPr/>
        </p:nvSpPr>
        <p:spPr>
          <a:xfrm>
            <a:off x="3784942" y="6353660"/>
            <a:ext cx="2308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of Reactants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A84FB18-AE12-2559-7886-9AF91720CA81}"/>
              </a:ext>
            </a:extLst>
          </p:cNvPr>
          <p:cNvSpPr txBox="1"/>
          <p:nvPr/>
        </p:nvSpPr>
        <p:spPr>
          <a:xfrm>
            <a:off x="3258193" y="60453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048D9DB-4F54-54A4-676B-506531D6DA78}"/>
              </a:ext>
            </a:extLst>
          </p:cNvPr>
          <p:cNvSpPr txBox="1"/>
          <p:nvPr/>
        </p:nvSpPr>
        <p:spPr>
          <a:xfrm>
            <a:off x="4540901" y="60896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7604C44-AE8E-3CCE-C08D-461B554E37CF}"/>
              </a:ext>
            </a:extLst>
          </p:cNvPr>
          <p:cNvSpPr txBox="1"/>
          <p:nvPr/>
        </p:nvSpPr>
        <p:spPr>
          <a:xfrm>
            <a:off x="5826502" y="606908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F1AF37C-9E4B-CDCD-E500-B8E8DA5787C1}"/>
              </a:ext>
            </a:extLst>
          </p:cNvPr>
          <p:cNvSpPr txBox="1"/>
          <p:nvPr/>
        </p:nvSpPr>
        <p:spPr>
          <a:xfrm>
            <a:off x="7104383" y="60896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D4A1254-D185-454C-D711-4C8826D9EC8F}"/>
              </a:ext>
            </a:extLst>
          </p:cNvPr>
          <p:cNvSpPr txBox="1"/>
          <p:nvPr/>
        </p:nvSpPr>
        <p:spPr>
          <a:xfrm>
            <a:off x="8387073" y="60896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E979EDD-4273-3D21-0683-4057C075B4A4}"/>
              </a:ext>
            </a:extLst>
          </p:cNvPr>
          <p:cNvSpPr txBox="1"/>
          <p:nvPr/>
        </p:nvSpPr>
        <p:spPr>
          <a:xfrm>
            <a:off x="9669791" y="606908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B46DA72-8ACD-E40C-2D08-F56ECB202C1F}"/>
              </a:ext>
            </a:extLst>
          </p:cNvPr>
          <p:cNvSpPr txBox="1"/>
          <p:nvPr/>
        </p:nvSpPr>
        <p:spPr>
          <a:xfrm>
            <a:off x="4373797" y="547206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?</a:t>
            </a:r>
            <a:endParaRPr lang="en-US" sz="1050" dirty="0">
              <a:solidFill>
                <a:srgbClr val="00B050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D1DAC88-EADF-1562-438B-035768863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Deletion-Only CRNs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46E8386-8389-9310-CFCA-18007C9A8BCF}"/>
              </a:ext>
            </a:extLst>
          </p:cNvPr>
          <p:cNvSpPr txBox="1"/>
          <p:nvPr/>
        </p:nvSpPr>
        <p:spPr>
          <a:xfrm>
            <a:off x="3445572" y="945561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(2,0) rules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A4AE388-B44B-11E7-84D9-075BF5611DE8}"/>
              </a:ext>
            </a:extLst>
          </p:cNvPr>
          <p:cNvGrpSpPr/>
          <p:nvPr/>
        </p:nvGrpSpPr>
        <p:grpSpPr>
          <a:xfrm>
            <a:off x="3519882" y="1368631"/>
            <a:ext cx="1589033" cy="461665"/>
            <a:chOff x="2730865" y="1483667"/>
            <a:chExt cx="1589033" cy="461665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0CB3EE1-0C8C-1F61-4D24-B0D9C5B04E06}"/>
                </a:ext>
              </a:extLst>
            </p:cNvPr>
            <p:cNvSpPr/>
            <p:nvPr/>
          </p:nvSpPr>
          <p:spPr>
            <a:xfrm>
              <a:off x="2730865" y="1540042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571AF2F-7769-B9C8-DC6B-DF9A649A0AE4}"/>
                </a:ext>
              </a:extLst>
            </p:cNvPr>
            <p:cNvSpPr/>
            <p:nvPr/>
          </p:nvSpPr>
          <p:spPr>
            <a:xfrm>
              <a:off x="3303813" y="1540042"/>
              <a:ext cx="348916" cy="3489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9C9615A5-2C02-F33A-4334-98F65E36FFE5}"/>
                </a:ext>
              </a:extLst>
            </p:cNvPr>
            <p:cNvCxnSpPr>
              <a:cxnSpLocks/>
            </p:cNvCxnSpPr>
            <p:nvPr/>
          </p:nvCxnSpPr>
          <p:spPr>
            <a:xfrm>
              <a:off x="3745981" y="1720515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0319008-3C17-D1D3-2F8B-9A53BCA0A4AF}"/>
                </a:ext>
              </a:extLst>
            </p:cNvPr>
            <p:cNvSpPr txBox="1"/>
            <p:nvPr/>
          </p:nvSpPr>
          <p:spPr>
            <a:xfrm>
              <a:off x="3931094" y="1483667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8CD0A2C-6930-CB98-5940-0B627623E351}"/>
                </a:ext>
              </a:extLst>
            </p:cNvPr>
            <p:cNvSpPr txBox="1"/>
            <p:nvPr/>
          </p:nvSpPr>
          <p:spPr>
            <a:xfrm>
              <a:off x="3037748" y="15460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CF39F42-A2F4-3C0C-DDB7-644814D997A3}"/>
              </a:ext>
            </a:extLst>
          </p:cNvPr>
          <p:cNvGrpSpPr/>
          <p:nvPr/>
        </p:nvGrpSpPr>
        <p:grpSpPr>
          <a:xfrm>
            <a:off x="7370989" y="1335538"/>
            <a:ext cx="1589033" cy="461665"/>
            <a:chOff x="2730865" y="1483667"/>
            <a:chExt cx="1589033" cy="461665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D3C2A189-B82C-871E-68E6-C07F1A079EFB}"/>
                </a:ext>
              </a:extLst>
            </p:cNvPr>
            <p:cNvSpPr/>
            <p:nvPr/>
          </p:nvSpPr>
          <p:spPr>
            <a:xfrm>
              <a:off x="2730865" y="1540042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8BBE9792-DB22-3F7C-DFFA-FEBBB3364463}"/>
                </a:ext>
              </a:extLst>
            </p:cNvPr>
            <p:cNvSpPr/>
            <p:nvPr/>
          </p:nvSpPr>
          <p:spPr>
            <a:xfrm>
              <a:off x="3303813" y="1540042"/>
              <a:ext cx="348916" cy="3489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4B6F2C0F-A3B2-4EF6-7D81-9D5E351D2E94}"/>
                </a:ext>
              </a:extLst>
            </p:cNvPr>
            <p:cNvCxnSpPr>
              <a:cxnSpLocks/>
            </p:cNvCxnSpPr>
            <p:nvPr/>
          </p:nvCxnSpPr>
          <p:spPr>
            <a:xfrm>
              <a:off x="3745981" y="1720515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DE9A3E9F-9154-06CA-3578-2886850CABFC}"/>
                </a:ext>
              </a:extLst>
            </p:cNvPr>
            <p:cNvSpPr txBox="1"/>
            <p:nvPr/>
          </p:nvSpPr>
          <p:spPr>
            <a:xfrm>
              <a:off x="3931094" y="1483667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4CAB73F8-862B-211A-9405-9318F7F0E7B4}"/>
                </a:ext>
              </a:extLst>
            </p:cNvPr>
            <p:cNvSpPr txBox="1"/>
            <p:nvPr/>
          </p:nvSpPr>
          <p:spPr>
            <a:xfrm>
              <a:off x="3037748" y="15460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69" name="Oval 68">
            <a:extLst>
              <a:ext uri="{FF2B5EF4-FFF2-40B4-BE49-F238E27FC236}">
                <a16:creationId xmlns:a16="http://schemas.microsoft.com/office/drawing/2014/main" id="{AC005EFF-F204-6F01-25B2-C85EEA9F0294}"/>
              </a:ext>
            </a:extLst>
          </p:cNvPr>
          <p:cNvSpPr/>
          <p:nvPr/>
        </p:nvSpPr>
        <p:spPr>
          <a:xfrm>
            <a:off x="6781728" y="1391913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CD7FC95-EC8A-56A1-8651-FAD5E8B87991}"/>
              </a:ext>
            </a:extLst>
          </p:cNvPr>
          <p:cNvSpPr txBox="1"/>
          <p:nvPr/>
        </p:nvSpPr>
        <p:spPr>
          <a:xfrm>
            <a:off x="7088611" y="139792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ACA4C78-3C35-10ED-BA06-38C546026266}"/>
              </a:ext>
            </a:extLst>
          </p:cNvPr>
          <p:cNvSpPr txBox="1"/>
          <p:nvPr/>
        </p:nvSpPr>
        <p:spPr>
          <a:xfrm>
            <a:off x="6673352" y="915818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(3,0) rules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3AB7F56-4183-A524-D887-06F4140FC931}"/>
              </a:ext>
            </a:extLst>
          </p:cNvPr>
          <p:cNvSpPr txBox="1"/>
          <p:nvPr/>
        </p:nvSpPr>
        <p:spPr>
          <a:xfrm>
            <a:off x="5210180" y="1122300"/>
            <a:ext cx="924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Versus: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AC4FE4F-0FBE-C172-0D59-356EFAA4AA83}"/>
              </a:ext>
            </a:extLst>
          </p:cNvPr>
          <p:cNvSpPr txBox="1"/>
          <p:nvPr/>
        </p:nvSpPr>
        <p:spPr>
          <a:xfrm>
            <a:off x="5898824" y="543439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488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9C9829-19BC-6FDC-449F-84986F88EB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F3987224-3040-6A2D-4D5F-A64919970C84}"/>
              </a:ext>
            </a:extLst>
          </p:cNvPr>
          <p:cNvSpPr txBox="1"/>
          <p:nvPr/>
        </p:nvSpPr>
        <p:spPr>
          <a:xfrm>
            <a:off x="737833" y="1231723"/>
            <a:ext cx="16818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Reactions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r>
              <a:rPr lang="en-US" sz="2400" dirty="0"/>
              <a:t>            =&gt; Ø</a:t>
            </a:r>
          </a:p>
          <a:p>
            <a:r>
              <a:rPr lang="en-US" sz="2400" dirty="0"/>
              <a:t>            =&gt; Ø</a:t>
            </a:r>
          </a:p>
          <a:p>
            <a:r>
              <a:rPr lang="en-US" sz="2400" dirty="0"/>
              <a:t>            =&gt; Ø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4B0CB46-6AE3-53AF-36F2-6989DF3F7D80}"/>
              </a:ext>
            </a:extLst>
          </p:cNvPr>
          <p:cNvSpPr/>
          <p:nvPr/>
        </p:nvSpPr>
        <p:spPr>
          <a:xfrm>
            <a:off x="3148384" y="214618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790803E-1D10-F513-987A-69B08C1F7313}"/>
              </a:ext>
            </a:extLst>
          </p:cNvPr>
          <p:cNvSpPr/>
          <p:nvPr/>
        </p:nvSpPr>
        <p:spPr>
          <a:xfrm>
            <a:off x="4024023" y="322051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1B510D5-26AE-544B-C4F1-D385A796B48E}"/>
              </a:ext>
            </a:extLst>
          </p:cNvPr>
          <p:cNvSpPr/>
          <p:nvPr/>
        </p:nvSpPr>
        <p:spPr>
          <a:xfrm>
            <a:off x="4022055" y="255481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4A2DFE8-550D-1C69-8B2C-F2345040BC00}"/>
              </a:ext>
            </a:extLst>
          </p:cNvPr>
          <p:cNvSpPr/>
          <p:nvPr/>
        </p:nvSpPr>
        <p:spPr>
          <a:xfrm>
            <a:off x="4774334" y="257427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5ED5F17-D214-02BB-BEE9-87BE338FD08C}"/>
              </a:ext>
            </a:extLst>
          </p:cNvPr>
          <p:cNvSpPr/>
          <p:nvPr/>
        </p:nvSpPr>
        <p:spPr>
          <a:xfrm>
            <a:off x="5305412" y="293850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0E8AB77-2BB3-4EAE-CDF4-D502AB6B7629}"/>
              </a:ext>
            </a:extLst>
          </p:cNvPr>
          <p:cNvSpPr/>
          <p:nvPr/>
        </p:nvSpPr>
        <p:spPr>
          <a:xfrm>
            <a:off x="5309365" y="211811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BD63A99-1371-8742-05E6-5F77B05F22BE}"/>
              </a:ext>
            </a:extLst>
          </p:cNvPr>
          <p:cNvSpPr/>
          <p:nvPr/>
        </p:nvSpPr>
        <p:spPr>
          <a:xfrm>
            <a:off x="3148384" y="29231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9BE9193-4506-0A79-D479-BB4BDC23D9C1}"/>
              </a:ext>
            </a:extLst>
          </p:cNvPr>
          <p:cNvSpPr/>
          <p:nvPr/>
        </p:nvSpPr>
        <p:spPr>
          <a:xfrm>
            <a:off x="4022055" y="1889126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354C796-CA38-9547-2B3D-30993EA64FB7}"/>
              </a:ext>
            </a:extLst>
          </p:cNvPr>
          <p:cNvSpPr/>
          <p:nvPr/>
        </p:nvSpPr>
        <p:spPr>
          <a:xfrm>
            <a:off x="4991644" y="17201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1E8B3E2F-464C-50DC-D420-E6D6CC169A92}"/>
              </a:ext>
            </a:extLst>
          </p:cNvPr>
          <p:cNvSpPr/>
          <p:nvPr/>
        </p:nvSpPr>
        <p:spPr>
          <a:xfrm>
            <a:off x="5036734" y="333643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D141279D-414A-8755-C3C4-68963A08001D}"/>
              </a:ext>
            </a:extLst>
          </p:cNvPr>
          <p:cNvSpPr/>
          <p:nvPr/>
        </p:nvSpPr>
        <p:spPr>
          <a:xfrm>
            <a:off x="4550746" y="312173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2543ADA-06B3-57C1-51BD-26F2F7193F24}"/>
              </a:ext>
            </a:extLst>
          </p:cNvPr>
          <p:cNvSpPr/>
          <p:nvPr/>
        </p:nvSpPr>
        <p:spPr>
          <a:xfrm>
            <a:off x="3497300" y="247895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62FD623-1C06-2B7B-39F3-653F2BDE6803}"/>
              </a:ext>
            </a:extLst>
          </p:cNvPr>
          <p:cNvSpPr/>
          <p:nvPr/>
        </p:nvSpPr>
        <p:spPr>
          <a:xfrm>
            <a:off x="7088481" y="195916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A96BA3B-F308-7F44-456A-58E469696127}"/>
              </a:ext>
            </a:extLst>
          </p:cNvPr>
          <p:cNvSpPr/>
          <p:nvPr/>
        </p:nvSpPr>
        <p:spPr>
          <a:xfrm>
            <a:off x="7517827" y="263859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25CD5ABA-93CF-84E2-24F5-57D051DFD0F1}"/>
              </a:ext>
            </a:extLst>
          </p:cNvPr>
          <p:cNvSpPr/>
          <p:nvPr/>
        </p:nvSpPr>
        <p:spPr>
          <a:xfrm>
            <a:off x="6914023" y="285069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16BA6C48-0953-3AFE-1A5D-13F4E8411C8C}"/>
              </a:ext>
            </a:extLst>
          </p:cNvPr>
          <p:cNvSpPr/>
          <p:nvPr/>
        </p:nvSpPr>
        <p:spPr>
          <a:xfrm>
            <a:off x="6566120" y="235359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CC76659-272F-665E-0C89-52E18E3EBF23}"/>
              </a:ext>
            </a:extLst>
          </p:cNvPr>
          <p:cNvSpPr txBox="1"/>
          <p:nvPr/>
        </p:nvSpPr>
        <p:spPr>
          <a:xfrm>
            <a:off x="3013044" y="1193430"/>
            <a:ext cx="3052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7D77699-2776-8CD8-08E8-E99CF60C9DF6}"/>
              </a:ext>
            </a:extLst>
          </p:cNvPr>
          <p:cNvSpPr txBox="1"/>
          <p:nvPr/>
        </p:nvSpPr>
        <p:spPr>
          <a:xfrm>
            <a:off x="6519713" y="1019868"/>
            <a:ext cx="2188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Target </a:t>
            </a:r>
          </a:p>
          <a:p>
            <a:r>
              <a:rPr lang="en-US" sz="2400" b="1" dirty="0"/>
              <a:t>Configuration:</a:t>
            </a:r>
          </a:p>
        </p:txBody>
      </p:sp>
      <p:sp>
        <p:nvSpPr>
          <p:cNvPr id="58" name="Title 1">
            <a:extLst>
              <a:ext uri="{FF2B5EF4-FFF2-40B4-BE49-F238E27FC236}">
                <a16:creationId xmlns:a16="http://schemas.microsoft.com/office/drawing/2014/main" id="{D485DD69-CEE9-8B5E-D6DE-C033FB80A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(2,0) Algorithm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028468D-EB17-1284-FBE2-9452683DFBBA}"/>
              </a:ext>
            </a:extLst>
          </p:cNvPr>
          <p:cNvSpPr/>
          <p:nvPr/>
        </p:nvSpPr>
        <p:spPr>
          <a:xfrm>
            <a:off x="737833" y="203144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EC37503-4652-13FD-4EC8-77BA88C045A9}"/>
              </a:ext>
            </a:extLst>
          </p:cNvPr>
          <p:cNvSpPr/>
          <p:nvPr/>
        </p:nvSpPr>
        <p:spPr>
          <a:xfrm>
            <a:off x="1143499" y="203144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A21DD9D-726D-6698-F0E2-B658E151F761}"/>
              </a:ext>
            </a:extLst>
          </p:cNvPr>
          <p:cNvSpPr/>
          <p:nvPr/>
        </p:nvSpPr>
        <p:spPr>
          <a:xfrm>
            <a:off x="735804" y="242662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5789CD3-E2F2-34DC-8194-9151ED700E14}"/>
              </a:ext>
            </a:extLst>
          </p:cNvPr>
          <p:cNvSpPr/>
          <p:nvPr/>
        </p:nvSpPr>
        <p:spPr>
          <a:xfrm>
            <a:off x="1141908" y="242637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606D5B5-36B2-41B4-C3B3-0BCF62925ACC}"/>
              </a:ext>
            </a:extLst>
          </p:cNvPr>
          <p:cNvSpPr/>
          <p:nvPr/>
        </p:nvSpPr>
        <p:spPr>
          <a:xfrm>
            <a:off x="735804" y="281266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73FEE47-890E-C710-957C-32C659EB4152}"/>
              </a:ext>
            </a:extLst>
          </p:cNvPr>
          <p:cNvSpPr/>
          <p:nvPr/>
        </p:nvSpPr>
        <p:spPr>
          <a:xfrm>
            <a:off x="1137151" y="282179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143968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52;p2">
            <a:extLst>
              <a:ext uri="{FF2B5EF4-FFF2-40B4-BE49-F238E27FC236}">
                <a16:creationId xmlns:a16="http://schemas.microsoft.com/office/drawing/2014/main" id="{5A387D84-6874-96F9-DE39-FC30532ACC8C}"/>
              </a:ext>
            </a:extLst>
          </p:cNvPr>
          <p:cNvSpPr txBox="1"/>
          <p:nvPr/>
        </p:nvSpPr>
        <p:spPr>
          <a:xfrm>
            <a:off x="4399006" y="5615995"/>
            <a:ext cx="77196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Quicksand"/>
                <a:cs typeface="Calibri" panose="020F0502020204030204" pitchFamily="34" charset="0"/>
                <a:sym typeface="Quicksand"/>
              </a:rPr>
              <a:t>Chemical Reaction Networks</a:t>
            </a:r>
            <a:endParaRPr sz="1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760E10-8371-7E67-2010-CFECB57650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65040" y="2904894"/>
            <a:ext cx="10061919" cy="10482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26ED4B2-C2BA-EE54-9725-A6F7C0FB68DE}"/>
              </a:ext>
            </a:extLst>
          </p:cNvPr>
          <p:cNvSpPr txBox="1"/>
          <p:nvPr/>
        </p:nvSpPr>
        <p:spPr>
          <a:xfrm>
            <a:off x="8394563" y="2082079"/>
            <a:ext cx="1837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Lato" panose="020F0502020204030203" pitchFamily="34" charset="0"/>
              </a:rPr>
              <a:t>Products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D2A7EB-A530-0853-9A9F-5701162612FC}"/>
              </a:ext>
            </a:extLst>
          </p:cNvPr>
          <p:cNvSpPr txBox="1"/>
          <p:nvPr/>
        </p:nvSpPr>
        <p:spPr>
          <a:xfrm>
            <a:off x="2021195" y="2082079"/>
            <a:ext cx="2010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Lato" panose="020F0502020204030203" pitchFamily="34" charset="0"/>
              </a:rPr>
              <a:t>Reactants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25FEF1-7550-CBBD-36B7-779AAACDA5AE}"/>
              </a:ext>
            </a:extLst>
          </p:cNvPr>
          <p:cNvSpPr txBox="1"/>
          <p:nvPr/>
        </p:nvSpPr>
        <p:spPr>
          <a:xfrm>
            <a:off x="5185333" y="4154496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Lato" panose="020F0502020204030203" pitchFamily="34" charset="0"/>
              </a:rPr>
              <a:t>Reaction</a:t>
            </a:r>
          </a:p>
        </p:txBody>
      </p:sp>
    </p:spTree>
    <p:extLst>
      <p:ext uri="{BB962C8B-B14F-4D97-AF65-F5344CB8AC3E}">
        <p14:creationId xmlns:p14="http://schemas.microsoft.com/office/powerpoint/2010/main" val="1355340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D41FEB-F392-1A2E-CC14-380693383E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F258F476-1CB5-2309-1726-BE1FE729FDAF}"/>
              </a:ext>
            </a:extLst>
          </p:cNvPr>
          <p:cNvSpPr txBox="1"/>
          <p:nvPr/>
        </p:nvSpPr>
        <p:spPr>
          <a:xfrm>
            <a:off x="737833" y="1231723"/>
            <a:ext cx="16818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Reactions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r>
              <a:rPr lang="en-US" sz="2400" dirty="0"/>
              <a:t>            =&gt; Ø</a:t>
            </a:r>
          </a:p>
          <a:p>
            <a:r>
              <a:rPr lang="en-US" sz="2400" dirty="0"/>
              <a:t>            =&gt; Ø</a:t>
            </a:r>
          </a:p>
          <a:p>
            <a:r>
              <a:rPr lang="en-US" sz="2400" dirty="0"/>
              <a:t>            =&gt; Ø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BEE24BB-941E-D8A7-C0C4-70065132FB08}"/>
              </a:ext>
            </a:extLst>
          </p:cNvPr>
          <p:cNvSpPr/>
          <p:nvPr/>
        </p:nvSpPr>
        <p:spPr>
          <a:xfrm>
            <a:off x="8996933" y="221050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9D2F30F-99BE-9782-EA63-65B0B5AD3EFD}"/>
              </a:ext>
            </a:extLst>
          </p:cNvPr>
          <p:cNvSpPr/>
          <p:nvPr/>
        </p:nvSpPr>
        <p:spPr>
          <a:xfrm>
            <a:off x="9451103" y="33144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7EB245-529B-1713-659E-941A7A6489A9}"/>
              </a:ext>
            </a:extLst>
          </p:cNvPr>
          <p:cNvSpPr/>
          <p:nvPr/>
        </p:nvSpPr>
        <p:spPr>
          <a:xfrm>
            <a:off x="9449135" y="264879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6220F35-AD07-5B2D-CD21-35146CDBA32A}"/>
              </a:ext>
            </a:extLst>
          </p:cNvPr>
          <p:cNvSpPr/>
          <p:nvPr/>
        </p:nvSpPr>
        <p:spPr>
          <a:xfrm>
            <a:off x="9905569" y="267989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5C68649-8850-340C-AB30-A24D33DA958E}"/>
              </a:ext>
            </a:extLst>
          </p:cNvPr>
          <p:cNvSpPr/>
          <p:nvPr/>
        </p:nvSpPr>
        <p:spPr>
          <a:xfrm>
            <a:off x="10256514" y="3026286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321698E-9F37-D549-788E-B06303128BF1}"/>
              </a:ext>
            </a:extLst>
          </p:cNvPr>
          <p:cNvSpPr/>
          <p:nvPr/>
        </p:nvSpPr>
        <p:spPr>
          <a:xfrm>
            <a:off x="10260467" y="2205903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54C72EF-46F3-62B3-DBEA-FCFB1E1DFA2F}"/>
              </a:ext>
            </a:extLst>
          </p:cNvPr>
          <p:cNvSpPr/>
          <p:nvPr/>
        </p:nvSpPr>
        <p:spPr>
          <a:xfrm>
            <a:off x="8996933" y="298751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8355137-5CFC-E9D0-177B-E6FA0CE95E46}"/>
              </a:ext>
            </a:extLst>
          </p:cNvPr>
          <p:cNvSpPr/>
          <p:nvPr/>
        </p:nvSpPr>
        <p:spPr>
          <a:xfrm>
            <a:off x="9449135" y="198310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01933CA-7F19-D594-316F-0EF7B9D5974A}"/>
              </a:ext>
            </a:extLst>
          </p:cNvPr>
          <p:cNvSpPr/>
          <p:nvPr/>
        </p:nvSpPr>
        <p:spPr>
          <a:xfrm>
            <a:off x="3148384" y="214618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4386C3A-964A-CCC4-C25A-673B7AAD6011}"/>
              </a:ext>
            </a:extLst>
          </p:cNvPr>
          <p:cNvSpPr/>
          <p:nvPr/>
        </p:nvSpPr>
        <p:spPr>
          <a:xfrm>
            <a:off x="4024023" y="322051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F7B0FE7-876D-F34F-D83A-7A1D16E66C91}"/>
              </a:ext>
            </a:extLst>
          </p:cNvPr>
          <p:cNvSpPr/>
          <p:nvPr/>
        </p:nvSpPr>
        <p:spPr>
          <a:xfrm>
            <a:off x="4022055" y="255481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066FD5D5-1461-5C9C-D8DE-48B5CB512784}"/>
              </a:ext>
            </a:extLst>
          </p:cNvPr>
          <p:cNvSpPr/>
          <p:nvPr/>
        </p:nvSpPr>
        <p:spPr>
          <a:xfrm>
            <a:off x="4774334" y="257427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6F927EE-6740-8CFA-083A-A30DD9DC98D9}"/>
              </a:ext>
            </a:extLst>
          </p:cNvPr>
          <p:cNvSpPr/>
          <p:nvPr/>
        </p:nvSpPr>
        <p:spPr>
          <a:xfrm>
            <a:off x="5305412" y="293850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2960552-B2F7-AB03-5D79-41DD08C0A6CE}"/>
              </a:ext>
            </a:extLst>
          </p:cNvPr>
          <p:cNvSpPr/>
          <p:nvPr/>
        </p:nvSpPr>
        <p:spPr>
          <a:xfrm>
            <a:off x="5309365" y="211811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1419115-3D87-27B2-E6FA-A44247D26BA0}"/>
              </a:ext>
            </a:extLst>
          </p:cNvPr>
          <p:cNvSpPr/>
          <p:nvPr/>
        </p:nvSpPr>
        <p:spPr>
          <a:xfrm>
            <a:off x="3148384" y="29231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FA0A1BA-4A29-9A35-8CED-ADF0D9FABE1F}"/>
              </a:ext>
            </a:extLst>
          </p:cNvPr>
          <p:cNvSpPr/>
          <p:nvPr/>
        </p:nvSpPr>
        <p:spPr>
          <a:xfrm>
            <a:off x="4022055" y="1889126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6C6DB88-B887-3EC6-A97E-B22FACD54C34}"/>
              </a:ext>
            </a:extLst>
          </p:cNvPr>
          <p:cNvSpPr/>
          <p:nvPr/>
        </p:nvSpPr>
        <p:spPr>
          <a:xfrm>
            <a:off x="4991644" y="17201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3959AF2-9369-BAD4-85AB-A5FBA3951F67}"/>
              </a:ext>
            </a:extLst>
          </p:cNvPr>
          <p:cNvSpPr/>
          <p:nvPr/>
        </p:nvSpPr>
        <p:spPr>
          <a:xfrm>
            <a:off x="5036734" y="333643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160656C-B2D7-4D59-DD48-7B34215A5BF7}"/>
              </a:ext>
            </a:extLst>
          </p:cNvPr>
          <p:cNvSpPr/>
          <p:nvPr/>
        </p:nvSpPr>
        <p:spPr>
          <a:xfrm>
            <a:off x="4550746" y="312173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B58BD643-4D67-09B4-BCD0-72F98FB43B1A}"/>
              </a:ext>
            </a:extLst>
          </p:cNvPr>
          <p:cNvSpPr/>
          <p:nvPr/>
        </p:nvSpPr>
        <p:spPr>
          <a:xfrm>
            <a:off x="3497300" y="247895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6E1C790E-031A-0C85-DE2F-776F34576574}"/>
              </a:ext>
            </a:extLst>
          </p:cNvPr>
          <p:cNvSpPr/>
          <p:nvPr/>
        </p:nvSpPr>
        <p:spPr>
          <a:xfrm>
            <a:off x="7088481" y="195916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1A21D7D-607F-6EDA-3177-21323E3339DC}"/>
              </a:ext>
            </a:extLst>
          </p:cNvPr>
          <p:cNvSpPr/>
          <p:nvPr/>
        </p:nvSpPr>
        <p:spPr>
          <a:xfrm>
            <a:off x="7517827" y="263859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443B45C2-0F73-20BD-5E92-52A4855AD839}"/>
              </a:ext>
            </a:extLst>
          </p:cNvPr>
          <p:cNvSpPr/>
          <p:nvPr/>
        </p:nvSpPr>
        <p:spPr>
          <a:xfrm>
            <a:off x="6914023" y="285069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ECAAC00-CFDB-18BD-25B0-40FD09E078A4}"/>
              </a:ext>
            </a:extLst>
          </p:cNvPr>
          <p:cNvSpPr/>
          <p:nvPr/>
        </p:nvSpPr>
        <p:spPr>
          <a:xfrm>
            <a:off x="6566120" y="235359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B0A67B9-07C2-6594-D732-0A87C4D01CA0}"/>
              </a:ext>
            </a:extLst>
          </p:cNvPr>
          <p:cNvSpPr txBox="1"/>
          <p:nvPr/>
        </p:nvSpPr>
        <p:spPr>
          <a:xfrm>
            <a:off x="3013044" y="1193430"/>
            <a:ext cx="3052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0C94B13-A1A0-21F6-5C5E-DCD1DE9EC506}"/>
              </a:ext>
            </a:extLst>
          </p:cNvPr>
          <p:cNvSpPr txBox="1"/>
          <p:nvPr/>
        </p:nvSpPr>
        <p:spPr>
          <a:xfrm>
            <a:off x="6519713" y="1019868"/>
            <a:ext cx="2188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Target </a:t>
            </a:r>
          </a:p>
          <a:p>
            <a:r>
              <a:rPr lang="en-US" sz="2400" b="1" dirty="0"/>
              <a:t>Configuration: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80643B2-3BDF-6565-004F-740F714C8FD2}"/>
              </a:ext>
            </a:extLst>
          </p:cNvPr>
          <p:cNvSpPr txBox="1"/>
          <p:nvPr/>
        </p:nvSpPr>
        <p:spPr>
          <a:xfrm>
            <a:off x="8892136" y="1025560"/>
            <a:ext cx="2188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Difference</a:t>
            </a:r>
          </a:p>
          <a:p>
            <a:r>
              <a:rPr lang="en-US" sz="2400" b="1" dirty="0"/>
              <a:t>Configuration: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2B29FE6-4C17-FF74-700C-9B3F8D3DB439}"/>
              </a:ext>
            </a:extLst>
          </p:cNvPr>
          <p:cNvSpPr txBox="1"/>
          <p:nvPr/>
        </p:nvSpPr>
        <p:spPr>
          <a:xfrm>
            <a:off x="5925944" y="2244794"/>
            <a:ext cx="3946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-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3C1E80F-B1BB-2EB7-2A69-84C1BCF53102}"/>
              </a:ext>
            </a:extLst>
          </p:cNvPr>
          <p:cNvSpPr txBox="1"/>
          <p:nvPr/>
        </p:nvSpPr>
        <p:spPr>
          <a:xfrm>
            <a:off x="8426463" y="2308324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A1D5309-5AD0-1C8D-8E2D-4DFCA982A1ED}"/>
              </a:ext>
            </a:extLst>
          </p:cNvPr>
          <p:cNvSpPr txBox="1"/>
          <p:nvPr/>
        </p:nvSpPr>
        <p:spPr>
          <a:xfrm>
            <a:off x="233522" y="4124785"/>
            <a:ext cx="60449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Algorithm:</a:t>
            </a:r>
          </a:p>
          <a:p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Compute the “Difference” configuration</a:t>
            </a:r>
          </a:p>
          <a:p>
            <a:endParaRPr lang="en-US" sz="2400" b="1" dirty="0"/>
          </a:p>
        </p:txBody>
      </p:sp>
      <p:sp>
        <p:nvSpPr>
          <p:cNvPr id="58" name="Title 1">
            <a:extLst>
              <a:ext uri="{FF2B5EF4-FFF2-40B4-BE49-F238E27FC236}">
                <a16:creationId xmlns:a16="http://schemas.microsoft.com/office/drawing/2014/main" id="{4C27BD29-E42D-4ABB-2357-8561086AC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(2,0) Algorithm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140021C-FC76-F1C3-0C67-7CACFC0C05C9}"/>
              </a:ext>
            </a:extLst>
          </p:cNvPr>
          <p:cNvSpPr/>
          <p:nvPr/>
        </p:nvSpPr>
        <p:spPr>
          <a:xfrm>
            <a:off x="737833" y="203144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C391D3D-8191-A3A9-8587-C6EB41577154}"/>
              </a:ext>
            </a:extLst>
          </p:cNvPr>
          <p:cNvSpPr/>
          <p:nvPr/>
        </p:nvSpPr>
        <p:spPr>
          <a:xfrm>
            <a:off x="1143499" y="203144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80D50B5-708B-B7BF-7E82-54FDC1B1A497}"/>
              </a:ext>
            </a:extLst>
          </p:cNvPr>
          <p:cNvSpPr/>
          <p:nvPr/>
        </p:nvSpPr>
        <p:spPr>
          <a:xfrm>
            <a:off x="735804" y="242662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B07A24F-0C86-36F5-FEFD-0C86FCA9EB4D}"/>
              </a:ext>
            </a:extLst>
          </p:cNvPr>
          <p:cNvSpPr/>
          <p:nvPr/>
        </p:nvSpPr>
        <p:spPr>
          <a:xfrm>
            <a:off x="1141908" y="242637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6D451CC-2AAD-CA01-1B82-E62507430C37}"/>
              </a:ext>
            </a:extLst>
          </p:cNvPr>
          <p:cNvSpPr/>
          <p:nvPr/>
        </p:nvSpPr>
        <p:spPr>
          <a:xfrm>
            <a:off x="735804" y="281266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4C31AC5-36BD-E07B-C315-241BFF19171E}"/>
              </a:ext>
            </a:extLst>
          </p:cNvPr>
          <p:cNvSpPr/>
          <p:nvPr/>
        </p:nvSpPr>
        <p:spPr>
          <a:xfrm>
            <a:off x="1137151" y="282179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04546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E541C7-E416-8619-77D7-F15F94CA0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F9374A22-9652-731C-54AC-77B2B8A6DFBA}"/>
              </a:ext>
            </a:extLst>
          </p:cNvPr>
          <p:cNvSpPr txBox="1"/>
          <p:nvPr/>
        </p:nvSpPr>
        <p:spPr>
          <a:xfrm>
            <a:off x="737833" y="1231723"/>
            <a:ext cx="16818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Reactions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r>
              <a:rPr lang="en-US" sz="2400" dirty="0"/>
              <a:t>            =&gt; Ø</a:t>
            </a:r>
          </a:p>
          <a:p>
            <a:r>
              <a:rPr lang="en-US" sz="2400" dirty="0"/>
              <a:t>            =&gt; Ø</a:t>
            </a:r>
          </a:p>
          <a:p>
            <a:r>
              <a:rPr lang="en-US" sz="2400" dirty="0"/>
              <a:t>            =&gt; Ø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01B97A-D4FE-C913-4AA1-AD5130CEA65A}"/>
              </a:ext>
            </a:extLst>
          </p:cNvPr>
          <p:cNvCxnSpPr>
            <a:cxnSpLocks/>
          </p:cNvCxnSpPr>
          <p:nvPr/>
        </p:nvCxnSpPr>
        <p:spPr>
          <a:xfrm>
            <a:off x="6940351" y="5117276"/>
            <a:ext cx="820949" cy="3982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BAD9ED1-72D0-3098-951C-D41EF1034307}"/>
              </a:ext>
            </a:extLst>
          </p:cNvPr>
          <p:cNvCxnSpPr>
            <a:cxnSpLocks/>
            <a:stCxn id="11" idx="0"/>
          </p:cNvCxnSpPr>
          <p:nvPr/>
        </p:nvCxnSpPr>
        <p:spPr>
          <a:xfrm flipH="1" flipV="1">
            <a:off x="6940351" y="5128177"/>
            <a:ext cx="858358" cy="8591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E78224-345F-BEB3-8A32-0A43C9057CDB}"/>
              </a:ext>
            </a:extLst>
          </p:cNvPr>
          <p:cNvCxnSpPr>
            <a:cxnSpLocks/>
            <a:endCxn id="11" idx="2"/>
          </p:cNvCxnSpPr>
          <p:nvPr/>
        </p:nvCxnSpPr>
        <p:spPr>
          <a:xfrm>
            <a:off x="6920412" y="5895994"/>
            <a:ext cx="703839" cy="26575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BD2459D-8F64-FA1F-C509-798F4649658F}"/>
              </a:ext>
            </a:extLst>
          </p:cNvPr>
          <p:cNvCxnSpPr>
            <a:cxnSpLocks/>
          </p:cNvCxnSpPr>
          <p:nvPr/>
        </p:nvCxnSpPr>
        <p:spPr>
          <a:xfrm flipV="1">
            <a:off x="6958511" y="5507525"/>
            <a:ext cx="836262" cy="3564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46EDDE5-8D78-5827-A734-5EE95D6289BB}"/>
              </a:ext>
            </a:extLst>
          </p:cNvPr>
          <p:cNvCxnSpPr>
            <a:cxnSpLocks/>
          </p:cNvCxnSpPr>
          <p:nvPr/>
        </p:nvCxnSpPr>
        <p:spPr>
          <a:xfrm flipV="1">
            <a:off x="7815990" y="5557732"/>
            <a:ext cx="694533" cy="61142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60297F4-13B2-D580-7094-C794BFB1C77A}"/>
              </a:ext>
            </a:extLst>
          </p:cNvPr>
          <p:cNvCxnSpPr>
            <a:cxnSpLocks/>
          </p:cNvCxnSpPr>
          <p:nvPr/>
        </p:nvCxnSpPr>
        <p:spPr>
          <a:xfrm>
            <a:off x="7812933" y="5507525"/>
            <a:ext cx="734119" cy="79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F7E8375-072C-AB03-EB5C-D1DE86BE2977}"/>
              </a:ext>
            </a:extLst>
          </p:cNvPr>
          <p:cNvCxnSpPr>
            <a:stCxn id="15" idx="4"/>
            <a:endCxn id="14" idx="0"/>
          </p:cNvCxnSpPr>
          <p:nvPr/>
        </p:nvCxnSpPr>
        <p:spPr>
          <a:xfrm flipH="1">
            <a:off x="9211704" y="5242768"/>
            <a:ext cx="3953" cy="4714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FDFAF821-3C9E-D744-6175-E32541254616}"/>
              </a:ext>
            </a:extLst>
          </p:cNvPr>
          <p:cNvCxnSpPr>
            <a:cxnSpLocks/>
          </p:cNvCxnSpPr>
          <p:nvPr/>
        </p:nvCxnSpPr>
        <p:spPr>
          <a:xfrm flipV="1">
            <a:off x="6940351" y="4842404"/>
            <a:ext cx="854422" cy="2537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71499E03-2DDB-3D6E-0463-F0C96CF63C7D}"/>
              </a:ext>
            </a:extLst>
          </p:cNvPr>
          <p:cNvCxnSpPr>
            <a:cxnSpLocks/>
          </p:cNvCxnSpPr>
          <p:nvPr/>
        </p:nvCxnSpPr>
        <p:spPr>
          <a:xfrm flipV="1">
            <a:off x="6939358" y="4842404"/>
            <a:ext cx="857383" cy="10444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B4D60B4F-0FB1-9882-4894-55D901F4CDEC}"/>
              </a:ext>
            </a:extLst>
          </p:cNvPr>
          <p:cNvCxnSpPr>
            <a:cxnSpLocks/>
          </p:cNvCxnSpPr>
          <p:nvPr/>
        </p:nvCxnSpPr>
        <p:spPr>
          <a:xfrm>
            <a:off x="7808997" y="4842404"/>
            <a:ext cx="701526" cy="6651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26EC9620-31B9-696D-7D82-34141B2F1122}"/>
              </a:ext>
            </a:extLst>
          </p:cNvPr>
          <p:cNvSpPr/>
          <p:nvPr/>
        </p:nvSpPr>
        <p:spPr>
          <a:xfrm>
            <a:off x="6748612" y="491295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F10BC61-413B-E2AC-145C-BD94E780A555}"/>
              </a:ext>
            </a:extLst>
          </p:cNvPr>
          <p:cNvSpPr/>
          <p:nvPr/>
        </p:nvSpPr>
        <p:spPr>
          <a:xfrm>
            <a:off x="7624251" y="598728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CDA98C6-EF12-3DDC-C4FC-725697F488DB}"/>
              </a:ext>
            </a:extLst>
          </p:cNvPr>
          <p:cNvSpPr/>
          <p:nvPr/>
        </p:nvSpPr>
        <p:spPr>
          <a:xfrm>
            <a:off x="7622283" y="532159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AAC67E8-1CB8-60A9-5100-E676CE117E76}"/>
              </a:ext>
            </a:extLst>
          </p:cNvPr>
          <p:cNvSpPr/>
          <p:nvPr/>
        </p:nvSpPr>
        <p:spPr>
          <a:xfrm>
            <a:off x="8374562" y="534104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35E46C6-4209-BD79-CB63-351000586149}"/>
              </a:ext>
            </a:extLst>
          </p:cNvPr>
          <p:cNvSpPr/>
          <p:nvPr/>
        </p:nvSpPr>
        <p:spPr>
          <a:xfrm>
            <a:off x="9037246" y="571423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B5A104D-858B-B341-2CCE-EC85E71369AC}"/>
              </a:ext>
            </a:extLst>
          </p:cNvPr>
          <p:cNvSpPr/>
          <p:nvPr/>
        </p:nvSpPr>
        <p:spPr>
          <a:xfrm>
            <a:off x="9041199" y="489385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E2DD5A4-8355-0FB6-B1A1-2AF4CEB63B4A}"/>
              </a:ext>
            </a:extLst>
          </p:cNvPr>
          <p:cNvSpPr/>
          <p:nvPr/>
        </p:nvSpPr>
        <p:spPr>
          <a:xfrm>
            <a:off x="6748612" y="568996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4BDF3DF6-ED44-6352-3211-9D9349304828}"/>
              </a:ext>
            </a:extLst>
          </p:cNvPr>
          <p:cNvSpPr/>
          <p:nvPr/>
        </p:nvSpPr>
        <p:spPr>
          <a:xfrm>
            <a:off x="7622283" y="465590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6FBA440-4A02-2B66-200B-B0B660864BF9}"/>
              </a:ext>
            </a:extLst>
          </p:cNvPr>
          <p:cNvSpPr/>
          <p:nvPr/>
        </p:nvSpPr>
        <p:spPr>
          <a:xfrm>
            <a:off x="8996933" y="221050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86BDAE7-2DDE-06AC-9725-F97C3F90506C}"/>
              </a:ext>
            </a:extLst>
          </p:cNvPr>
          <p:cNvSpPr/>
          <p:nvPr/>
        </p:nvSpPr>
        <p:spPr>
          <a:xfrm>
            <a:off x="9451103" y="33144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9CD97CC-DB88-2566-0275-BA6A6765E150}"/>
              </a:ext>
            </a:extLst>
          </p:cNvPr>
          <p:cNvSpPr/>
          <p:nvPr/>
        </p:nvSpPr>
        <p:spPr>
          <a:xfrm>
            <a:off x="9449135" y="264879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5C6835F-9204-D87C-E7D7-7132C6952B55}"/>
              </a:ext>
            </a:extLst>
          </p:cNvPr>
          <p:cNvSpPr/>
          <p:nvPr/>
        </p:nvSpPr>
        <p:spPr>
          <a:xfrm>
            <a:off x="9905569" y="267989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FFC6DB3-1BE0-770B-3CBA-C619EA25595E}"/>
              </a:ext>
            </a:extLst>
          </p:cNvPr>
          <p:cNvSpPr/>
          <p:nvPr/>
        </p:nvSpPr>
        <p:spPr>
          <a:xfrm>
            <a:off x="10256514" y="3026286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C8EFC6C-05E8-C4E6-5737-1645574E5B29}"/>
              </a:ext>
            </a:extLst>
          </p:cNvPr>
          <p:cNvSpPr/>
          <p:nvPr/>
        </p:nvSpPr>
        <p:spPr>
          <a:xfrm>
            <a:off x="10260467" y="2205903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9DA7497-E5AD-D9E5-9BD6-9F00E06E89CB}"/>
              </a:ext>
            </a:extLst>
          </p:cNvPr>
          <p:cNvSpPr/>
          <p:nvPr/>
        </p:nvSpPr>
        <p:spPr>
          <a:xfrm>
            <a:off x="8996933" y="298751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A0B41F-FEF8-4A79-CB56-42B76C73E251}"/>
              </a:ext>
            </a:extLst>
          </p:cNvPr>
          <p:cNvSpPr/>
          <p:nvPr/>
        </p:nvSpPr>
        <p:spPr>
          <a:xfrm>
            <a:off x="9449135" y="198310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9E31A9E-6FF7-A868-1CE9-829B4279FD1A}"/>
              </a:ext>
            </a:extLst>
          </p:cNvPr>
          <p:cNvSpPr/>
          <p:nvPr/>
        </p:nvSpPr>
        <p:spPr>
          <a:xfrm>
            <a:off x="3148384" y="214618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E25F6FA-5D84-06C0-19FC-D9A194B7D4BE}"/>
              </a:ext>
            </a:extLst>
          </p:cNvPr>
          <p:cNvSpPr/>
          <p:nvPr/>
        </p:nvSpPr>
        <p:spPr>
          <a:xfrm>
            <a:off x="4024023" y="322051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2A5A45D-101B-242B-C047-05CD72CF2914}"/>
              </a:ext>
            </a:extLst>
          </p:cNvPr>
          <p:cNvSpPr/>
          <p:nvPr/>
        </p:nvSpPr>
        <p:spPr>
          <a:xfrm>
            <a:off x="4022055" y="255481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EB5AE65-8B23-986F-7A1B-85EFB1868D53}"/>
              </a:ext>
            </a:extLst>
          </p:cNvPr>
          <p:cNvSpPr/>
          <p:nvPr/>
        </p:nvSpPr>
        <p:spPr>
          <a:xfrm>
            <a:off x="4774334" y="257427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813A00A7-5AB4-9B02-4888-D848C6CB0764}"/>
              </a:ext>
            </a:extLst>
          </p:cNvPr>
          <p:cNvSpPr/>
          <p:nvPr/>
        </p:nvSpPr>
        <p:spPr>
          <a:xfrm>
            <a:off x="5305412" y="293850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492C4BF-59D8-A603-524F-87D908F545D7}"/>
              </a:ext>
            </a:extLst>
          </p:cNvPr>
          <p:cNvSpPr/>
          <p:nvPr/>
        </p:nvSpPr>
        <p:spPr>
          <a:xfrm>
            <a:off x="5309365" y="211811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64D2F3F-3D6A-37F5-3625-55B208FCBE18}"/>
              </a:ext>
            </a:extLst>
          </p:cNvPr>
          <p:cNvSpPr/>
          <p:nvPr/>
        </p:nvSpPr>
        <p:spPr>
          <a:xfrm>
            <a:off x="3148384" y="29231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6955060-A135-512E-0553-B5E59A9ED94A}"/>
              </a:ext>
            </a:extLst>
          </p:cNvPr>
          <p:cNvSpPr/>
          <p:nvPr/>
        </p:nvSpPr>
        <p:spPr>
          <a:xfrm>
            <a:off x="4022055" y="1889126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15839DF0-F9FF-BA1F-4400-B9E958077C17}"/>
              </a:ext>
            </a:extLst>
          </p:cNvPr>
          <p:cNvSpPr/>
          <p:nvPr/>
        </p:nvSpPr>
        <p:spPr>
          <a:xfrm>
            <a:off x="4991644" y="17201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3186D09-DF24-F377-F5E6-3B6C3E1EFB4B}"/>
              </a:ext>
            </a:extLst>
          </p:cNvPr>
          <p:cNvSpPr/>
          <p:nvPr/>
        </p:nvSpPr>
        <p:spPr>
          <a:xfrm>
            <a:off x="5036734" y="333643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BF532A3-5362-DB02-49D8-0664E4793F49}"/>
              </a:ext>
            </a:extLst>
          </p:cNvPr>
          <p:cNvSpPr/>
          <p:nvPr/>
        </p:nvSpPr>
        <p:spPr>
          <a:xfrm>
            <a:off x="4550746" y="312173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9C3ECB1-C246-2635-002E-2DF483B86DAB}"/>
              </a:ext>
            </a:extLst>
          </p:cNvPr>
          <p:cNvSpPr/>
          <p:nvPr/>
        </p:nvSpPr>
        <p:spPr>
          <a:xfrm>
            <a:off x="3497300" y="247895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E518C44-C0C2-7E48-CFD6-F24406F74731}"/>
              </a:ext>
            </a:extLst>
          </p:cNvPr>
          <p:cNvSpPr/>
          <p:nvPr/>
        </p:nvSpPr>
        <p:spPr>
          <a:xfrm>
            <a:off x="7088481" y="195916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7701D76-7741-C039-4CE0-B425DDA84544}"/>
              </a:ext>
            </a:extLst>
          </p:cNvPr>
          <p:cNvSpPr/>
          <p:nvPr/>
        </p:nvSpPr>
        <p:spPr>
          <a:xfrm>
            <a:off x="7517827" y="263859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572D687-9663-C279-C5E6-A09FC6E0ECF1}"/>
              </a:ext>
            </a:extLst>
          </p:cNvPr>
          <p:cNvSpPr/>
          <p:nvPr/>
        </p:nvSpPr>
        <p:spPr>
          <a:xfrm>
            <a:off x="6914023" y="285069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29A05DB-CE1E-BF99-406B-665E3BBA3A67}"/>
              </a:ext>
            </a:extLst>
          </p:cNvPr>
          <p:cNvSpPr/>
          <p:nvPr/>
        </p:nvSpPr>
        <p:spPr>
          <a:xfrm>
            <a:off x="6566120" y="235359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2D16B83-EA07-6E46-70AC-FC384B82468F}"/>
              </a:ext>
            </a:extLst>
          </p:cNvPr>
          <p:cNvSpPr txBox="1"/>
          <p:nvPr/>
        </p:nvSpPr>
        <p:spPr>
          <a:xfrm>
            <a:off x="3013044" y="1193430"/>
            <a:ext cx="3052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DBAF288-C8D2-87E9-0EC4-0E9314CA85E3}"/>
              </a:ext>
            </a:extLst>
          </p:cNvPr>
          <p:cNvSpPr txBox="1"/>
          <p:nvPr/>
        </p:nvSpPr>
        <p:spPr>
          <a:xfrm>
            <a:off x="6519713" y="1019868"/>
            <a:ext cx="2188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Target </a:t>
            </a:r>
          </a:p>
          <a:p>
            <a:r>
              <a:rPr lang="en-US" sz="2400" b="1" dirty="0"/>
              <a:t>Configuration: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980C6A5-71B9-753E-AC82-6C4342D08335}"/>
              </a:ext>
            </a:extLst>
          </p:cNvPr>
          <p:cNvSpPr txBox="1"/>
          <p:nvPr/>
        </p:nvSpPr>
        <p:spPr>
          <a:xfrm>
            <a:off x="8892136" y="1025560"/>
            <a:ext cx="2188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Difference</a:t>
            </a:r>
          </a:p>
          <a:p>
            <a:r>
              <a:rPr lang="en-US" sz="2400" b="1" dirty="0"/>
              <a:t>Configuration: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F47097F-BBBD-F41C-9EA7-BE2B0F8F6394}"/>
              </a:ext>
            </a:extLst>
          </p:cNvPr>
          <p:cNvSpPr txBox="1"/>
          <p:nvPr/>
        </p:nvSpPr>
        <p:spPr>
          <a:xfrm>
            <a:off x="5925944" y="2244794"/>
            <a:ext cx="3946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-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947DA2F-0F74-ECCC-61CA-63249878EDD0}"/>
              </a:ext>
            </a:extLst>
          </p:cNvPr>
          <p:cNvSpPr txBox="1"/>
          <p:nvPr/>
        </p:nvSpPr>
        <p:spPr>
          <a:xfrm>
            <a:off x="8426463" y="2308324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31AA792-8238-3DBC-9750-6636FF9EB1E7}"/>
              </a:ext>
            </a:extLst>
          </p:cNvPr>
          <p:cNvSpPr txBox="1"/>
          <p:nvPr/>
        </p:nvSpPr>
        <p:spPr>
          <a:xfrm>
            <a:off x="233522" y="4124785"/>
            <a:ext cx="60449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Algorithm:</a:t>
            </a:r>
          </a:p>
          <a:p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Compute the “Difference” configuration</a:t>
            </a:r>
          </a:p>
          <a:p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Create the Reaction Graph</a:t>
            </a:r>
          </a:p>
          <a:p>
            <a:endParaRPr lang="en-US" sz="2400" b="1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535CE7C-975D-35CD-CAC6-7E900853554E}"/>
              </a:ext>
            </a:extLst>
          </p:cNvPr>
          <p:cNvSpPr txBox="1"/>
          <p:nvPr/>
        </p:nvSpPr>
        <p:spPr>
          <a:xfrm>
            <a:off x="6659880" y="4154185"/>
            <a:ext cx="180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Reaction Graph:</a:t>
            </a:r>
          </a:p>
        </p:txBody>
      </p:sp>
      <p:sp>
        <p:nvSpPr>
          <p:cNvPr id="58" name="Title 1">
            <a:extLst>
              <a:ext uri="{FF2B5EF4-FFF2-40B4-BE49-F238E27FC236}">
                <a16:creationId xmlns:a16="http://schemas.microsoft.com/office/drawing/2014/main" id="{8D140F8D-FA83-728E-5D49-CF33F2CEE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(2,0) Algorithm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78D3503-7781-7BFF-1DB4-DF79D9AC7F0C}"/>
              </a:ext>
            </a:extLst>
          </p:cNvPr>
          <p:cNvSpPr/>
          <p:nvPr/>
        </p:nvSpPr>
        <p:spPr>
          <a:xfrm>
            <a:off x="737833" y="203144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D928AF3-1EA9-2D29-47A0-93CAF384F71F}"/>
              </a:ext>
            </a:extLst>
          </p:cNvPr>
          <p:cNvSpPr/>
          <p:nvPr/>
        </p:nvSpPr>
        <p:spPr>
          <a:xfrm>
            <a:off x="1143499" y="203144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B61EF18-1C29-CE94-B069-4574F000152E}"/>
              </a:ext>
            </a:extLst>
          </p:cNvPr>
          <p:cNvSpPr/>
          <p:nvPr/>
        </p:nvSpPr>
        <p:spPr>
          <a:xfrm>
            <a:off x="735804" y="242662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7C94107-30DF-F667-81AE-94517674C36A}"/>
              </a:ext>
            </a:extLst>
          </p:cNvPr>
          <p:cNvSpPr/>
          <p:nvPr/>
        </p:nvSpPr>
        <p:spPr>
          <a:xfrm>
            <a:off x="1141908" y="242637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45E19E9-E3EF-7567-D9F0-49B99432EE37}"/>
              </a:ext>
            </a:extLst>
          </p:cNvPr>
          <p:cNvSpPr/>
          <p:nvPr/>
        </p:nvSpPr>
        <p:spPr>
          <a:xfrm>
            <a:off x="735804" y="281266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0E7B5D1-C6DB-176F-2F30-1470A97E66F4}"/>
              </a:ext>
            </a:extLst>
          </p:cNvPr>
          <p:cNvSpPr/>
          <p:nvPr/>
        </p:nvSpPr>
        <p:spPr>
          <a:xfrm>
            <a:off x="1137151" y="282179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199145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66DD5D-002A-B07A-C570-3EBF66211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4BF6656C-364B-DA51-87C2-AEF5BD002A4F}"/>
              </a:ext>
            </a:extLst>
          </p:cNvPr>
          <p:cNvSpPr txBox="1"/>
          <p:nvPr/>
        </p:nvSpPr>
        <p:spPr>
          <a:xfrm>
            <a:off x="737833" y="1231723"/>
            <a:ext cx="16818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Reactions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r>
              <a:rPr lang="en-US" sz="2400" dirty="0"/>
              <a:t>            =&gt; Ø</a:t>
            </a:r>
          </a:p>
          <a:p>
            <a:r>
              <a:rPr lang="en-US" sz="2400" dirty="0"/>
              <a:t>            =&gt; Ø</a:t>
            </a:r>
          </a:p>
          <a:p>
            <a:r>
              <a:rPr lang="en-US" sz="2400" dirty="0"/>
              <a:t>            =&gt; Ø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6E83B9B-55F3-B5D1-5125-E836498FD96D}"/>
              </a:ext>
            </a:extLst>
          </p:cNvPr>
          <p:cNvCxnSpPr>
            <a:cxnSpLocks/>
          </p:cNvCxnSpPr>
          <p:nvPr/>
        </p:nvCxnSpPr>
        <p:spPr>
          <a:xfrm>
            <a:off x="6940351" y="5117276"/>
            <a:ext cx="820949" cy="3982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4179C2-C993-A095-DF9A-AD7BBA6B21DD}"/>
              </a:ext>
            </a:extLst>
          </p:cNvPr>
          <p:cNvCxnSpPr>
            <a:cxnSpLocks/>
            <a:stCxn id="11" idx="0"/>
          </p:cNvCxnSpPr>
          <p:nvPr/>
        </p:nvCxnSpPr>
        <p:spPr>
          <a:xfrm flipH="1" flipV="1">
            <a:off x="6940351" y="5128177"/>
            <a:ext cx="858358" cy="8591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F6C24AE-1415-D5BA-7EFB-823E490A6DF4}"/>
              </a:ext>
            </a:extLst>
          </p:cNvPr>
          <p:cNvCxnSpPr>
            <a:cxnSpLocks/>
            <a:endCxn id="11" idx="2"/>
          </p:cNvCxnSpPr>
          <p:nvPr/>
        </p:nvCxnSpPr>
        <p:spPr>
          <a:xfrm>
            <a:off x="6920412" y="5895994"/>
            <a:ext cx="703839" cy="26575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576F74A-40A5-EE50-B379-157448AEE68B}"/>
              </a:ext>
            </a:extLst>
          </p:cNvPr>
          <p:cNvCxnSpPr>
            <a:cxnSpLocks/>
          </p:cNvCxnSpPr>
          <p:nvPr/>
        </p:nvCxnSpPr>
        <p:spPr>
          <a:xfrm flipV="1">
            <a:off x="6958511" y="5507525"/>
            <a:ext cx="836262" cy="3564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3DCDF0C-37BE-028F-CA0F-E4F01D8F86EF}"/>
              </a:ext>
            </a:extLst>
          </p:cNvPr>
          <p:cNvCxnSpPr>
            <a:cxnSpLocks/>
          </p:cNvCxnSpPr>
          <p:nvPr/>
        </p:nvCxnSpPr>
        <p:spPr>
          <a:xfrm flipV="1">
            <a:off x="7815990" y="5557732"/>
            <a:ext cx="694533" cy="61142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075C79F-DD3E-F322-B2E0-9C71A26F4AE4}"/>
              </a:ext>
            </a:extLst>
          </p:cNvPr>
          <p:cNvCxnSpPr>
            <a:cxnSpLocks/>
          </p:cNvCxnSpPr>
          <p:nvPr/>
        </p:nvCxnSpPr>
        <p:spPr>
          <a:xfrm>
            <a:off x="7812933" y="5507525"/>
            <a:ext cx="734119" cy="79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FF97582-FFBE-C24F-4627-77A2114897C4}"/>
              </a:ext>
            </a:extLst>
          </p:cNvPr>
          <p:cNvCxnSpPr>
            <a:stCxn id="15" idx="4"/>
            <a:endCxn id="14" idx="0"/>
          </p:cNvCxnSpPr>
          <p:nvPr/>
        </p:nvCxnSpPr>
        <p:spPr>
          <a:xfrm flipH="1">
            <a:off x="9211704" y="5242768"/>
            <a:ext cx="3953" cy="4714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66AF485C-5D92-F958-A9B9-2AF4C17B5AC6}"/>
              </a:ext>
            </a:extLst>
          </p:cNvPr>
          <p:cNvCxnSpPr>
            <a:cxnSpLocks/>
          </p:cNvCxnSpPr>
          <p:nvPr/>
        </p:nvCxnSpPr>
        <p:spPr>
          <a:xfrm flipV="1">
            <a:off x="6940351" y="4842404"/>
            <a:ext cx="854422" cy="2537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B7398431-C6E3-B969-EBFD-B37F8E46584D}"/>
              </a:ext>
            </a:extLst>
          </p:cNvPr>
          <p:cNvCxnSpPr>
            <a:cxnSpLocks/>
          </p:cNvCxnSpPr>
          <p:nvPr/>
        </p:nvCxnSpPr>
        <p:spPr>
          <a:xfrm flipV="1">
            <a:off x="6939358" y="4842404"/>
            <a:ext cx="857383" cy="10444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8A17DFF3-1890-D667-A694-CE9023D59AF5}"/>
              </a:ext>
            </a:extLst>
          </p:cNvPr>
          <p:cNvCxnSpPr>
            <a:cxnSpLocks/>
          </p:cNvCxnSpPr>
          <p:nvPr/>
        </p:nvCxnSpPr>
        <p:spPr>
          <a:xfrm>
            <a:off x="7808997" y="4842404"/>
            <a:ext cx="701526" cy="6651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F9ADB6C5-4F56-BFCE-BC29-F508DFE60454}"/>
              </a:ext>
            </a:extLst>
          </p:cNvPr>
          <p:cNvSpPr/>
          <p:nvPr/>
        </p:nvSpPr>
        <p:spPr>
          <a:xfrm>
            <a:off x="6748612" y="491295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37E4786-2ADB-8C70-DD0C-AC974CB05673}"/>
              </a:ext>
            </a:extLst>
          </p:cNvPr>
          <p:cNvSpPr/>
          <p:nvPr/>
        </p:nvSpPr>
        <p:spPr>
          <a:xfrm>
            <a:off x="7624251" y="598728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AFB7D1B-45D4-57E5-874B-150C192015C3}"/>
              </a:ext>
            </a:extLst>
          </p:cNvPr>
          <p:cNvSpPr/>
          <p:nvPr/>
        </p:nvSpPr>
        <p:spPr>
          <a:xfrm>
            <a:off x="7622283" y="532159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48C66A9-3EFE-64FB-FE0B-130748A6FF0C}"/>
              </a:ext>
            </a:extLst>
          </p:cNvPr>
          <p:cNvSpPr/>
          <p:nvPr/>
        </p:nvSpPr>
        <p:spPr>
          <a:xfrm>
            <a:off x="8374562" y="534104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CB52A95-AC7D-2DDE-CC16-B3152F7C42A3}"/>
              </a:ext>
            </a:extLst>
          </p:cNvPr>
          <p:cNvSpPr/>
          <p:nvPr/>
        </p:nvSpPr>
        <p:spPr>
          <a:xfrm>
            <a:off x="9037246" y="571423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0B06079-2DB7-965A-9E00-22E16EB4A41F}"/>
              </a:ext>
            </a:extLst>
          </p:cNvPr>
          <p:cNvSpPr/>
          <p:nvPr/>
        </p:nvSpPr>
        <p:spPr>
          <a:xfrm>
            <a:off x="9041199" y="489385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35C0D26-274A-ED1E-8BC7-50AA4D5E901B}"/>
              </a:ext>
            </a:extLst>
          </p:cNvPr>
          <p:cNvSpPr/>
          <p:nvPr/>
        </p:nvSpPr>
        <p:spPr>
          <a:xfrm>
            <a:off x="6748612" y="568996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4232B831-33C6-9694-67E9-54CA3CA52E2B}"/>
              </a:ext>
            </a:extLst>
          </p:cNvPr>
          <p:cNvSpPr/>
          <p:nvPr/>
        </p:nvSpPr>
        <p:spPr>
          <a:xfrm>
            <a:off x="7622283" y="465590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8243B60-A7B3-E736-912D-B1BE65DF39BC}"/>
              </a:ext>
            </a:extLst>
          </p:cNvPr>
          <p:cNvSpPr/>
          <p:nvPr/>
        </p:nvSpPr>
        <p:spPr>
          <a:xfrm>
            <a:off x="8996933" y="221050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6016D06-9990-BC2E-F805-1E0A578CB041}"/>
              </a:ext>
            </a:extLst>
          </p:cNvPr>
          <p:cNvSpPr/>
          <p:nvPr/>
        </p:nvSpPr>
        <p:spPr>
          <a:xfrm>
            <a:off x="9451103" y="33144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D8B314D-9BD8-8839-1839-A1D750649B07}"/>
              </a:ext>
            </a:extLst>
          </p:cNvPr>
          <p:cNvSpPr/>
          <p:nvPr/>
        </p:nvSpPr>
        <p:spPr>
          <a:xfrm>
            <a:off x="9449135" y="264879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B1AE238-56F3-D36B-D294-1D806744E388}"/>
              </a:ext>
            </a:extLst>
          </p:cNvPr>
          <p:cNvSpPr/>
          <p:nvPr/>
        </p:nvSpPr>
        <p:spPr>
          <a:xfrm>
            <a:off x="9905569" y="267989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057330C-28B0-F386-EE8C-5BCB168C582B}"/>
              </a:ext>
            </a:extLst>
          </p:cNvPr>
          <p:cNvSpPr/>
          <p:nvPr/>
        </p:nvSpPr>
        <p:spPr>
          <a:xfrm>
            <a:off x="10256514" y="3026286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68FBEA2-9E35-C3EE-6220-56F1DF75E28F}"/>
              </a:ext>
            </a:extLst>
          </p:cNvPr>
          <p:cNvSpPr/>
          <p:nvPr/>
        </p:nvSpPr>
        <p:spPr>
          <a:xfrm>
            <a:off x="10260467" y="2205903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00B05A5-E84F-BFFA-77B8-B566EAEEFBD2}"/>
              </a:ext>
            </a:extLst>
          </p:cNvPr>
          <p:cNvSpPr/>
          <p:nvPr/>
        </p:nvSpPr>
        <p:spPr>
          <a:xfrm>
            <a:off x="8996933" y="298751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72684E4-D3F9-F01E-C8A2-CE26EE3D24A7}"/>
              </a:ext>
            </a:extLst>
          </p:cNvPr>
          <p:cNvSpPr/>
          <p:nvPr/>
        </p:nvSpPr>
        <p:spPr>
          <a:xfrm>
            <a:off x="9449135" y="198310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7BB8DE7-A3BA-13AF-BA17-4BD61D415E39}"/>
              </a:ext>
            </a:extLst>
          </p:cNvPr>
          <p:cNvSpPr/>
          <p:nvPr/>
        </p:nvSpPr>
        <p:spPr>
          <a:xfrm>
            <a:off x="3148384" y="214618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6C26F8B9-FD20-2A8E-BDA0-FDAF022A4F61}"/>
              </a:ext>
            </a:extLst>
          </p:cNvPr>
          <p:cNvSpPr/>
          <p:nvPr/>
        </p:nvSpPr>
        <p:spPr>
          <a:xfrm>
            <a:off x="4024023" y="322051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AE939C3-462C-5DEA-EBBB-6E3C5568E90D}"/>
              </a:ext>
            </a:extLst>
          </p:cNvPr>
          <p:cNvSpPr/>
          <p:nvPr/>
        </p:nvSpPr>
        <p:spPr>
          <a:xfrm>
            <a:off x="4022055" y="255481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C600D14-056A-3F87-3347-5E4691593A24}"/>
              </a:ext>
            </a:extLst>
          </p:cNvPr>
          <p:cNvSpPr/>
          <p:nvPr/>
        </p:nvSpPr>
        <p:spPr>
          <a:xfrm>
            <a:off x="4774334" y="257427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5D746B2-6E2F-DDAF-15D9-ACBA0ABEFF43}"/>
              </a:ext>
            </a:extLst>
          </p:cNvPr>
          <p:cNvSpPr/>
          <p:nvPr/>
        </p:nvSpPr>
        <p:spPr>
          <a:xfrm>
            <a:off x="5305412" y="293850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A89BC66-4D8C-5CEC-6A76-16A8B90851AF}"/>
              </a:ext>
            </a:extLst>
          </p:cNvPr>
          <p:cNvSpPr/>
          <p:nvPr/>
        </p:nvSpPr>
        <p:spPr>
          <a:xfrm>
            <a:off x="5309365" y="211811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9EA6E6C-EF3C-0221-5432-BBB15767D5CD}"/>
              </a:ext>
            </a:extLst>
          </p:cNvPr>
          <p:cNvSpPr/>
          <p:nvPr/>
        </p:nvSpPr>
        <p:spPr>
          <a:xfrm>
            <a:off x="3148384" y="29231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F900C29-254A-DE22-C09C-52613496386C}"/>
              </a:ext>
            </a:extLst>
          </p:cNvPr>
          <p:cNvSpPr/>
          <p:nvPr/>
        </p:nvSpPr>
        <p:spPr>
          <a:xfrm>
            <a:off x="4022055" y="1889126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7F53759-3C70-F004-E963-A9C3B4040B05}"/>
              </a:ext>
            </a:extLst>
          </p:cNvPr>
          <p:cNvSpPr/>
          <p:nvPr/>
        </p:nvSpPr>
        <p:spPr>
          <a:xfrm>
            <a:off x="4991644" y="17201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8CA5C777-A510-13D9-3DEC-EF4DDAB32BB0}"/>
              </a:ext>
            </a:extLst>
          </p:cNvPr>
          <p:cNvSpPr/>
          <p:nvPr/>
        </p:nvSpPr>
        <p:spPr>
          <a:xfrm>
            <a:off x="5036734" y="333643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26C638C-876B-2F45-EDE9-78C94A678627}"/>
              </a:ext>
            </a:extLst>
          </p:cNvPr>
          <p:cNvSpPr/>
          <p:nvPr/>
        </p:nvSpPr>
        <p:spPr>
          <a:xfrm>
            <a:off x="4550746" y="312173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2D49A5D-CA84-A0B7-8ABA-96A49FD81A6C}"/>
              </a:ext>
            </a:extLst>
          </p:cNvPr>
          <p:cNvSpPr/>
          <p:nvPr/>
        </p:nvSpPr>
        <p:spPr>
          <a:xfrm>
            <a:off x="3497300" y="247895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F254ECDA-9F80-79B9-6F4F-4D10010D4BA4}"/>
              </a:ext>
            </a:extLst>
          </p:cNvPr>
          <p:cNvSpPr/>
          <p:nvPr/>
        </p:nvSpPr>
        <p:spPr>
          <a:xfrm>
            <a:off x="7088481" y="195916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4AC4529-3D3E-2D92-5CA4-C0B0C0EF5AD3}"/>
              </a:ext>
            </a:extLst>
          </p:cNvPr>
          <p:cNvSpPr/>
          <p:nvPr/>
        </p:nvSpPr>
        <p:spPr>
          <a:xfrm>
            <a:off x="7517827" y="263859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57E1139-6319-5581-4D67-815ADE7BE3D9}"/>
              </a:ext>
            </a:extLst>
          </p:cNvPr>
          <p:cNvSpPr/>
          <p:nvPr/>
        </p:nvSpPr>
        <p:spPr>
          <a:xfrm>
            <a:off x="6914023" y="285069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9637977C-2EB3-DF6C-4616-76F4FD06845F}"/>
              </a:ext>
            </a:extLst>
          </p:cNvPr>
          <p:cNvSpPr/>
          <p:nvPr/>
        </p:nvSpPr>
        <p:spPr>
          <a:xfrm>
            <a:off x="6566120" y="235359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744CC53-222C-CEEC-C950-A16BA17D025A}"/>
              </a:ext>
            </a:extLst>
          </p:cNvPr>
          <p:cNvSpPr txBox="1"/>
          <p:nvPr/>
        </p:nvSpPr>
        <p:spPr>
          <a:xfrm>
            <a:off x="3013044" y="1193430"/>
            <a:ext cx="3052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37D559C-1037-5A00-9F4D-B6D200621F70}"/>
              </a:ext>
            </a:extLst>
          </p:cNvPr>
          <p:cNvSpPr txBox="1"/>
          <p:nvPr/>
        </p:nvSpPr>
        <p:spPr>
          <a:xfrm>
            <a:off x="6519713" y="1019868"/>
            <a:ext cx="2188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Target </a:t>
            </a:r>
          </a:p>
          <a:p>
            <a:r>
              <a:rPr lang="en-US" sz="2400" b="1" dirty="0"/>
              <a:t>Configuration: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04D651B-AB2A-3FA0-F62B-023F8D3764A5}"/>
              </a:ext>
            </a:extLst>
          </p:cNvPr>
          <p:cNvSpPr txBox="1"/>
          <p:nvPr/>
        </p:nvSpPr>
        <p:spPr>
          <a:xfrm>
            <a:off x="8892136" y="1025560"/>
            <a:ext cx="2188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Difference</a:t>
            </a:r>
          </a:p>
          <a:p>
            <a:r>
              <a:rPr lang="en-US" sz="2400" b="1" dirty="0"/>
              <a:t>Configuration: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D621FCC-A7F0-1501-25F2-E5247E40247F}"/>
              </a:ext>
            </a:extLst>
          </p:cNvPr>
          <p:cNvSpPr txBox="1"/>
          <p:nvPr/>
        </p:nvSpPr>
        <p:spPr>
          <a:xfrm>
            <a:off x="5925944" y="2244794"/>
            <a:ext cx="3946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-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FCFDA42-2D0C-C17A-AE1E-3631345EEDBE}"/>
              </a:ext>
            </a:extLst>
          </p:cNvPr>
          <p:cNvSpPr txBox="1"/>
          <p:nvPr/>
        </p:nvSpPr>
        <p:spPr>
          <a:xfrm>
            <a:off x="8426463" y="2308324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0137133-412B-DB01-6F9A-3007C333F688}"/>
              </a:ext>
            </a:extLst>
          </p:cNvPr>
          <p:cNvSpPr txBox="1"/>
          <p:nvPr/>
        </p:nvSpPr>
        <p:spPr>
          <a:xfrm>
            <a:off x="233522" y="4124785"/>
            <a:ext cx="604492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Algorithm:</a:t>
            </a:r>
          </a:p>
          <a:p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Compute the “Difference” configuration</a:t>
            </a:r>
          </a:p>
          <a:p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Create the Reaction Graph</a:t>
            </a:r>
          </a:p>
          <a:p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Run  a Perfect Matching Algorithm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10D273A-C28E-4641-C14D-CF83449D2C08}"/>
              </a:ext>
            </a:extLst>
          </p:cNvPr>
          <p:cNvSpPr txBox="1"/>
          <p:nvPr/>
        </p:nvSpPr>
        <p:spPr>
          <a:xfrm>
            <a:off x="6659880" y="4154185"/>
            <a:ext cx="180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Reaction Graph:</a:t>
            </a:r>
          </a:p>
        </p:txBody>
      </p:sp>
      <p:sp>
        <p:nvSpPr>
          <p:cNvPr id="58" name="Title 1">
            <a:extLst>
              <a:ext uri="{FF2B5EF4-FFF2-40B4-BE49-F238E27FC236}">
                <a16:creationId xmlns:a16="http://schemas.microsoft.com/office/drawing/2014/main" id="{1FD6A1B1-621E-8792-49ED-CFF873AA2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(2,0) Algorithm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284A699-14C1-786E-AE85-7D09FB5BB87E}"/>
              </a:ext>
            </a:extLst>
          </p:cNvPr>
          <p:cNvSpPr/>
          <p:nvPr/>
        </p:nvSpPr>
        <p:spPr>
          <a:xfrm>
            <a:off x="737833" y="203144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89EB1B0-CC1C-EA09-5B92-5D84B07247C8}"/>
              </a:ext>
            </a:extLst>
          </p:cNvPr>
          <p:cNvSpPr/>
          <p:nvPr/>
        </p:nvSpPr>
        <p:spPr>
          <a:xfrm>
            <a:off x="1143499" y="203144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5B1B1E3-6F69-3AFF-AA71-2CE62E177123}"/>
              </a:ext>
            </a:extLst>
          </p:cNvPr>
          <p:cNvSpPr/>
          <p:nvPr/>
        </p:nvSpPr>
        <p:spPr>
          <a:xfrm>
            <a:off x="735804" y="242662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228B42F-FF3C-F6DB-2F8D-2B754BAEF6B8}"/>
              </a:ext>
            </a:extLst>
          </p:cNvPr>
          <p:cNvSpPr/>
          <p:nvPr/>
        </p:nvSpPr>
        <p:spPr>
          <a:xfrm>
            <a:off x="1141908" y="242637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45BE11E-2FF8-7DB9-E142-A1B2075C6D02}"/>
              </a:ext>
            </a:extLst>
          </p:cNvPr>
          <p:cNvSpPr/>
          <p:nvPr/>
        </p:nvSpPr>
        <p:spPr>
          <a:xfrm>
            <a:off x="735804" y="281266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CE77A3E-A1DA-3284-78AC-694F855C0A7B}"/>
              </a:ext>
            </a:extLst>
          </p:cNvPr>
          <p:cNvSpPr/>
          <p:nvPr/>
        </p:nvSpPr>
        <p:spPr>
          <a:xfrm>
            <a:off x="1137151" y="282179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2605321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DB314E-C8DC-43A0-2428-BC74926CF2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98D6ABD9-BC98-CE91-85EF-253B2D104C10}"/>
              </a:ext>
            </a:extLst>
          </p:cNvPr>
          <p:cNvSpPr txBox="1"/>
          <p:nvPr/>
        </p:nvSpPr>
        <p:spPr>
          <a:xfrm>
            <a:off x="737833" y="1231723"/>
            <a:ext cx="16818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Reactions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r>
              <a:rPr lang="en-US" sz="2400" dirty="0"/>
              <a:t>            =&gt; Ø</a:t>
            </a:r>
          </a:p>
          <a:p>
            <a:r>
              <a:rPr lang="en-US" sz="2400" dirty="0"/>
              <a:t>            =&gt; Ø</a:t>
            </a:r>
          </a:p>
          <a:p>
            <a:r>
              <a:rPr lang="en-US" sz="2400" dirty="0"/>
              <a:t>            =&gt; Ø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2B97993-5A20-9725-487F-B8D3E2221ADF}"/>
              </a:ext>
            </a:extLst>
          </p:cNvPr>
          <p:cNvSpPr/>
          <p:nvPr/>
        </p:nvSpPr>
        <p:spPr>
          <a:xfrm>
            <a:off x="8996933" y="221050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18F2309-F4E1-2E88-13F2-170BB0D6110D}"/>
              </a:ext>
            </a:extLst>
          </p:cNvPr>
          <p:cNvSpPr/>
          <p:nvPr/>
        </p:nvSpPr>
        <p:spPr>
          <a:xfrm>
            <a:off x="9451103" y="33144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D42490A-7083-E6E7-8FB1-0B601E592CA8}"/>
              </a:ext>
            </a:extLst>
          </p:cNvPr>
          <p:cNvSpPr/>
          <p:nvPr/>
        </p:nvSpPr>
        <p:spPr>
          <a:xfrm>
            <a:off x="9449135" y="264879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7F2497F-BB8A-2674-2A52-64C2F1DC5B59}"/>
              </a:ext>
            </a:extLst>
          </p:cNvPr>
          <p:cNvSpPr/>
          <p:nvPr/>
        </p:nvSpPr>
        <p:spPr>
          <a:xfrm>
            <a:off x="9905569" y="267989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7DC7BF9-6ADF-7964-8989-E28171B50F11}"/>
              </a:ext>
            </a:extLst>
          </p:cNvPr>
          <p:cNvSpPr/>
          <p:nvPr/>
        </p:nvSpPr>
        <p:spPr>
          <a:xfrm>
            <a:off x="10256514" y="3026286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1BB5807-8D29-732B-B3E6-E2CB9881DC40}"/>
              </a:ext>
            </a:extLst>
          </p:cNvPr>
          <p:cNvSpPr/>
          <p:nvPr/>
        </p:nvSpPr>
        <p:spPr>
          <a:xfrm>
            <a:off x="10260467" y="2205903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EA5A8F7-F4C8-6200-B329-AB38663DAC80}"/>
              </a:ext>
            </a:extLst>
          </p:cNvPr>
          <p:cNvSpPr/>
          <p:nvPr/>
        </p:nvSpPr>
        <p:spPr>
          <a:xfrm>
            <a:off x="8996933" y="298751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FE15614-3AE4-16B5-2F73-AA359271E1CA}"/>
              </a:ext>
            </a:extLst>
          </p:cNvPr>
          <p:cNvSpPr/>
          <p:nvPr/>
        </p:nvSpPr>
        <p:spPr>
          <a:xfrm>
            <a:off x="9449135" y="198310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2F9530D-9CF1-639E-2E20-2BB0765FE526}"/>
              </a:ext>
            </a:extLst>
          </p:cNvPr>
          <p:cNvSpPr/>
          <p:nvPr/>
        </p:nvSpPr>
        <p:spPr>
          <a:xfrm>
            <a:off x="3148384" y="214618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81B0B0A-B34C-A4C6-0E5C-B517CCDECE0F}"/>
              </a:ext>
            </a:extLst>
          </p:cNvPr>
          <p:cNvSpPr/>
          <p:nvPr/>
        </p:nvSpPr>
        <p:spPr>
          <a:xfrm>
            <a:off x="4024023" y="322051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C53CFB0-61B7-8EF9-7DC8-C0F35DF721C4}"/>
              </a:ext>
            </a:extLst>
          </p:cNvPr>
          <p:cNvSpPr/>
          <p:nvPr/>
        </p:nvSpPr>
        <p:spPr>
          <a:xfrm>
            <a:off x="4022055" y="255481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262CA61-AC70-ED0A-8090-9D9C381B83AB}"/>
              </a:ext>
            </a:extLst>
          </p:cNvPr>
          <p:cNvSpPr/>
          <p:nvPr/>
        </p:nvSpPr>
        <p:spPr>
          <a:xfrm>
            <a:off x="4774334" y="257427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956C1E0-FA6C-0289-2714-C5261A3C2340}"/>
              </a:ext>
            </a:extLst>
          </p:cNvPr>
          <p:cNvSpPr/>
          <p:nvPr/>
        </p:nvSpPr>
        <p:spPr>
          <a:xfrm>
            <a:off x="5305412" y="293850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B041A10-5AF9-E569-02E9-4A300950B7D7}"/>
              </a:ext>
            </a:extLst>
          </p:cNvPr>
          <p:cNvSpPr/>
          <p:nvPr/>
        </p:nvSpPr>
        <p:spPr>
          <a:xfrm>
            <a:off x="5309365" y="211811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3BFE196-B0D2-944F-D4AD-263E4718B746}"/>
              </a:ext>
            </a:extLst>
          </p:cNvPr>
          <p:cNvSpPr/>
          <p:nvPr/>
        </p:nvSpPr>
        <p:spPr>
          <a:xfrm>
            <a:off x="3148384" y="29231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54C88B9-9FB9-8522-700D-4C452EF0EBC4}"/>
              </a:ext>
            </a:extLst>
          </p:cNvPr>
          <p:cNvSpPr/>
          <p:nvPr/>
        </p:nvSpPr>
        <p:spPr>
          <a:xfrm>
            <a:off x="4022055" y="1889126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7BE095D-37DA-9617-19E7-840B54F0C36C}"/>
              </a:ext>
            </a:extLst>
          </p:cNvPr>
          <p:cNvSpPr/>
          <p:nvPr/>
        </p:nvSpPr>
        <p:spPr>
          <a:xfrm>
            <a:off x="4991644" y="17201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0A26B3A-86E3-2424-4879-745B078C713B}"/>
              </a:ext>
            </a:extLst>
          </p:cNvPr>
          <p:cNvSpPr/>
          <p:nvPr/>
        </p:nvSpPr>
        <p:spPr>
          <a:xfrm>
            <a:off x="5036734" y="333643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D9D7ED7-E770-0706-76AE-EED653621F3C}"/>
              </a:ext>
            </a:extLst>
          </p:cNvPr>
          <p:cNvSpPr/>
          <p:nvPr/>
        </p:nvSpPr>
        <p:spPr>
          <a:xfrm>
            <a:off x="4550746" y="312173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2062F975-D9A0-389D-717F-76F304A579BC}"/>
              </a:ext>
            </a:extLst>
          </p:cNvPr>
          <p:cNvSpPr/>
          <p:nvPr/>
        </p:nvSpPr>
        <p:spPr>
          <a:xfrm>
            <a:off x="3497300" y="247895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2363C675-B3FF-7442-B961-1609B3865519}"/>
              </a:ext>
            </a:extLst>
          </p:cNvPr>
          <p:cNvSpPr/>
          <p:nvPr/>
        </p:nvSpPr>
        <p:spPr>
          <a:xfrm>
            <a:off x="7088481" y="195916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5F62943-B444-7677-244B-EE5C590A9A1C}"/>
              </a:ext>
            </a:extLst>
          </p:cNvPr>
          <p:cNvSpPr/>
          <p:nvPr/>
        </p:nvSpPr>
        <p:spPr>
          <a:xfrm>
            <a:off x="7517827" y="263859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FDD47F0E-4E85-F4D3-379D-28BED5541077}"/>
              </a:ext>
            </a:extLst>
          </p:cNvPr>
          <p:cNvSpPr/>
          <p:nvPr/>
        </p:nvSpPr>
        <p:spPr>
          <a:xfrm>
            <a:off x="6914023" y="285069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183B592-ABDC-BCF9-35E4-6B371D1356F0}"/>
              </a:ext>
            </a:extLst>
          </p:cNvPr>
          <p:cNvSpPr/>
          <p:nvPr/>
        </p:nvSpPr>
        <p:spPr>
          <a:xfrm>
            <a:off x="6566120" y="235359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24ABC83-13C2-2956-9B4A-1538FBA394B4}"/>
              </a:ext>
            </a:extLst>
          </p:cNvPr>
          <p:cNvSpPr txBox="1"/>
          <p:nvPr/>
        </p:nvSpPr>
        <p:spPr>
          <a:xfrm>
            <a:off x="3013044" y="1193430"/>
            <a:ext cx="3052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3183F2-0166-670B-7696-1534FBF4E6D2}"/>
              </a:ext>
            </a:extLst>
          </p:cNvPr>
          <p:cNvSpPr txBox="1"/>
          <p:nvPr/>
        </p:nvSpPr>
        <p:spPr>
          <a:xfrm>
            <a:off x="6519713" y="1019868"/>
            <a:ext cx="2188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Target </a:t>
            </a:r>
          </a:p>
          <a:p>
            <a:r>
              <a:rPr lang="en-US" sz="2400" b="1" dirty="0"/>
              <a:t>Configuration: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5EB8CC2-DCCA-68D2-5B3A-F03345F4E5DA}"/>
              </a:ext>
            </a:extLst>
          </p:cNvPr>
          <p:cNvSpPr txBox="1"/>
          <p:nvPr/>
        </p:nvSpPr>
        <p:spPr>
          <a:xfrm>
            <a:off x="8892136" y="1025560"/>
            <a:ext cx="2188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Difference</a:t>
            </a:r>
          </a:p>
          <a:p>
            <a:r>
              <a:rPr lang="en-US" sz="2400" b="1" dirty="0"/>
              <a:t>Configuration: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BCABA2-B1FF-A590-E9EC-8EA5FC76A33A}"/>
              </a:ext>
            </a:extLst>
          </p:cNvPr>
          <p:cNvSpPr txBox="1"/>
          <p:nvPr/>
        </p:nvSpPr>
        <p:spPr>
          <a:xfrm>
            <a:off x="5925944" y="2244794"/>
            <a:ext cx="3946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-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CF3E3D7-6065-CD8A-5DF2-AA24AB1005FC}"/>
              </a:ext>
            </a:extLst>
          </p:cNvPr>
          <p:cNvSpPr txBox="1"/>
          <p:nvPr/>
        </p:nvSpPr>
        <p:spPr>
          <a:xfrm>
            <a:off x="8426463" y="2308324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66EB9CF-738D-3B52-87C4-0DBAF6B917A7}"/>
              </a:ext>
            </a:extLst>
          </p:cNvPr>
          <p:cNvSpPr txBox="1"/>
          <p:nvPr/>
        </p:nvSpPr>
        <p:spPr>
          <a:xfrm>
            <a:off x="233522" y="4124785"/>
            <a:ext cx="604492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Algorithm:</a:t>
            </a:r>
          </a:p>
          <a:p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Compute the “Difference” configuration</a:t>
            </a:r>
          </a:p>
          <a:p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Create the Reaction Graph</a:t>
            </a:r>
          </a:p>
          <a:p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Run  a Perfect Matching Algorithm</a:t>
            </a:r>
          </a:p>
        </p:txBody>
      </p:sp>
      <p:sp>
        <p:nvSpPr>
          <p:cNvPr id="58" name="Title 1">
            <a:extLst>
              <a:ext uri="{FF2B5EF4-FFF2-40B4-BE49-F238E27FC236}">
                <a16:creationId xmlns:a16="http://schemas.microsoft.com/office/drawing/2014/main" id="{A4933E18-DBA3-6825-33A9-FFFF2730A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(2,0) Algorithm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6137F85-2C93-6A5B-9E02-C996FBF8210A}"/>
              </a:ext>
            </a:extLst>
          </p:cNvPr>
          <p:cNvSpPr/>
          <p:nvPr/>
        </p:nvSpPr>
        <p:spPr>
          <a:xfrm>
            <a:off x="737833" y="203144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A4A0DE2-69C0-CEC1-A3B2-7FC5ADE146F2}"/>
              </a:ext>
            </a:extLst>
          </p:cNvPr>
          <p:cNvSpPr/>
          <p:nvPr/>
        </p:nvSpPr>
        <p:spPr>
          <a:xfrm>
            <a:off x="1143499" y="203144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05480DC-6C8F-BDB0-55B9-8D610F37571E}"/>
              </a:ext>
            </a:extLst>
          </p:cNvPr>
          <p:cNvSpPr/>
          <p:nvPr/>
        </p:nvSpPr>
        <p:spPr>
          <a:xfrm>
            <a:off x="735804" y="242662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F21357E-41CE-6CBE-F26F-2DBDF1F92224}"/>
              </a:ext>
            </a:extLst>
          </p:cNvPr>
          <p:cNvSpPr/>
          <p:nvPr/>
        </p:nvSpPr>
        <p:spPr>
          <a:xfrm>
            <a:off x="1141908" y="242637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A191F18-AE8C-C07C-5B67-5588A5E399F9}"/>
              </a:ext>
            </a:extLst>
          </p:cNvPr>
          <p:cNvSpPr/>
          <p:nvPr/>
        </p:nvSpPr>
        <p:spPr>
          <a:xfrm>
            <a:off x="735804" y="281266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11E3BDB-F748-2F4F-D4FA-0FCB6864B0B0}"/>
              </a:ext>
            </a:extLst>
          </p:cNvPr>
          <p:cNvSpPr/>
          <p:nvPr/>
        </p:nvSpPr>
        <p:spPr>
          <a:xfrm>
            <a:off x="1137151" y="282179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A444C7A-34C7-E061-5C42-E446A006CBB7}"/>
              </a:ext>
            </a:extLst>
          </p:cNvPr>
          <p:cNvCxnSpPr>
            <a:cxnSpLocks/>
            <a:stCxn id="62" idx="6"/>
          </p:cNvCxnSpPr>
          <p:nvPr/>
        </p:nvCxnSpPr>
        <p:spPr>
          <a:xfrm>
            <a:off x="7257417" y="5496052"/>
            <a:ext cx="479492" cy="114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90E610A-0B3F-83F5-12E9-E1148B132443}"/>
              </a:ext>
            </a:extLst>
          </p:cNvPr>
          <p:cNvCxnSpPr>
            <a:cxnSpLocks/>
          </p:cNvCxnSpPr>
          <p:nvPr/>
        </p:nvCxnSpPr>
        <p:spPr>
          <a:xfrm>
            <a:off x="7812933" y="5507525"/>
            <a:ext cx="734119" cy="79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3965D3A-D710-8B22-B3F1-F482DD909AC8}"/>
              </a:ext>
            </a:extLst>
          </p:cNvPr>
          <p:cNvCxnSpPr>
            <a:stCxn id="61" idx="4"/>
            <a:endCxn id="60" idx="0"/>
          </p:cNvCxnSpPr>
          <p:nvPr/>
        </p:nvCxnSpPr>
        <p:spPr>
          <a:xfrm flipH="1">
            <a:off x="9211704" y="5242768"/>
            <a:ext cx="3953" cy="4714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9E20A35A-9FA2-C10E-D4D9-F494397B1CDE}"/>
              </a:ext>
            </a:extLst>
          </p:cNvPr>
          <p:cNvSpPr/>
          <p:nvPr/>
        </p:nvSpPr>
        <p:spPr>
          <a:xfrm>
            <a:off x="7622283" y="532159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F445C009-BE1A-BA1C-4954-A64365579B4B}"/>
              </a:ext>
            </a:extLst>
          </p:cNvPr>
          <p:cNvSpPr/>
          <p:nvPr/>
        </p:nvSpPr>
        <p:spPr>
          <a:xfrm>
            <a:off x="8374562" y="534104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CC0C9702-9D11-5363-64B5-CC2553D3ED80}"/>
              </a:ext>
            </a:extLst>
          </p:cNvPr>
          <p:cNvSpPr/>
          <p:nvPr/>
        </p:nvSpPr>
        <p:spPr>
          <a:xfrm>
            <a:off x="9037246" y="571423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F49E91CD-F626-3528-20EA-B71873EA0C4D}"/>
              </a:ext>
            </a:extLst>
          </p:cNvPr>
          <p:cNvSpPr/>
          <p:nvPr/>
        </p:nvSpPr>
        <p:spPr>
          <a:xfrm>
            <a:off x="9041199" y="489385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B947325-EDC1-468F-B778-617EE8E43B1B}"/>
              </a:ext>
            </a:extLst>
          </p:cNvPr>
          <p:cNvSpPr/>
          <p:nvPr/>
        </p:nvSpPr>
        <p:spPr>
          <a:xfrm>
            <a:off x="6908501" y="532159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C24BF25-9185-B13A-AE78-9E7D43740B2A}"/>
              </a:ext>
            </a:extLst>
          </p:cNvPr>
          <p:cNvSpPr txBox="1"/>
          <p:nvPr/>
        </p:nvSpPr>
        <p:spPr>
          <a:xfrm>
            <a:off x="6659880" y="4154185"/>
            <a:ext cx="180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Reaction Graph: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CA5A71B-C6ED-24D1-72E4-D9261E894985}"/>
              </a:ext>
            </a:extLst>
          </p:cNvPr>
          <p:cNvSpPr txBox="1"/>
          <p:nvPr/>
        </p:nvSpPr>
        <p:spPr>
          <a:xfrm>
            <a:off x="6730534" y="513692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F07F3A9-6870-C228-03F4-C8BCE22DF482}"/>
              </a:ext>
            </a:extLst>
          </p:cNvPr>
          <p:cNvSpPr txBox="1"/>
          <p:nvPr/>
        </p:nvSpPr>
        <p:spPr>
          <a:xfrm>
            <a:off x="7451778" y="511278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09C5AD9-01A5-4209-4B57-6E59A860EC69}"/>
              </a:ext>
            </a:extLst>
          </p:cNvPr>
          <p:cNvSpPr txBox="1"/>
          <p:nvPr/>
        </p:nvSpPr>
        <p:spPr>
          <a:xfrm>
            <a:off x="8215987" y="513073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1896E7C-0CD6-75C0-C69D-9C2DCE44F4FB}"/>
              </a:ext>
            </a:extLst>
          </p:cNvPr>
          <p:cNvSpPr txBox="1"/>
          <p:nvPr/>
        </p:nvSpPr>
        <p:spPr>
          <a:xfrm>
            <a:off x="8842884" y="472400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EA9179A-0938-02F8-936E-616CFE90E002}"/>
              </a:ext>
            </a:extLst>
          </p:cNvPr>
          <p:cNvSpPr txBox="1"/>
          <p:nvPr/>
        </p:nvSpPr>
        <p:spPr>
          <a:xfrm>
            <a:off x="8835067" y="548584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092559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D2B3F4-C1C1-6EFD-6EAD-7E0AC33F3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AC254322-D338-F0FA-3087-A1210DC0A634}"/>
              </a:ext>
            </a:extLst>
          </p:cNvPr>
          <p:cNvSpPr txBox="1"/>
          <p:nvPr/>
        </p:nvSpPr>
        <p:spPr>
          <a:xfrm>
            <a:off x="737833" y="1231723"/>
            <a:ext cx="16818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Reactions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r>
              <a:rPr lang="en-US" sz="2400" dirty="0"/>
              <a:t>            =&gt; Ø</a:t>
            </a:r>
          </a:p>
          <a:p>
            <a:r>
              <a:rPr lang="en-US" sz="2400" dirty="0"/>
              <a:t>            =&gt; Ø</a:t>
            </a:r>
          </a:p>
          <a:p>
            <a:r>
              <a:rPr lang="en-US" sz="2400" dirty="0"/>
              <a:t>            =&gt; Ø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46ED4D6-4108-AF7B-D70A-98E0EF5FB27F}"/>
              </a:ext>
            </a:extLst>
          </p:cNvPr>
          <p:cNvSpPr/>
          <p:nvPr/>
        </p:nvSpPr>
        <p:spPr>
          <a:xfrm>
            <a:off x="8996933" y="221050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8E2BC8C-D7A4-CC38-8FF0-2ED46CC6FFC7}"/>
              </a:ext>
            </a:extLst>
          </p:cNvPr>
          <p:cNvSpPr/>
          <p:nvPr/>
        </p:nvSpPr>
        <p:spPr>
          <a:xfrm>
            <a:off x="9451103" y="33144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C6701D2-C522-FDC2-2E4C-5A8737909369}"/>
              </a:ext>
            </a:extLst>
          </p:cNvPr>
          <p:cNvSpPr/>
          <p:nvPr/>
        </p:nvSpPr>
        <p:spPr>
          <a:xfrm>
            <a:off x="9449135" y="264879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CC4838A-70F5-5E42-9673-F90D49E19DB8}"/>
              </a:ext>
            </a:extLst>
          </p:cNvPr>
          <p:cNvSpPr/>
          <p:nvPr/>
        </p:nvSpPr>
        <p:spPr>
          <a:xfrm>
            <a:off x="9905569" y="267989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A1C7BCC-73E6-41F3-AFBB-59501166DFF2}"/>
              </a:ext>
            </a:extLst>
          </p:cNvPr>
          <p:cNvSpPr/>
          <p:nvPr/>
        </p:nvSpPr>
        <p:spPr>
          <a:xfrm>
            <a:off x="10256514" y="3026286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7B1D0F5-E833-93C5-051A-3D4223FB2223}"/>
              </a:ext>
            </a:extLst>
          </p:cNvPr>
          <p:cNvSpPr/>
          <p:nvPr/>
        </p:nvSpPr>
        <p:spPr>
          <a:xfrm>
            <a:off x="10260467" y="2205903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FBDA02B-1D9F-FC34-84A9-5316848E8D74}"/>
              </a:ext>
            </a:extLst>
          </p:cNvPr>
          <p:cNvSpPr/>
          <p:nvPr/>
        </p:nvSpPr>
        <p:spPr>
          <a:xfrm>
            <a:off x="8996933" y="298751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1DF8B32-E08E-5E79-2F5B-128347291F91}"/>
              </a:ext>
            </a:extLst>
          </p:cNvPr>
          <p:cNvSpPr/>
          <p:nvPr/>
        </p:nvSpPr>
        <p:spPr>
          <a:xfrm>
            <a:off x="9449135" y="198310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503798A-8AC7-4E00-324C-C847C2A47AD8}"/>
              </a:ext>
            </a:extLst>
          </p:cNvPr>
          <p:cNvSpPr/>
          <p:nvPr/>
        </p:nvSpPr>
        <p:spPr>
          <a:xfrm>
            <a:off x="3148384" y="214618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A8A9562-4F89-FB1E-C9F6-7F369B506010}"/>
              </a:ext>
            </a:extLst>
          </p:cNvPr>
          <p:cNvSpPr/>
          <p:nvPr/>
        </p:nvSpPr>
        <p:spPr>
          <a:xfrm>
            <a:off x="4024023" y="322051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12D31F7-F805-B836-CD44-8C48425C30F2}"/>
              </a:ext>
            </a:extLst>
          </p:cNvPr>
          <p:cNvSpPr/>
          <p:nvPr/>
        </p:nvSpPr>
        <p:spPr>
          <a:xfrm>
            <a:off x="4022055" y="255481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B124BF5-871E-45FC-CD7D-004F6EDFF373}"/>
              </a:ext>
            </a:extLst>
          </p:cNvPr>
          <p:cNvSpPr/>
          <p:nvPr/>
        </p:nvSpPr>
        <p:spPr>
          <a:xfrm>
            <a:off x="4774334" y="257427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DC1C088-2B03-C88C-8916-DAA0BDA45FAE}"/>
              </a:ext>
            </a:extLst>
          </p:cNvPr>
          <p:cNvSpPr/>
          <p:nvPr/>
        </p:nvSpPr>
        <p:spPr>
          <a:xfrm>
            <a:off x="5305412" y="293850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348F425-0040-88AF-4F7D-B66A054E3B1C}"/>
              </a:ext>
            </a:extLst>
          </p:cNvPr>
          <p:cNvSpPr/>
          <p:nvPr/>
        </p:nvSpPr>
        <p:spPr>
          <a:xfrm>
            <a:off x="5309365" y="211811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DF4B4154-25AC-6F80-4315-B15E9ECE0E53}"/>
              </a:ext>
            </a:extLst>
          </p:cNvPr>
          <p:cNvSpPr/>
          <p:nvPr/>
        </p:nvSpPr>
        <p:spPr>
          <a:xfrm>
            <a:off x="3148384" y="29231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04A2359-F3C1-C813-0701-273A8B756435}"/>
              </a:ext>
            </a:extLst>
          </p:cNvPr>
          <p:cNvSpPr/>
          <p:nvPr/>
        </p:nvSpPr>
        <p:spPr>
          <a:xfrm>
            <a:off x="4022055" y="1889126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23AC9DD-B488-662B-0974-5BCF78F8BD60}"/>
              </a:ext>
            </a:extLst>
          </p:cNvPr>
          <p:cNvSpPr/>
          <p:nvPr/>
        </p:nvSpPr>
        <p:spPr>
          <a:xfrm>
            <a:off x="4991644" y="17201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13EDFDCE-C0D6-69FC-FEEA-82C2175AB470}"/>
              </a:ext>
            </a:extLst>
          </p:cNvPr>
          <p:cNvSpPr/>
          <p:nvPr/>
        </p:nvSpPr>
        <p:spPr>
          <a:xfrm>
            <a:off x="5036734" y="333643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CA0773B-25F3-E940-49DB-BFBCA95D7FF0}"/>
              </a:ext>
            </a:extLst>
          </p:cNvPr>
          <p:cNvSpPr/>
          <p:nvPr/>
        </p:nvSpPr>
        <p:spPr>
          <a:xfrm>
            <a:off x="4550746" y="312173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80823A8-80F6-7540-E593-936FE501CF20}"/>
              </a:ext>
            </a:extLst>
          </p:cNvPr>
          <p:cNvSpPr/>
          <p:nvPr/>
        </p:nvSpPr>
        <p:spPr>
          <a:xfrm>
            <a:off x="3497300" y="247895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E96F099-53C9-7BD0-9646-4DCE6D054E2F}"/>
              </a:ext>
            </a:extLst>
          </p:cNvPr>
          <p:cNvSpPr/>
          <p:nvPr/>
        </p:nvSpPr>
        <p:spPr>
          <a:xfrm>
            <a:off x="7088481" y="195916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9F66756-1D0F-EF8A-D73F-BF27F606CB95}"/>
              </a:ext>
            </a:extLst>
          </p:cNvPr>
          <p:cNvSpPr/>
          <p:nvPr/>
        </p:nvSpPr>
        <p:spPr>
          <a:xfrm>
            <a:off x="7517827" y="263859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CFCBBD3C-7EF9-7F1F-23DC-F437E3ED1F64}"/>
              </a:ext>
            </a:extLst>
          </p:cNvPr>
          <p:cNvSpPr/>
          <p:nvPr/>
        </p:nvSpPr>
        <p:spPr>
          <a:xfrm>
            <a:off x="6914023" y="285069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E2C5ED57-4320-DB46-4E16-B63CF1F2B411}"/>
              </a:ext>
            </a:extLst>
          </p:cNvPr>
          <p:cNvSpPr/>
          <p:nvPr/>
        </p:nvSpPr>
        <p:spPr>
          <a:xfrm>
            <a:off x="6566120" y="235359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4B85179-5F73-36C6-3771-8DC236F655B8}"/>
              </a:ext>
            </a:extLst>
          </p:cNvPr>
          <p:cNvSpPr txBox="1"/>
          <p:nvPr/>
        </p:nvSpPr>
        <p:spPr>
          <a:xfrm>
            <a:off x="3013044" y="1193430"/>
            <a:ext cx="3052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A1E0DFB-625A-3ECE-9ACC-FD53623175EB}"/>
              </a:ext>
            </a:extLst>
          </p:cNvPr>
          <p:cNvSpPr txBox="1"/>
          <p:nvPr/>
        </p:nvSpPr>
        <p:spPr>
          <a:xfrm>
            <a:off x="6519713" y="1019868"/>
            <a:ext cx="2188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Target </a:t>
            </a:r>
          </a:p>
          <a:p>
            <a:r>
              <a:rPr lang="en-US" sz="2400" b="1" dirty="0"/>
              <a:t>Configuration: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B60AADE-8866-F7E9-D65D-8412BED61EBD}"/>
              </a:ext>
            </a:extLst>
          </p:cNvPr>
          <p:cNvSpPr txBox="1"/>
          <p:nvPr/>
        </p:nvSpPr>
        <p:spPr>
          <a:xfrm>
            <a:off x="8892136" y="1025560"/>
            <a:ext cx="2188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Difference</a:t>
            </a:r>
          </a:p>
          <a:p>
            <a:r>
              <a:rPr lang="en-US" sz="2400" b="1" dirty="0"/>
              <a:t>Configuration: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9A1442-9423-3DFF-F5E7-355CFF95CFAC}"/>
              </a:ext>
            </a:extLst>
          </p:cNvPr>
          <p:cNvSpPr txBox="1"/>
          <p:nvPr/>
        </p:nvSpPr>
        <p:spPr>
          <a:xfrm>
            <a:off x="5925944" y="2244794"/>
            <a:ext cx="3946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-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F0D8D47-2AE8-8722-7617-DF2ED1A2A476}"/>
              </a:ext>
            </a:extLst>
          </p:cNvPr>
          <p:cNvSpPr txBox="1"/>
          <p:nvPr/>
        </p:nvSpPr>
        <p:spPr>
          <a:xfrm>
            <a:off x="8426463" y="2308324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9E324D3-DA9B-BA1A-F0FD-6AE5AFAD2EF0}"/>
              </a:ext>
            </a:extLst>
          </p:cNvPr>
          <p:cNvSpPr txBox="1"/>
          <p:nvPr/>
        </p:nvSpPr>
        <p:spPr>
          <a:xfrm>
            <a:off x="233522" y="4124785"/>
            <a:ext cx="604492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Algorithm:</a:t>
            </a:r>
          </a:p>
          <a:p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Compute the “Difference” configuration</a:t>
            </a:r>
          </a:p>
          <a:p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Create the Reaction Graph</a:t>
            </a:r>
          </a:p>
          <a:p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Run  a Perfect Matching Algorithm</a:t>
            </a:r>
          </a:p>
        </p:txBody>
      </p:sp>
      <p:sp>
        <p:nvSpPr>
          <p:cNvPr id="58" name="Title 1">
            <a:extLst>
              <a:ext uri="{FF2B5EF4-FFF2-40B4-BE49-F238E27FC236}">
                <a16:creationId xmlns:a16="http://schemas.microsoft.com/office/drawing/2014/main" id="{74056E17-DAFC-44B7-27BA-279A974A9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(2,0) Algorithm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5C89FF9-A415-62F4-4F11-D57A4A44CDC0}"/>
              </a:ext>
            </a:extLst>
          </p:cNvPr>
          <p:cNvSpPr/>
          <p:nvPr/>
        </p:nvSpPr>
        <p:spPr>
          <a:xfrm>
            <a:off x="737833" y="203144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D9AB1C8-8CE3-FF99-4C7E-EEB69DE36C40}"/>
              </a:ext>
            </a:extLst>
          </p:cNvPr>
          <p:cNvSpPr/>
          <p:nvPr/>
        </p:nvSpPr>
        <p:spPr>
          <a:xfrm>
            <a:off x="1143499" y="203144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E3D8F3F-2A60-44B9-D064-3CE37FD9D298}"/>
              </a:ext>
            </a:extLst>
          </p:cNvPr>
          <p:cNvSpPr/>
          <p:nvPr/>
        </p:nvSpPr>
        <p:spPr>
          <a:xfrm>
            <a:off x="735804" y="242662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D4BE906-0EE0-4A7E-DCC1-75CBFC11ED8F}"/>
              </a:ext>
            </a:extLst>
          </p:cNvPr>
          <p:cNvSpPr/>
          <p:nvPr/>
        </p:nvSpPr>
        <p:spPr>
          <a:xfrm>
            <a:off x="1141908" y="242637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760EA16-3C62-7486-795C-F838DDA398A8}"/>
              </a:ext>
            </a:extLst>
          </p:cNvPr>
          <p:cNvSpPr/>
          <p:nvPr/>
        </p:nvSpPr>
        <p:spPr>
          <a:xfrm>
            <a:off x="735804" y="281266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D7CCDE5-8252-DF66-8712-6E62F1CCE864}"/>
              </a:ext>
            </a:extLst>
          </p:cNvPr>
          <p:cNvSpPr/>
          <p:nvPr/>
        </p:nvSpPr>
        <p:spPr>
          <a:xfrm>
            <a:off x="1137151" y="282179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C6AB0DF-B41F-B156-FB82-33903F68F095}"/>
              </a:ext>
            </a:extLst>
          </p:cNvPr>
          <p:cNvCxnSpPr>
            <a:cxnSpLocks/>
            <a:stCxn id="19" idx="6"/>
          </p:cNvCxnSpPr>
          <p:nvPr/>
        </p:nvCxnSpPr>
        <p:spPr>
          <a:xfrm>
            <a:off x="7257417" y="5496052"/>
            <a:ext cx="479492" cy="114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5EAAC1E-4894-E9B8-F9A1-CEBCFE0A8505}"/>
              </a:ext>
            </a:extLst>
          </p:cNvPr>
          <p:cNvCxnSpPr>
            <a:cxnSpLocks/>
          </p:cNvCxnSpPr>
          <p:nvPr/>
        </p:nvCxnSpPr>
        <p:spPr>
          <a:xfrm>
            <a:off x="7812933" y="5507525"/>
            <a:ext cx="734119" cy="79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9C2B61-A8FC-3073-7D47-678AEC9E03EE}"/>
              </a:ext>
            </a:extLst>
          </p:cNvPr>
          <p:cNvCxnSpPr>
            <a:stCxn id="16" idx="4"/>
            <a:endCxn id="15" idx="0"/>
          </p:cNvCxnSpPr>
          <p:nvPr/>
        </p:nvCxnSpPr>
        <p:spPr>
          <a:xfrm flipH="1">
            <a:off x="9211704" y="5242768"/>
            <a:ext cx="3953" cy="4714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888EE6AC-4812-999E-4443-62BF2BB9A773}"/>
              </a:ext>
            </a:extLst>
          </p:cNvPr>
          <p:cNvSpPr/>
          <p:nvPr/>
        </p:nvSpPr>
        <p:spPr>
          <a:xfrm>
            <a:off x="7622283" y="532159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A90F2FA-7C7E-1F05-303C-211DC2476A39}"/>
              </a:ext>
            </a:extLst>
          </p:cNvPr>
          <p:cNvSpPr/>
          <p:nvPr/>
        </p:nvSpPr>
        <p:spPr>
          <a:xfrm>
            <a:off x="8374562" y="534104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C278F9E-AB84-AB5B-62A7-2FCE496226D2}"/>
              </a:ext>
            </a:extLst>
          </p:cNvPr>
          <p:cNvSpPr/>
          <p:nvPr/>
        </p:nvSpPr>
        <p:spPr>
          <a:xfrm>
            <a:off x="9037246" y="571423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2025103-503A-039F-53E6-8AA88F53CB0A}"/>
              </a:ext>
            </a:extLst>
          </p:cNvPr>
          <p:cNvSpPr/>
          <p:nvPr/>
        </p:nvSpPr>
        <p:spPr>
          <a:xfrm>
            <a:off x="9041199" y="489385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0E668AA-FBC6-B2E3-1D7F-F0B9B0B12606}"/>
              </a:ext>
            </a:extLst>
          </p:cNvPr>
          <p:cNvSpPr/>
          <p:nvPr/>
        </p:nvSpPr>
        <p:spPr>
          <a:xfrm>
            <a:off x="6908501" y="532159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9657137-E1C8-33BF-DEED-853892E2D331}"/>
              </a:ext>
            </a:extLst>
          </p:cNvPr>
          <p:cNvSpPr txBox="1"/>
          <p:nvPr/>
        </p:nvSpPr>
        <p:spPr>
          <a:xfrm>
            <a:off x="6659880" y="4154185"/>
            <a:ext cx="180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Reaction Graph: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49D5417-E32A-997F-E0DB-9118D9554A05}"/>
              </a:ext>
            </a:extLst>
          </p:cNvPr>
          <p:cNvSpPr txBox="1"/>
          <p:nvPr/>
        </p:nvSpPr>
        <p:spPr>
          <a:xfrm>
            <a:off x="6617116" y="5035020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5132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7646AF3-80FA-D33A-5951-F21FDC62D589}"/>
              </a:ext>
            </a:extLst>
          </p:cNvPr>
          <p:cNvSpPr txBox="1"/>
          <p:nvPr/>
        </p:nvSpPr>
        <p:spPr>
          <a:xfrm>
            <a:off x="7429411" y="503502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913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6593A26-EA42-711F-118C-3D35657C5142}"/>
              </a:ext>
            </a:extLst>
          </p:cNvPr>
          <p:cNvSpPr txBox="1"/>
          <p:nvPr/>
        </p:nvSpPr>
        <p:spPr>
          <a:xfrm>
            <a:off x="8160577" y="503502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1181A88-FD3A-88A1-93C5-3E68015B7148}"/>
              </a:ext>
            </a:extLst>
          </p:cNvPr>
          <p:cNvSpPr txBox="1"/>
          <p:nvPr/>
        </p:nvSpPr>
        <p:spPr>
          <a:xfrm>
            <a:off x="8835067" y="4630360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8245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5459717-8929-5E3E-1F16-C587D81180FA}"/>
              </a:ext>
            </a:extLst>
          </p:cNvPr>
          <p:cNvSpPr txBox="1"/>
          <p:nvPr/>
        </p:nvSpPr>
        <p:spPr>
          <a:xfrm>
            <a:off x="8919910" y="5988555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413</a:t>
            </a:r>
          </a:p>
        </p:txBody>
      </p:sp>
    </p:spTree>
    <p:extLst>
      <p:ext uri="{BB962C8B-B14F-4D97-AF65-F5344CB8AC3E}">
        <p14:creationId xmlns:p14="http://schemas.microsoft.com/office/powerpoint/2010/main" val="1894788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7A7E1F-2D42-91E5-87E4-2D2D1DEE21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F3CE9569-5176-6255-03A0-00B81B6B471A}"/>
              </a:ext>
            </a:extLst>
          </p:cNvPr>
          <p:cNvSpPr txBox="1"/>
          <p:nvPr/>
        </p:nvSpPr>
        <p:spPr>
          <a:xfrm>
            <a:off x="737833" y="1231723"/>
            <a:ext cx="16818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Reactions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r>
              <a:rPr lang="en-US" sz="2400" dirty="0"/>
              <a:t>            =&gt; Ø</a:t>
            </a:r>
          </a:p>
          <a:p>
            <a:r>
              <a:rPr lang="en-US" sz="2400" dirty="0"/>
              <a:t>            =&gt; Ø</a:t>
            </a:r>
          </a:p>
          <a:p>
            <a:r>
              <a:rPr lang="en-US" sz="2400" dirty="0"/>
              <a:t>            =&gt; Ø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64A6839-6CAA-FB6C-9A3F-33978328B383}"/>
              </a:ext>
            </a:extLst>
          </p:cNvPr>
          <p:cNvSpPr/>
          <p:nvPr/>
        </p:nvSpPr>
        <p:spPr>
          <a:xfrm>
            <a:off x="8996933" y="221050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29D30ED-1D16-19DF-834F-A498A986CCD3}"/>
              </a:ext>
            </a:extLst>
          </p:cNvPr>
          <p:cNvSpPr/>
          <p:nvPr/>
        </p:nvSpPr>
        <p:spPr>
          <a:xfrm>
            <a:off x="9451103" y="33144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B2DAD01-64D5-21F6-1289-551177ACA2D1}"/>
              </a:ext>
            </a:extLst>
          </p:cNvPr>
          <p:cNvSpPr/>
          <p:nvPr/>
        </p:nvSpPr>
        <p:spPr>
          <a:xfrm>
            <a:off x="9449135" y="264879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99ADE16-F33B-36BD-E9F7-5388A12DFC0F}"/>
              </a:ext>
            </a:extLst>
          </p:cNvPr>
          <p:cNvSpPr/>
          <p:nvPr/>
        </p:nvSpPr>
        <p:spPr>
          <a:xfrm>
            <a:off x="9905569" y="267989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042595A-5117-E3E0-250D-1894391D43E1}"/>
              </a:ext>
            </a:extLst>
          </p:cNvPr>
          <p:cNvSpPr/>
          <p:nvPr/>
        </p:nvSpPr>
        <p:spPr>
          <a:xfrm>
            <a:off x="10256514" y="3026286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B8E83AA-D58B-A303-5861-0953FD1CC8BA}"/>
              </a:ext>
            </a:extLst>
          </p:cNvPr>
          <p:cNvSpPr/>
          <p:nvPr/>
        </p:nvSpPr>
        <p:spPr>
          <a:xfrm>
            <a:off x="10260467" y="2205903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8FD4CD9-462D-7D26-9E54-D93DB950A767}"/>
              </a:ext>
            </a:extLst>
          </p:cNvPr>
          <p:cNvSpPr/>
          <p:nvPr/>
        </p:nvSpPr>
        <p:spPr>
          <a:xfrm>
            <a:off x="8996933" y="298751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DE382F6-8011-7623-A870-0539F0720E23}"/>
              </a:ext>
            </a:extLst>
          </p:cNvPr>
          <p:cNvSpPr/>
          <p:nvPr/>
        </p:nvSpPr>
        <p:spPr>
          <a:xfrm>
            <a:off x="9449135" y="198310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2FE882C-D162-C61E-2440-E1E4340377E7}"/>
              </a:ext>
            </a:extLst>
          </p:cNvPr>
          <p:cNvSpPr/>
          <p:nvPr/>
        </p:nvSpPr>
        <p:spPr>
          <a:xfrm>
            <a:off x="3148384" y="214618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6505EC5-8AC2-253D-D178-CBCB06261EAB}"/>
              </a:ext>
            </a:extLst>
          </p:cNvPr>
          <p:cNvSpPr/>
          <p:nvPr/>
        </p:nvSpPr>
        <p:spPr>
          <a:xfrm>
            <a:off x="4024023" y="322051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A04F66F-0EBC-8724-4FDA-9FF36928E24E}"/>
              </a:ext>
            </a:extLst>
          </p:cNvPr>
          <p:cNvSpPr/>
          <p:nvPr/>
        </p:nvSpPr>
        <p:spPr>
          <a:xfrm>
            <a:off x="4022055" y="255481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1FA5E32-4681-4ACC-4670-A8151F878949}"/>
              </a:ext>
            </a:extLst>
          </p:cNvPr>
          <p:cNvSpPr/>
          <p:nvPr/>
        </p:nvSpPr>
        <p:spPr>
          <a:xfrm>
            <a:off x="4774334" y="257427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E621CD1-899A-4128-8130-5CA2C41788D5}"/>
              </a:ext>
            </a:extLst>
          </p:cNvPr>
          <p:cNvSpPr/>
          <p:nvPr/>
        </p:nvSpPr>
        <p:spPr>
          <a:xfrm>
            <a:off x="5305412" y="293850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BFDECE1-D09C-A8BF-0092-E1003D786F24}"/>
              </a:ext>
            </a:extLst>
          </p:cNvPr>
          <p:cNvSpPr/>
          <p:nvPr/>
        </p:nvSpPr>
        <p:spPr>
          <a:xfrm>
            <a:off x="5309365" y="211811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294E5D5-969B-920E-8D34-8CC6C82538DC}"/>
              </a:ext>
            </a:extLst>
          </p:cNvPr>
          <p:cNvSpPr/>
          <p:nvPr/>
        </p:nvSpPr>
        <p:spPr>
          <a:xfrm>
            <a:off x="3148384" y="29231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51B79F9-A943-5F97-22C2-96BA3E4102A5}"/>
              </a:ext>
            </a:extLst>
          </p:cNvPr>
          <p:cNvSpPr/>
          <p:nvPr/>
        </p:nvSpPr>
        <p:spPr>
          <a:xfrm>
            <a:off x="4022055" y="1889126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729C062C-FB06-B507-BFC2-068190F3F7F5}"/>
              </a:ext>
            </a:extLst>
          </p:cNvPr>
          <p:cNvSpPr/>
          <p:nvPr/>
        </p:nvSpPr>
        <p:spPr>
          <a:xfrm>
            <a:off x="4991644" y="172019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03376FF-DBFD-6E2E-F3FE-A6A0A21C0EA8}"/>
              </a:ext>
            </a:extLst>
          </p:cNvPr>
          <p:cNvSpPr/>
          <p:nvPr/>
        </p:nvSpPr>
        <p:spPr>
          <a:xfrm>
            <a:off x="5036734" y="333643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55BBFC9-4066-4FDA-B20C-1BA9222A7360}"/>
              </a:ext>
            </a:extLst>
          </p:cNvPr>
          <p:cNvSpPr/>
          <p:nvPr/>
        </p:nvSpPr>
        <p:spPr>
          <a:xfrm>
            <a:off x="4550746" y="312173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4A4CDDF-2A9C-BA0F-5CCE-85726BC195AE}"/>
              </a:ext>
            </a:extLst>
          </p:cNvPr>
          <p:cNvSpPr/>
          <p:nvPr/>
        </p:nvSpPr>
        <p:spPr>
          <a:xfrm>
            <a:off x="3497300" y="247895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23BF222E-832C-C340-F495-8C22F0657648}"/>
              </a:ext>
            </a:extLst>
          </p:cNvPr>
          <p:cNvSpPr/>
          <p:nvPr/>
        </p:nvSpPr>
        <p:spPr>
          <a:xfrm>
            <a:off x="7088481" y="1959160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35B5DEC5-FA0E-A0C4-D25A-2BFD105A204D}"/>
              </a:ext>
            </a:extLst>
          </p:cNvPr>
          <p:cNvSpPr/>
          <p:nvPr/>
        </p:nvSpPr>
        <p:spPr>
          <a:xfrm>
            <a:off x="7517827" y="263859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5F4BA53-8C0C-F17A-8849-1C118004352A}"/>
              </a:ext>
            </a:extLst>
          </p:cNvPr>
          <p:cNvSpPr/>
          <p:nvPr/>
        </p:nvSpPr>
        <p:spPr>
          <a:xfrm>
            <a:off x="6914023" y="285069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D2EE5D9-DD94-A183-818F-40FD09AB5793}"/>
              </a:ext>
            </a:extLst>
          </p:cNvPr>
          <p:cNvSpPr/>
          <p:nvPr/>
        </p:nvSpPr>
        <p:spPr>
          <a:xfrm>
            <a:off x="6566120" y="235359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2D45A7F-77E4-4C02-38B3-50902E972E3D}"/>
              </a:ext>
            </a:extLst>
          </p:cNvPr>
          <p:cNvSpPr txBox="1"/>
          <p:nvPr/>
        </p:nvSpPr>
        <p:spPr>
          <a:xfrm>
            <a:off x="3013044" y="1193430"/>
            <a:ext cx="3052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6BCE30F-7FA1-2118-5CDE-A7C756E85099}"/>
              </a:ext>
            </a:extLst>
          </p:cNvPr>
          <p:cNvSpPr txBox="1"/>
          <p:nvPr/>
        </p:nvSpPr>
        <p:spPr>
          <a:xfrm>
            <a:off x="6519713" y="1019868"/>
            <a:ext cx="2188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Target </a:t>
            </a:r>
          </a:p>
          <a:p>
            <a:r>
              <a:rPr lang="en-US" sz="2400" b="1" dirty="0"/>
              <a:t>Configuration: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83BBAA2-8DFA-C168-7452-DA8C1C8571D8}"/>
              </a:ext>
            </a:extLst>
          </p:cNvPr>
          <p:cNvSpPr txBox="1"/>
          <p:nvPr/>
        </p:nvSpPr>
        <p:spPr>
          <a:xfrm>
            <a:off x="8892136" y="1025560"/>
            <a:ext cx="2188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Difference</a:t>
            </a:r>
          </a:p>
          <a:p>
            <a:r>
              <a:rPr lang="en-US" sz="2400" b="1" dirty="0"/>
              <a:t>Configuration: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377E2C8-F117-0004-3B3E-CC676AA2FD15}"/>
              </a:ext>
            </a:extLst>
          </p:cNvPr>
          <p:cNvSpPr txBox="1"/>
          <p:nvPr/>
        </p:nvSpPr>
        <p:spPr>
          <a:xfrm>
            <a:off x="5925944" y="2244794"/>
            <a:ext cx="3946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-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7E69DE9-BC47-A6EA-19EF-6540053078B8}"/>
              </a:ext>
            </a:extLst>
          </p:cNvPr>
          <p:cNvSpPr txBox="1"/>
          <p:nvPr/>
        </p:nvSpPr>
        <p:spPr>
          <a:xfrm>
            <a:off x="8426463" y="2308324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AEB9024-6BA4-444F-BCA7-949C0EC6545E}"/>
              </a:ext>
            </a:extLst>
          </p:cNvPr>
          <p:cNvSpPr txBox="1"/>
          <p:nvPr/>
        </p:nvSpPr>
        <p:spPr>
          <a:xfrm>
            <a:off x="233522" y="4124785"/>
            <a:ext cx="1206073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Algorithm:</a:t>
            </a:r>
          </a:p>
          <a:p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Compute the “Difference” configuration</a:t>
            </a:r>
          </a:p>
          <a:p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Create the Reaction Graph</a:t>
            </a:r>
          </a:p>
          <a:p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Run  a Perfect Matching Algorithm  b-Matching Algorithm </a:t>
            </a:r>
            <a:r>
              <a:rPr lang="en-US" sz="2400" dirty="0"/>
              <a:t>[Cunningham, Marsh, 1979]</a:t>
            </a:r>
            <a:endParaRPr lang="en-US" sz="2400" b="1" dirty="0"/>
          </a:p>
        </p:txBody>
      </p:sp>
      <p:sp>
        <p:nvSpPr>
          <p:cNvPr id="58" name="Title 1">
            <a:extLst>
              <a:ext uri="{FF2B5EF4-FFF2-40B4-BE49-F238E27FC236}">
                <a16:creationId xmlns:a16="http://schemas.microsoft.com/office/drawing/2014/main" id="{3D4AB918-2CB0-4153-2B97-F7E31B014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(2,0) Algorithm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8D0D16C-BBB8-52D8-EFB5-7BD630D0ADCD}"/>
              </a:ext>
            </a:extLst>
          </p:cNvPr>
          <p:cNvSpPr/>
          <p:nvPr/>
        </p:nvSpPr>
        <p:spPr>
          <a:xfrm>
            <a:off x="737833" y="203144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D3F8BB6-6283-AD97-5B75-781A07C7C659}"/>
              </a:ext>
            </a:extLst>
          </p:cNvPr>
          <p:cNvSpPr/>
          <p:nvPr/>
        </p:nvSpPr>
        <p:spPr>
          <a:xfrm>
            <a:off x="1143499" y="203144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E26FB3F-786D-F82B-7BA6-2EC52616D3A2}"/>
              </a:ext>
            </a:extLst>
          </p:cNvPr>
          <p:cNvSpPr/>
          <p:nvPr/>
        </p:nvSpPr>
        <p:spPr>
          <a:xfrm>
            <a:off x="735804" y="242662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1A711C0-D8A1-6D6B-2AC1-4FA1B93EE104}"/>
              </a:ext>
            </a:extLst>
          </p:cNvPr>
          <p:cNvSpPr/>
          <p:nvPr/>
        </p:nvSpPr>
        <p:spPr>
          <a:xfrm>
            <a:off x="1141908" y="242637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CCA0C11-A88A-C4B6-3C93-005E895D65D6}"/>
              </a:ext>
            </a:extLst>
          </p:cNvPr>
          <p:cNvSpPr/>
          <p:nvPr/>
        </p:nvSpPr>
        <p:spPr>
          <a:xfrm>
            <a:off x="735804" y="281266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AD27BB4-566E-6D28-BD5E-3807B1A6360A}"/>
              </a:ext>
            </a:extLst>
          </p:cNvPr>
          <p:cNvSpPr/>
          <p:nvPr/>
        </p:nvSpPr>
        <p:spPr>
          <a:xfrm>
            <a:off x="1137151" y="282179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947F337-6CB7-22BC-3147-EFE27BB8A09D}"/>
              </a:ext>
            </a:extLst>
          </p:cNvPr>
          <p:cNvCxnSpPr>
            <a:cxnSpLocks/>
            <a:stCxn id="19" idx="6"/>
          </p:cNvCxnSpPr>
          <p:nvPr/>
        </p:nvCxnSpPr>
        <p:spPr>
          <a:xfrm>
            <a:off x="7257417" y="5496052"/>
            <a:ext cx="479492" cy="114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024D682-CD21-634B-F001-38C3D82929EA}"/>
              </a:ext>
            </a:extLst>
          </p:cNvPr>
          <p:cNvCxnSpPr>
            <a:cxnSpLocks/>
          </p:cNvCxnSpPr>
          <p:nvPr/>
        </p:nvCxnSpPr>
        <p:spPr>
          <a:xfrm>
            <a:off x="7812933" y="5507525"/>
            <a:ext cx="734119" cy="79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4E64B4-8792-D1CE-F5FA-A821508FC4DE}"/>
              </a:ext>
            </a:extLst>
          </p:cNvPr>
          <p:cNvCxnSpPr>
            <a:stCxn id="16" idx="4"/>
            <a:endCxn id="15" idx="0"/>
          </p:cNvCxnSpPr>
          <p:nvPr/>
        </p:nvCxnSpPr>
        <p:spPr>
          <a:xfrm flipH="1">
            <a:off x="9211704" y="5242768"/>
            <a:ext cx="3953" cy="4714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D3FA58A7-F131-2206-DE83-847B6EA3128F}"/>
              </a:ext>
            </a:extLst>
          </p:cNvPr>
          <p:cNvSpPr/>
          <p:nvPr/>
        </p:nvSpPr>
        <p:spPr>
          <a:xfrm>
            <a:off x="7622283" y="532159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0EEDD17-0C80-D813-23ED-889C17877E1A}"/>
              </a:ext>
            </a:extLst>
          </p:cNvPr>
          <p:cNvSpPr/>
          <p:nvPr/>
        </p:nvSpPr>
        <p:spPr>
          <a:xfrm>
            <a:off x="8374562" y="5341049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2704201-4B17-CC8B-05E1-487DF50C9CAC}"/>
              </a:ext>
            </a:extLst>
          </p:cNvPr>
          <p:cNvSpPr/>
          <p:nvPr/>
        </p:nvSpPr>
        <p:spPr>
          <a:xfrm>
            <a:off x="9037246" y="5714235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5F368AE-35B0-FEBD-3B5B-539AA5202DBB}"/>
              </a:ext>
            </a:extLst>
          </p:cNvPr>
          <p:cNvSpPr/>
          <p:nvPr/>
        </p:nvSpPr>
        <p:spPr>
          <a:xfrm>
            <a:off x="9041199" y="4893852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4543FB7-46AC-AD82-DC11-5CFA3F245F83}"/>
              </a:ext>
            </a:extLst>
          </p:cNvPr>
          <p:cNvSpPr/>
          <p:nvPr/>
        </p:nvSpPr>
        <p:spPr>
          <a:xfrm>
            <a:off x="6908501" y="532159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029813A-CDD7-B615-DC8E-3AA759038BFF}"/>
              </a:ext>
            </a:extLst>
          </p:cNvPr>
          <p:cNvSpPr txBox="1"/>
          <p:nvPr/>
        </p:nvSpPr>
        <p:spPr>
          <a:xfrm>
            <a:off x="6659880" y="4154185"/>
            <a:ext cx="180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Reaction Graph: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2591621-21AE-EB18-63B7-4169E0B20AE4}"/>
              </a:ext>
            </a:extLst>
          </p:cNvPr>
          <p:cNvSpPr txBox="1"/>
          <p:nvPr/>
        </p:nvSpPr>
        <p:spPr>
          <a:xfrm>
            <a:off x="6617116" y="5035020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5132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2FB2B21-2DAA-4D71-25D5-FC50C5E51173}"/>
              </a:ext>
            </a:extLst>
          </p:cNvPr>
          <p:cNvSpPr txBox="1"/>
          <p:nvPr/>
        </p:nvSpPr>
        <p:spPr>
          <a:xfrm>
            <a:off x="7429411" y="503502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913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1DE8275-6997-F2C4-21F6-E9ABB6BF69F8}"/>
              </a:ext>
            </a:extLst>
          </p:cNvPr>
          <p:cNvSpPr txBox="1"/>
          <p:nvPr/>
        </p:nvSpPr>
        <p:spPr>
          <a:xfrm>
            <a:off x="8160577" y="503502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550E4CA-7EEA-E262-8F8A-6996FDCA3B65}"/>
              </a:ext>
            </a:extLst>
          </p:cNvPr>
          <p:cNvSpPr txBox="1"/>
          <p:nvPr/>
        </p:nvSpPr>
        <p:spPr>
          <a:xfrm>
            <a:off x="8835067" y="4630360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8245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94459E3-8290-EDC4-1117-FFD0754446F2}"/>
              </a:ext>
            </a:extLst>
          </p:cNvPr>
          <p:cNvSpPr txBox="1"/>
          <p:nvPr/>
        </p:nvSpPr>
        <p:spPr>
          <a:xfrm>
            <a:off x="8919910" y="5988555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413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2D848C5-91A1-90C2-10E1-E4DE8505B9BF}"/>
              </a:ext>
            </a:extLst>
          </p:cNvPr>
          <p:cNvCxnSpPr>
            <a:cxnSpLocks/>
          </p:cNvCxnSpPr>
          <p:nvPr/>
        </p:nvCxnSpPr>
        <p:spPr>
          <a:xfrm>
            <a:off x="2593075" y="6548113"/>
            <a:ext cx="2712337" cy="0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87112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A9A067-F27E-4BB0-EE96-0F173EEF1E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3A593A9-31B9-7CBD-E5C9-FEE88679EA86}"/>
              </a:ext>
            </a:extLst>
          </p:cNvPr>
          <p:cNvCxnSpPr>
            <a:cxnSpLocks/>
          </p:cNvCxnSpPr>
          <p:nvPr/>
        </p:nvCxnSpPr>
        <p:spPr>
          <a:xfrm flipV="1">
            <a:off x="2127651" y="6034852"/>
            <a:ext cx="7542140" cy="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E513332F-C423-601E-F22D-4EC33882A45D}"/>
              </a:ext>
            </a:extLst>
          </p:cNvPr>
          <p:cNvSpPr/>
          <p:nvPr/>
        </p:nvSpPr>
        <p:spPr>
          <a:xfrm>
            <a:off x="4602243" y="5945952"/>
            <a:ext cx="177800" cy="177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16EFD59-164E-7765-3D49-BFC8FF20B08D}"/>
              </a:ext>
            </a:extLst>
          </p:cNvPr>
          <p:cNvSpPr/>
          <p:nvPr/>
        </p:nvSpPr>
        <p:spPr>
          <a:xfrm>
            <a:off x="5883036" y="5945952"/>
            <a:ext cx="177800" cy="177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920F4EC-C300-CABF-67F6-937079DDE4AB}"/>
              </a:ext>
            </a:extLst>
          </p:cNvPr>
          <p:cNvSpPr txBox="1"/>
          <p:nvPr/>
        </p:nvSpPr>
        <p:spPr>
          <a:xfrm>
            <a:off x="3784942" y="6353660"/>
            <a:ext cx="2308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of Reactants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E375F7C-0192-A3DF-E0BA-CEC09D935D8A}"/>
              </a:ext>
            </a:extLst>
          </p:cNvPr>
          <p:cNvSpPr txBox="1"/>
          <p:nvPr/>
        </p:nvSpPr>
        <p:spPr>
          <a:xfrm>
            <a:off x="3258193" y="60453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1346D19-9F19-49B5-A2D7-B35CCC1C9205}"/>
              </a:ext>
            </a:extLst>
          </p:cNvPr>
          <p:cNvSpPr txBox="1"/>
          <p:nvPr/>
        </p:nvSpPr>
        <p:spPr>
          <a:xfrm>
            <a:off x="4540901" y="60896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88D040A-A236-2B01-BB57-C13125509370}"/>
              </a:ext>
            </a:extLst>
          </p:cNvPr>
          <p:cNvSpPr txBox="1"/>
          <p:nvPr/>
        </p:nvSpPr>
        <p:spPr>
          <a:xfrm>
            <a:off x="5826502" y="606908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C3C6B-C208-BFC4-6F86-2951071671D5}"/>
              </a:ext>
            </a:extLst>
          </p:cNvPr>
          <p:cNvSpPr txBox="1"/>
          <p:nvPr/>
        </p:nvSpPr>
        <p:spPr>
          <a:xfrm>
            <a:off x="7104383" y="60896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CF8EC36-E79B-9729-870B-C28CBF60426D}"/>
              </a:ext>
            </a:extLst>
          </p:cNvPr>
          <p:cNvSpPr txBox="1"/>
          <p:nvPr/>
        </p:nvSpPr>
        <p:spPr>
          <a:xfrm>
            <a:off x="8387073" y="60896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262FACD-CA78-930E-1CC4-C0A3FBDABC64}"/>
              </a:ext>
            </a:extLst>
          </p:cNvPr>
          <p:cNvSpPr txBox="1"/>
          <p:nvPr/>
        </p:nvSpPr>
        <p:spPr>
          <a:xfrm>
            <a:off x="9669791" y="606908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5DB9B75-1DBF-D470-5261-300027AFDBC1}"/>
              </a:ext>
            </a:extLst>
          </p:cNvPr>
          <p:cNvSpPr txBox="1"/>
          <p:nvPr/>
        </p:nvSpPr>
        <p:spPr>
          <a:xfrm>
            <a:off x="4277769" y="5173055"/>
            <a:ext cx="13227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P</a:t>
            </a:r>
            <a:endParaRPr lang="en-US" sz="4400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B-Matching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4F50C8B-5EFC-F1BD-4017-3C26FAE08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Deletion-Only CRNs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308831A-4745-1743-77CC-880677FFB034}"/>
              </a:ext>
            </a:extLst>
          </p:cNvPr>
          <p:cNvSpPr txBox="1"/>
          <p:nvPr/>
        </p:nvSpPr>
        <p:spPr>
          <a:xfrm>
            <a:off x="3445572" y="945561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(2,0) rules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7D2753CC-C51C-6A8D-C2C6-593469F58A59}"/>
              </a:ext>
            </a:extLst>
          </p:cNvPr>
          <p:cNvGrpSpPr/>
          <p:nvPr/>
        </p:nvGrpSpPr>
        <p:grpSpPr>
          <a:xfrm>
            <a:off x="3519882" y="1368631"/>
            <a:ext cx="1589033" cy="461665"/>
            <a:chOff x="2730865" y="1483667"/>
            <a:chExt cx="1589033" cy="461665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7015B62-F84C-27F1-3869-30E54EF24FB1}"/>
                </a:ext>
              </a:extLst>
            </p:cNvPr>
            <p:cNvSpPr/>
            <p:nvPr/>
          </p:nvSpPr>
          <p:spPr>
            <a:xfrm>
              <a:off x="2730865" y="1540042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A0E0427-0C08-A7C0-5A50-0D33EDDA2E69}"/>
                </a:ext>
              </a:extLst>
            </p:cNvPr>
            <p:cNvSpPr/>
            <p:nvPr/>
          </p:nvSpPr>
          <p:spPr>
            <a:xfrm>
              <a:off x="3303813" y="1540042"/>
              <a:ext cx="348916" cy="3489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2D3A96E7-6AD4-AB4B-8CD8-572DB2CACEE6}"/>
                </a:ext>
              </a:extLst>
            </p:cNvPr>
            <p:cNvCxnSpPr>
              <a:cxnSpLocks/>
            </p:cNvCxnSpPr>
            <p:nvPr/>
          </p:nvCxnSpPr>
          <p:spPr>
            <a:xfrm>
              <a:off x="3745981" y="1720515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FC889E9D-DD7B-5F21-4CB9-64B32DE9435E}"/>
                </a:ext>
              </a:extLst>
            </p:cNvPr>
            <p:cNvSpPr txBox="1"/>
            <p:nvPr/>
          </p:nvSpPr>
          <p:spPr>
            <a:xfrm>
              <a:off x="3931094" y="1483667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D3C9B0FC-D890-8AE4-0020-19608382A58C}"/>
                </a:ext>
              </a:extLst>
            </p:cNvPr>
            <p:cNvSpPr txBox="1"/>
            <p:nvPr/>
          </p:nvSpPr>
          <p:spPr>
            <a:xfrm>
              <a:off x="3037748" y="15460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D9DFB329-E8C7-0DEB-E7B0-7F249940B5E9}"/>
              </a:ext>
            </a:extLst>
          </p:cNvPr>
          <p:cNvGrpSpPr/>
          <p:nvPr/>
        </p:nvGrpSpPr>
        <p:grpSpPr>
          <a:xfrm>
            <a:off x="7370989" y="1335538"/>
            <a:ext cx="1589033" cy="461665"/>
            <a:chOff x="2730865" y="1483667"/>
            <a:chExt cx="1589033" cy="461665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F86636D-A575-A487-FEFD-9495F88507FF}"/>
                </a:ext>
              </a:extLst>
            </p:cNvPr>
            <p:cNvSpPr/>
            <p:nvPr/>
          </p:nvSpPr>
          <p:spPr>
            <a:xfrm>
              <a:off x="2730865" y="1540042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179E48FC-EA7C-E22D-F16B-D1F60E551AAF}"/>
                </a:ext>
              </a:extLst>
            </p:cNvPr>
            <p:cNvSpPr/>
            <p:nvPr/>
          </p:nvSpPr>
          <p:spPr>
            <a:xfrm>
              <a:off x="3303813" y="1540042"/>
              <a:ext cx="348916" cy="3489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51DCBF0A-6E38-87ED-E016-0E05AD232BA0}"/>
                </a:ext>
              </a:extLst>
            </p:cNvPr>
            <p:cNvCxnSpPr>
              <a:cxnSpLocks/>
            </p:cNvCxnSpPr>
            <p:nvPr/>
          </p:nvCxnSpPr>
          <p:spPr>
            <a:xfrm>
              <a:off x="3745981" y="1720515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D8A7DB1-BF4C-1D3C-EBE6-5D67D6A5A812}"/>
                </a:ext>
              </a:extLst>
            </p:cNvPr>
            <p:cNvSpPr txBox="1"/>
            <p:nvPr/>
          </p:nvSpPr>
          <p:spPr>
            <a:xfrm>
              <a:off x="3931094" y="1483667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BBE68A0-51DF-8673-55BE-D0316FCA4B96}"/>
                </a:ext>
              </a:extLst>
            </p:cNvPr>
            <p:cNvSpPr txBox="1"/>
            <p:nvPr/>
          </p:nvSpPr>
          <p:spPr>
            <a:xfrm>
              <a:off x="3037748" y="15460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69" name="Oval 68">
            <a:extLst>
              <a:ext uri="{FF2B5EF4-FFF2-40B4-BE49-F238E27FC236}">
                <a16:creationId xmlns:a16="http://schemas.microsoft.com/office/drawing/2014/main" id="{8099C0B2-EDF4-DBD9-6AD0-970A4B1F93D9}"/>
              </a:ext>
            </a:extLst>
          </p:cNvPr>
          <p:cNvSpPr/>
          <p:nvPr/>
        </p:nvSpPr>
        <p:spPr>
          <a:xfrm>
            <a:off x="6781728" y="1391913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2D3CE74-75EA-1B5E-696F-7E86C70D32D1}"/>
              </a:ext>
            </a:extLst>
          </p:cNvPr>
          <p:cNvSpPr txBox="1"/>
          <p:nvPr/>
        </p:nvSpPr>
        <p:spPr>
          <a:xfrm>
            <a:off x="7088611" y="139792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9A79C3A-97E4-C2CE-F118-6A28399A8C5E}"/>
              </a:ext>
            </a:extLst>
          </p:cNvPr>
          <p:cNvSpPr txBox="1"/>
          <p:nvPr/>
        </p:nvSpPr>
        <p:spPr>
          <a:xfrm>
            <a:off x="6673352" y="915818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(3,0) rules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DC3DC54-334A-FDE3-BF5B-7E70D38E5801}"/>
              </a:ext>
            </a:extLst>
          </p:cNvPr>
          <p:cNvSpPr txBox="1"/>
          <p:nvPr/>
        </p:nvSpPr>
        <p:spPr>
          <a:xfrm>
            <a:off x="5210180" y="1122300"/>
            <a:ext cx="924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Versus: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90D5066-6C8C-B17A-D3DD-E4A2B02DE266}"/>
              </a:ext>
            </a:extLst>
          </p:cNvPr>
          <p:cNvSpPr txBox="1"/>
          <p:nvPr/>
        </p:nvSpPr>
        <p:spPr>
          <a:xfrm>
            <a:off x="5824159" y="528000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432211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972F88-9806-4175-BCCE-ABCEB764B9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1">
            <a:extLst>
              <a:ext uri="{FF2B5EF4-FFF2-40B4-BE49-F238E27FC236}">
                <a16:creationId xmlns:a16="http://schemas.microsoft.com/office/drawing/2014/main" id="{75551D4B-8FA7-E650-6BDE-C9CD172E8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(3,0) Reachability: NP completeness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DF471A0-CE0C-D93E-AE4B-7A3AD0DE75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243" y="3373037"/>
            <a:ext cx="2410161" cy="20957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731E9EC-DB86-5569-B9E6-D4E3BCDB44F4}"/>
              </a:ext>
            </a:extLst>
          </p:cNvPr>
          <p:cNvSpPr txBox="1"/>
          <p:nvPr/>
        </p:nvSpPr>
        <p:spPr>
          <a:xfrm>
            <a:off x="332275" y="2020633"/>
            <a:ext cx="37782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3D Matching Problem</a:t>
            </a:r>
            <a:r>
              <a:rPr lang="en-US" sz="2000" dirty="0"/>
              <a:t>: </a:t>
            </a:r>
          </a:p>
          <a:p>
            <a:r>
              <a:rPr lang="en-US" sz="2000" dirty="0"/>
              <a:t>Does there exist a subset of non-overlapping triplets that cover the tripartite graph?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91E14E2-34F9-F130-E2F5-5431CB230D0E}"/>
              </a:ext>
            </a:extLst>
          </p:cNvPr>
          <p:cNvSpPr txBox="1"/>
          <p:nvPr/>
        </p:nvSpPr>
        <p:spPr>
          <a:xfrm>
            <a:off x="3680203" y="756029"/>
            <a:ext cx="4151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Reduction from 3D Matching</a:t>
            </a:r>
            <a:endParaRPr lang="en-US" sz="2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362C040-50E3-A0DD-B2F6-ED6F8C2E4E04}"/>
              </a:ext>
            </a:extLst>
          </p:cNvPr>
          <p:cNvSpPr txBox="1"/>
          <p:nvPr/>
        </p:nvSpPr>
        <p:spPr>
          <a:xfrm>
            <a:off x="5140078" y="2850488"/>
            <a:ext cx="2433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Initial Configuration: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E55A52F-B422-500F-1003-86B9691D9F80}"/>
              </a:ext>
            </a:extLst>
          </p:cNvPr>
          <p:cNvSpPr txBox="1"/>
          <p:nvPr/>
        </p:nvSpPr>
        <p:spPr>
          <a:xfrm>
            <a:off x="7470528" y="2843834"/>
            <a:ext cx="24799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Target Configuration:</a:t>
            </a:r>
          </a:p>
          <a:p>
            <a:r>
              <a:rPr lang="en-US" sz="2000" dirty="0"/>
              <a:t>	</a:t>
            </a:r>
          </a:p>
          <a:p>
            <a:endParaRPr lang="en-US" sz="2000" dirty="0"/>
          </a:p>
          <a:p>
            <a:pPr algn="ctr"/>
            <a:r>
              <a:rPr lang="en-US" sz="2000" dirty="0"/>
              <a:t>(empty)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89F4024-905D-31D4-0889-A7E7DE2026AA}"/>
              </a:ext>
            </a:extLst>
          </p:cNvPr>
          <p:cNvSpPr txBox="1"/>
          <p:nvPr/>
        </p:nvSpPr>
        <p:spPr>
          <a:xfrm>
            <a:off x="9896228" y="2844317"/>
            <a:ext cx="13708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Reactions: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9708738A-0DDD-5252-A108-259FAAE532A9}"/>
              </a:ext>
            </a:extLst>
          </p:cNvPr>
          <p:cNvSpPr/>
          <p:nvPr/>
        </p:nvSpPr>
        <p:spPr>
          <a:xfrm>
            <a:off x="5756028" y="3627251"/>
            <a:ext cx="101600" cy="1016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684EE8C8-1F2E-C507-A280-894F573ECA64}"/>
              </a:ext>
            </a:extLst>
          </p:cNvPr>
          <p:cNvSpPr/>
          <p:nvPr/>
        </p:nvSpPr>
        <p:spPr>
          <a:xfrm>
            <a:off x="5756028" y="4008251"/>
            <a:ext cx="101600" cy="1016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654A1512-8657-C16A-3219-0279422623D4}"/>
              </a:ext>
            </a:extLst>
          </p:cNvPr>
          <p:cNvSpPr/>
          <p:nvPr/>
        </p:nvSpPr>
        <p:spPr>
          <a:xfrm>
            <a:off x="5756028" y="4357131"/>
            <a:ext cx="101600" cy="1016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AD6B527B-5056-9C37-CA5B-9C03FF6B4FB6}"/>
              </a:ext>
            </a:extLst>
          </p:cNvPr>
          <p:cNvSpPr/>
          <p:nvPr/>
        </p:nvSpPr>
        <p:spPr>
          <a:xfrm>
            <a:off x="6352928" y="3620532"/>
            <a:ext cx="101600" cy="1016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85934D69-39B0-BB13-D4B2-70FE66D432F9}"/>
              </a:ext>
            </a:extLst>
          </p:cNvPr>
          <p:cNvSpPr/>
          <p:nvPr/>
        </p:nvSpPr>
        <p:spPr>
          <a:xfrm>
            <a:off x="6352928" y="4001532"/>
            <a:ext cx="101600" cy="1016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52034779-30D4-3D9E-B2AD-F84767235526}"/>
              </a:ext>
            </a:extLst>
          </p:cNvPr>
          <p:cNvSpPr/>
          <p:nvPr/>
        </p:nvSpPr>
        <p:spPr>
          <a:xfrm>
            <a:off x="6352928" y="4350412"/>
            <a:ext cx="101600" cy="1016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298AC6C7-C308-6102-9471-BD4D3FA0EF86}"/>
              </a:ext>
            </a:extLst>
          </p:cNvPr>
          <p:cNvSpPr/>
          <p:nvPr/>
        </p:nvSpPr>
        <p:spPr>
          <a:xfrm>
            <a:off x="6949828" y="3607462"/>
            <a:ext cx="101600" cy="1016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F5721F74-4C7F-003B-3F03-7D7E37761E47}"/>
              </a:ext>
            </a:extLst>
          </p:cNvPr>
          <p:cNvSpPr/>
          <p:nvPr/>
        </p:nvSpPr>
        <p:spPr>
          <a:xfrm>
            <a:off x="6949828" y="3988462"/>
            <a:ext cx="101600" cy="1016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4B3BC24A-EC89-2F9B-54D7-F1321386EC1A}"/>
              </a:ext>
            </a:extLst>
          </p:cNvPr>
          <p:cNvSpPr/>
          <p:nvPr/>
        </p:nvSpPr>
        <p:spPr>
          <a:xfrm>
            <a:off x="6949828" y="4337342"/>
            <a:ext cx="101600" cy="1016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ED982D6-0E1A-0B4F-8B46-61190CE7C27D}"/>
              </a:ext>
            </a:extLst>
          </p:cNvPr>
          <p:cNvSpPr txBox="1"/>
          <p:nvPr/>
        </p:nvSpPr>
        <p:spPr>
          <a:xfrm>
            <a:off x="5429740" y="3391639"/>
            <a:ext cx="380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</a:t>
            </a:r>
            <a:r>
              <a:rPr lang="en-US" sz="1200" dirty="0"/>
              <a:t>1</a:t>
            </a:r>
            <a:endParaRPr lang="en-US" sz="2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AE0DCF5-828E-F20A-FBF7-15CE6901B1CB}"/>
              </a:ext>
            </a:extLst>
          </p:cNvPr>
          <p:cNvSpPr txBox="1"/>
          <p:nvPr/>
        </p:nvSpPr>
        <p:spPr>
          <a:xfrm>
            <a:off x="5429740" y="3748271"/>
            <a:ext cx="380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</a:t>
            </a:r>
            <a:r>
              <a:rPr lang="en-US" sz="1200" dirty="0"/>
              <a:t>2</a:t>
            </a:r>
            <a:endParaRPr lang="en-US" sz="20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3F5FD00-6676-347E-F6C0-3A098E6071D3}"/>
              </a:ext>
            </a:extLst>
          </p:cNvPr>
          <p:cNvSpPr txBox="1"/>
          <p:nvPr/>
        </p:nvSpPr>
        <p:spPr>
          <a:xfrm>
            <a:off x="5430634" y="4111253"/>
            <a:ext cx="380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</a:t>
            </a:r>
            <a:r>
              <a:rPr lang="en-US" sz="1200" dirty="0"/>
              <a:t>3</a:t>
            </a:r>
            <a:endParaRPr lang="en-US" sz="20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54EE154-B8DF-2F01-9D03-9F42CD1026E8}"/>
              </a:ext>
            </a:extLst>
          </p:cNvPr>
          <p:cNvSpPr txBox="1"/>
          <p:nvPr/>
        </p:nvSpPr>
        <p:spPr>
          <a:xfrm>
            <a:off x="6053828" y="3397989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y</a:t>
            </a:r>
            <a:r>
              <a:rPr lang="en-US" sz="1200" dirty="0"/>
              <a:t>1</a:t>
            </a:r>
            <a:endParaRPr lang="en-US" sz="20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1CF2B7A-B5C3-8545-FD94-37EFBD765588}"/>
              </a:ext>
            </a:extLst>
          </p:cNvPr>
          <p:cNvSpPr txBox="1"/>
          <p:nvPr/>
        </p:nvSpPr>
        <p:spPr>
          <a:xfrm>
            <a:off x="6053828" y="3754621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y</a:t>
            </a:r>
            <a:r>
              <a:rPr lang="en-US" sz="1200" dirty="0"/>
              <a:t>2</a:t>
            </a:r>
            <a:endParaRPr lang="en-US" sz="200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8014422-7E97-1E49-2375-14FCD652297F}"/>
              </a:ext>
            </a:extLst>
          </p:cNvPr>
          <p:cNvSpPr txBox="1"/>
          <p:nvPr/>
        </p:nvSpPr>
        <p:spPr>
          <a:xfrm>
            <a:off x="6054722" y="4117603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y</a:t>
            </a:r>
            <a:r>
              <a:rPr lang="en-US" sz="1200" dirty="0"/>
              <a:t>3</a:t>
            </a:r>
            <a:endParaRPr lang="en-US" sz="20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0EA5066-48CC-4437-90D2-AD97DF9ADE4B}"/>
              </a:ext>
            </a:extLst>
          </p:cNvPr>
          <p:cNvSpPr txBox="1"/>
          <p:nvPr/>
        </p:nvSpPr>
        <p:spPr>
          <a:xfrm>
            <a:off x="6675234" y="3383518"/>
            <a:ext cx="378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z</a:t>
            </a:r>
            <a:r>
              <a:rPr lang="en-US" sz="1200" dirty="0"/>
              <a:t>1</a:t>
            </a:r>
            <a:endParaRPr lang="en-US" sz="20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41E97E8-14DF-35D5-E061-41C95E2D92BF}"/>
              </a:ext>
            </a:extLst>
          </p:cNvPr>
          <p:cNvSpPr txBox="1"/>
          <p:nvPr/>
        </p:nvSpPr>
        <p:spPr>
          <a:xfrm>
            <a:off x="6675234" y="3740150"/>
            <a:ext cx="378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z</a:t>
            </a:r>
            <a:r>
              <a:rPr lang="en-US" sz="1200" dirty="0"/>
              <a:t>2</a:t>
            </a:r>
            <a:endParaRPr lang="en-US" sz="20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A902543-3746-6E73-40DE-FF253C615BCA}"/>
              </a:ext>
            </a:extLst>
          </p:cNvPr>
          <p:cNvSpPr txBox="1"/>
          <p:nvPr/>
        </p:nvSpPr>
        <p:spPr>
          <a:xfrm>
            <a:off x="6676128" y="4103132"/>
            <a:ext cx="378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z</a:t>
            </a:r>
            <a:r>
              <a:rPr lang="en-US" sz="1200" dirty="0"/>
              <a:t>3</a:t>
            </a:r>
            <a:endParaRPr lang="en-US" sz="20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E0A13A2-5B39-C32F-9404-D93304BD34D4}"/>
              </a:ext>
            </a:extLst>
          </p:cNvPr>
          <p:cNvSpPr txBox="1"/>
          <p:nvPr/>
        </p:nvSpPr>
        <p:spPr>
          <a:xfrm>
            <a:off x="9896228" y="3288930"/>
            <a:ext cx="1718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</a:t>
            </a:r>
            <a:r>
              <a:rPr lang="en-US" sz="1400" dirty="0"/>
              <a:t>1</a:t>
            </a:r>
            <a:r>
              <a:rPr lang="en-US" sz="2000" dirty="0"/>
              <a:t> + y</a:t>
            </a:r>
            <a:r>
              <a:rPr lang="en-US" sz="1400" dirty="0"/>
              <a:t>2 </a:t>
            </a:r>
            <a:r>
              <a:rPr lang="en-US" sz="2000" dirty="0"/>
              <a:t>+ z</a:t>
            </a:r>
            <a:r>
              <a:rPr lang="en-US" sz="1400" dirty="0"/>
              <a:t>2  -&gt;  Ø</a:t>
            </a:r>
            <a:endParaRPr lang="en-US" sz="2000" dirty="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7AFFF264-17E8-CFA5-448A-7C760D2CC49E}"/>
              </a:ext>
            </a:extLst>
          </p:cNvPr>
          <p:cNvSpPr/>
          <p:nvPr/>
        </p:nvSpPr>
        <p:spPr>
          <a:xfrm>
            <a:off x="6949828" y="4673152"/>
            <a:ext cx="101600" cy="1016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AB8768B-89DD-5D4C-1810-7FF55FE7A153}"/>
              </a:ext>
            </a:extLst>
          </p:cNvPr>
          <p:cNvSpPr txBox="1"/>
          <p:nvPr/>
        </p:nvSpPr>
        <p:spPr>
          <a:xfrm>
            <a:off x="6676128" y="4438942"/>
            <a:ext cx="378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z</a:t>
            </a:r>
            <a:r>
              <a:rPr lang="en-US" sz="1200" dirty="0"/>
              <a:t>4</a:t>
            </a:r>
            <a:endParaRPr lang="en-US" sz="20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27CCB3F-2A9F-7DF2-E7B9-8DB0D89D742D}"/>
              </a:ext>
            </a:extLst>
          </p:cNvPr>
          <p:cNvSpPr txBox="1"/>
          <p:nvPr/>
        </p:nvSpPr>
        <p:spPr>
          <a:xfrm>
            <a:off x="9896228" y="3689419"/>
            <a:ext cx="1718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</a:t>
            </a:r>
            <a:r>
              <a:rPr lang="en-US" sz="1400" dirty="0"/>
              <a:t>2</a:t>
            </a:r>
            <a:r>
              <a:rPr lang="en-US" sz="2000" dirty="0"/>
              <a:t> + y</a:t>
            </a:r>
            <a:r>
              <a:rPr lang="en-US" sz="1400" dirty="0"/>
              <a:t>1 </a:t>
            </a:r>
            <a:r>
              <a:rPr lang="en-US" sz="2000" dirty="0"/>
              <a:t>+ z</a:t>
            </a:r>
            <a:r>
              <a:rPr lang="en-US" sz="1400" dirty="0"/>
              <a:t>1  -&gt;  Ø</a:t>
            </a:r>
            <a:endParaRPr lang="en-US" sz="20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B7CC997-74D9-77FE-C471-3FE5977A42D9}"/>
              </a:ext>
            </a:extLst>
          </p:cNvPr>
          <p:cNvSpPr txBox="1"/>
          <p:nvPr/>
        </p:nvSpPr>
        <p:spPr>
          <a:xfrm>
            <a:off x="9896228" y="4089099"/>
            <a:ext cx="1718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</a:t>
            </a:r>
            <a:r>
              <a:rPr lang="en-US" sz="1400" dirty="0"/>
              <a:t>3</a:t>
            </a:r>
            <a:r>
              <a:rPr lang="en-US" sz="2000" dirty="0"/>
              <a:t> + y</a:t>
            </a:r>
            <a:r>
              <a:rPr lang="en-US" sz="1400" dirty="0"/>
              <a:t>2 </a:t>
            </a:r>
            <a:r>
              <a:rPr lang="en-US" sz="2000" dirty="0"/>
              <a:t>+ z</a:t>
            </a:r>
            <a:r>
              <a:rPr lang="en-US" sz="1400" dirty="0"/>
              <a:t>3  -&gt;  Ø</a:t>
            </a:r>
            <a:endParaRPr lang="en-US" sz="20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21D7F02-7F46-2BD1-1612-7EDF2C2BE6B5}"/>
              </a:ext>
            </a:extLst>
          </p:cNvPr>
          <p:cNvSpPr txBox="1"/>
          <p:nvPr/>
        </p:nvSpPr>
        <p:spPr>
          <a:xfrm>
            <a:off x="9907592" y="4475709"/>
            <a:ext cx="1718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</a:t>
            </a:r>
            <a:r>
              <a:rPr lang="en-US" sz="1400" dirty="0"/>
              <a:t>3</a:t>
            </a:r>
            <a:r>
              <a:rPr lang="en-US" sz="2000" dirty="0"/>
              <a:t> + y</a:t>
            </a:r>
            <a:r>
              <a:rPr lang="en-US" sz="1400" dirty="0"/>
              <a:t>3 </a:t>
            </a:r>
            <a:r>
              <a:rPr lang="en-US" sz="2000" dirty="0"/>
              <a:t>+ z</a:t>
            </a:r>
            <a:r>
              <a:rPr lang="en-US" sz="1400" dirty="0"/>
              <a:t>4  -&gt;  Ø</a:t>
            </a:r>
            <a:endParaRPr lang="en-US" sz="2000" dirty="0"/>
          </a:p>
        </p:txBody>
      </p:sp>
      <p:sp>
        <p:nvSpPr>
          <p:cNvPr id="85" name="Arrow: Right 84">
            <a:extLst>
              <a:ext uri="{FF2B5EF4-FFF2-40B4-BE49-F238E27FC236}">
                <a16:creationId xmlns:a16="http://schemas.microsoft.com/office/drawing/2014/main" id="{A1C4D68B-64E8-D775-613F-1FB83FD14E2E}"/>
              </a:ext>
            </a:extLst>
          </p:cNvPr>
          <p:cNvSpPr/>
          <p:nvPr/>
        </p:nvSpPr>
        <p:spPr>
          <a:xfrm>
            <a:off x="3735874" y="3767321"/>
            <a:ext cx="825500" cy="24093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D56EB29-E2FE-7D9F-4725-9AC17123C5AF}"/>
              </a:ext>
            </a:extLst>
          </p:cNvPr>
          <p:cNvSpPr txBox="1"/>
          <p:nvPr/>
        </p:nvSpPr>
        <p:spPr>
          <a:xfrm>
            <a:off x="4725259" y="2034666"/>
            <a:ext cx="3346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(3,0) Reachability Instance:</a:t>
            </a:r>
          </a:p>
        </p:txBody>
      </p:sp>
    </p:spTree>
    <p:extLst>
      <p:ext uri="{BB962C8B-B14F-4D97-AF65-F5344CB8AC3E}">
        <p14:creationId xmlns:p14="http://schemas.microsoft.com/office/powerpoint/2010/main" val="2964964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EF4C90-405F-51A9-2EB0-54A2F766D5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A2ECE16-8918-7303-99C6-FA32D376A1E3}"/>
              </a:ext>
            </a:extLst>
          </p:cNvPr>
          <p:cNvCxnSpPr>
            <a:cxnSpLocks/>
          </p:cNvCxnSpPr>
          <p:nvPr/>
        </p:nvCxnSpPr>
        <p:spPr>
          <a:xfrm flipV="1">
            <a:off x="2127651" y="6034852"/>
            <a:ext cx="7542140" cy="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2545DCBD-18ED-769C-6230-1F3858B9AD41}"/>
              </a:ext>
            </a:extLst>
          </p:cNvPr>
          <p:cNvSpPr/>
          <p:nvPr/>
        </p:nvSpPr>
        <p:spPr>
          <a:xfrm>
            <a:off x="4602243" y="5945952"/>
            <a:ext cx="177800" cy="177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471A2B1-F6EF-642D-5CB7-AFA103F03E07}"/>
              </a:ext>
            </a:extLst>
          </p:cNvPr>
          <p:cNvSpPr txBox="1"/>
          <p:nvPr/>
        </p:nvSpPr>
        <p:spPr>
          <a:xfrm>
            <a:off x="3784942" y="6353660"/>
            <a:ext cx="2308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of Reactants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3C800A2-0F93-FC2D-6FEA-379EB86378BA}"/>
              </a:ext>
            </a:extLst>
          </p:cNvPr>
          <p:cNvSpPr txBox="1"/>
          <p:nvPr/>
        </p:nvSpPr>
        <p:spPr>
          <a:xfrm>
            <a:off x="3258193" y="60453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113BBA0-BD83-5CAF-C7C8-12C501A4DCD0}"/>
              </a:ext>
            </a:extLst>
          </p:cNvPr>
          <p:cNvSpPr txBox="1"/>
          <p:nvPr/>
        </p:nvSpPr>
        <p:spPr>
          <a:xfrm>
            <a:off x="4540901" y="60896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26626FB-BC6A-0F70-CCE2-32AC30F5E083}"/>
              </a:ext>
            </a:extLst>
          </p:cNvPr>
          <p:cNvSpPr txBox="1"/>
          <p:nvPr/>
        </p:nvSpPr>
        <p:spPr>
          <a:xfrm>
            <a:off x="5826502" y="606908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52B5C20-00ED-9E8D-4E34-34AE998FDAF5}"/>
              </a:ext>
            </a:extLst>
          </p:cNvPr>
          <p:cNvSpPr txBox="1"/>
          <p:nvPr/>
        </p:nvSpPr>
        <p:spPr>
          <a:xfrm>
            <a:off x="7104383" y="60896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7A59D22-C27F-1E4F-42C1-7A82588A23E0}"/>
              </a:ext>
            </a:extLst>
          </p:cNvPr>
          <p:cNvSpPr txBox="1"/>
          <p:nvPr/>
        </p:nvSpPr>
        <p:spPr>
          <a:xfrm>
            <a:off x="8387073" y="60896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68ED102-8F18-7A8F-7037-40BB54F75B90}"/>
              </a:ext>
            </a:extLst>
          </p:cNvPr>
          <p:cNvSpPr txBox="1"/>
          <p:nvPr/>
        </p:nvSpPr>
        <p:spPr>
          <a:xfrm>
            <a:off x="9669791" y="606908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75AB0F0-441B-86BB-BE78-24AC8C5C5C0D}"/>
              </a:ext>
            </a:extLst>
          </p:cNvPr>
          <p:cNvSpPr txBox="1"/>
          <p:nvPr/>
        </p:nvSpPr>
        <p:spPr>
          <a:xfrm>
            <a:off x="4373797" y="5472064"/>
            <a:ext cx="883575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P</a:t>
            </a:r>
          </a:p>
          <a:p>
            <a:r>
              <a:rPr lang="en-US" sz="1050" dirty="0">
                <a:solidFill>
                  <a:srgbClr val="00B050"/>
                </a:solidFill>
              </a:rPr>
              <a:t>B-Matching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5FDDDE7-6D3E-DBAF-95BD-F1C1372B0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Deletion-Only CRNs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E17A118-2A4B-46D2-D096-D5A1053D87B1}"/>
              </a:ext>
            </a:extLst>
          </p:cNvPr>
          <p:cNvSpPr txBox="1"/>
          <p:nvPr/>
        </p:nvSpPr>
        <p:spPr>
          <a:xfrm>
            <a:off x="3445572" y="945561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(2,0) rules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8FFA59D-F2B4-BEB1-60C0-C64FDC1BD0B3}"/>
              </a:ext>
            </a:extLst>
          </p:cNvPr>
          <p:cNvGrpSpPr/>
          <p:nvPr/>
        </p:nvGrpSpPr>
        <p:grpSpPr>
          <a:xfrm>
            <a:off x="3519882" y="1368631"/>
            <a:ext cx="1589033" cy="461665"/>
            <a:chOff x="2730865" y="1483667"/>
            <a:chExt cx="1589033" cy="461665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F9F22F7-6C46-1239-4B34-12AEF9E88C8D}"/>
                </a:ext>
              </a:extLst>
            </p:cNvPr>
            <p:cNvSpPr/>
            <p:nvPr/>
          </p:nvSpPr>
          <p:spPr>
            <a:xfrm>
              <a:off x="2730865" y="1540042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B9E8D36-2173-07AD-D7F1-FED45C2CA102}"/>
                </a:ext>
              </a:extLst>
            </p:cNvPr>
            <p:cNvSpPr/>
            <p:nvPr/>
          </p:nvSpPr>
          <p:spPr>
            <a:xfrm>
              <a:off x="3303813" y="1540042"/>
              <a:ext cx="348916" cy="3489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136BECB3-6938-961A-7AE5-D4E69F466534}"/>
                </a:ext>
              </a:extLst>
            </p:cNvPr>
            <p:cNvCxnSpPr>
              <a:cxnSpLocks/>
            </p:cNvCxnSpPr>
            <p:nvPr/>
          </p:nvCxnSpPr>
          <p:spPr>
            <a:xfrm>
              <a:off x="3745981" y="1720515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A0CE95DD-233B-BFA3-07CD-0CCE64DEDCAA}"/>
                </a:ext>
              </a:extLst>
            </p:cNvPr>
            <p:cNvSpPr txBox="1"/>
            <p:nvPr/>
          </p:nvSpPr>
          <p:spPr>
            <a:xfrm>
              <a:off x="3931094" y="1483667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03A96AE8-C8F1-C520-09C0-68D9B593F5A6}"/>
                </a:ext>
              </a:extLst>
            </p:cNvPr>
            <p:cNvSpPr txBox="1"/>
            <p:nvPr/>
          </p:nvSpPr>
          <p:spPr>
            <a:xfrm>
              <a:off x="3037748" y="15460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5EFF33AA-9E3B-040F-FC50-3C204CBE1A32}"/>
              </a:ext>
            </a:extLst>
          </p:cNvPr>
          <p:cNvGrpSpPr/>
          <p:nvPr/>
        </p:nvGrpSpPr>
        <p:grpSpPr>
          <a:xfrm>
            <a:off x="7370989" y="1335538"/>
            <a:ext cx="1589033" cy="461665"/>
            <a:chOff x="2730865" y="1483667"/>
            <a:chExt cx="1589033" cy="461665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E29A462-7252-357F-916A-28C1011D3588}"/>
                </a:ext>
              </a:extLst>
            </p:cNvPr>
            <p:cNvSpPr/>
            <p:nvPr/>
          </p:nvSpPr>
          <p:spPr>
            <a:xfrm>
              <a:off x="2730865" y="1540042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CD82522C-5A5B-BC32-F1D2-CA552E732957}"/>
                </a:ext>
              </a:extLst>
            </p:cNvPr>
            <p:cNvSpPr/>
            <p:nvPr/>
          </p:nvSpPr>
          <p:spPr>
            <a:xfrm>
              <a:off x="3303813" y="1540042"/>
              <a:ext cx="348916" cy="3489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6E1559B3-8F7C-FE26-FD68-4F53B2F7792B}"/>
                </a:ext>
              </a:extLst>
            </p:cNvPr>
            <p:cNvCxnSpPr>
              <a:cxnSpLocks/>
            </p:cNvCxnSpPr>
            <p:nvPr/>
          </p:nvCxnSpPr>
          <p:spPr>
            <a:xfrm>
              <a:off x="3745981" y="1720515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6B2E685F-27E6-AF89-E24F-362DA9B87CB2}"/>
                </a:ext>
              </a:extLst>
            </p:cNvPr>
            <p:cNvSpPr txBox="1"/>
            <p:nvPr/>
          </p:nvSpPr>
          <p:spPr>
            <a:xfrm>
              <a:off x="3931094" y="1483667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727C2A27-1DAA-2B92-D338-78B4D324A36F}"/>
                </a:ext>
              </a:extLst>
            </p:cNvPr>
            <p:cNvSpPr txBox="1"/>
            <p:nvPr/>
          </p:nvSpPr>
          <p:spPr>
            <a:xfrm>
              <a:off x="3037748" y="15460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69" name="Oval 68">
            <a:extLst>
              <a:ext uri="{FF2B5EF4-FFF2-40B4-BE49-F238E27FC236}">
                <a16:creationId xmlns:a16="http://schemas.microsoft.com/office/drawing/2014/main" id="{1FB66A00-DDB8-4EEC-4136-2146DF467035}"/>
              </a:ext>
            </a:extLst>
          </p:cNvPr>
          <p:cNvSpPr/>
          <p:nvPr/>
        </p:nvSpPr>
        <p:spPr>
          <a:xfrm>
            <a:off x="6781728" y="1391913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EC2A2F6-141F-298B-F3F1-F116D705EB62}"/>
              </a:ext>
            </a:extLst>
          </p:cNvPr>
          <p:cNvSpPr txBox="1"/>
          <p:nvPr/>
        </p:nvSpPr>
        <p:spPr>
          <a:xfrm>
            <a:off x="7088611" y="139792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6EBF3C6-C852-4003-D462-F195FFD4C50F}"/>
              </a:ext>
            </a:extLst>
          </p:cNvPr>
          <p:cNvSpPr txBox="1"/>
          <p:nvPr/>
        </p:nvSpPr>
        <p:spPr>
          <a:xfrm>
            <a:off x="6673352" y="915818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(3,0) rules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0231635-FB6D-5A61-0A68-B784CEEF010A}"/>
              </a:ext>
            </a:extLst>
          </p:cNvPr>
          <p:cNvSpPr txBox="1"/>
          <p:nvPr/>
        </p:nvSpPr>
        <p:spPr>
          <a:xfrm>
            <a:off x="5210180" y="1122300"/>
            <a:ext cx="924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Versus: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8AB91F0-A9D9-C7DA-6FC3-613176B76F8D}"/>
              </a:ext>
            </a:extLst>
          </p:cNvPr>
          <p:cNvSpPr txBox="1"/>
          <p:nvPr/>
        </p:nvSpPr>
        <p:spPr>
          <a:xfrm>
            <a:off x="5898824" y="5434396"/>
            <a:ext cx="78899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NPC</a:t>
            </a:r>
          </a:p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3D-Match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CF59AFE-1975-590D-D763-C325CFC68234}"/>
              </a:ext>
            </a:extLst>
          </p:cNvPr>
          <p:cNvCxnSpPr/>
          <p:nvPr/>
        </p:nvCxnSpPr>
        <p:spPr>
          <a:xfrm flipV="1">
            <a:off x="2127651" y="6038986"/>
            <a:ext cx="2472679" cy="2527"/>
          </a:xfrm>
          <a:prstGeom prst="line">
            <a:avLst/>
          </a:prstGeom>
          <a:ln w="7620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F5009C8-3894-7153-7077-55ACFC8E55DF}"/>
              </a:ext>
            </a:extLst>
          </p:cNvPr>
          <p:cNvCxnSpPr>
            <a:cxnSpLocks/>
          </p:cNvCxnSpPr>
          <p:nvPr/>
        </p:nvCxnSpPr>
        <p:spPr>
          <a:xfrm>
            <a:off x="6060836" y="6034852"/>
            <a:ext cx="4005953" cy="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DB1359DA-8CF6-477B-7803-74D18B0DDED3}"/>
              </a:ext>
            </a:extLst>
          </p:cNvPr>
          <p:cNvSpPr/>
          <p:nvPr/>
        </p:nvSpPr>
        <p:spPr>
          <a:xfrm>
            <a:off x="5883036" y="5945952"/>
            <a:ext cx="177800" cy="177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175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A33909-65CA-715E-C54B-834F2CA342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561FDE8-26F5-A9AC-97B4-DDDBF7F3B322}"/>
              </a:ext>
            </a:extLst>
          </p:cNvPr>
          <p:cNvCxnSpPr>
            <a:cxnSpLocks/>
          </p:cNvCxnSpPr>
          <p:nvPr/>
        </p:nvCxnSpPr>
        <p:spPr>
          <a:xfrm flipV="1">
            <a:off x="2127651" y="6034852"/>
            <a:ext cx="7542140" cy="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DB36B520-1159-57EE-9AC0-5FAFCA0EA077}"/>
              </a:ext>
            </a:extLst>
          </p:cNvPr>
          <p:cNvSpPr/>
          <p:nvPr/>
        </p:nvSpPr>
        <p:spPr>
          <a:xfrm>
            <a:off x="4602243" y="5945952"/>
            <a:ext cx="177800" cy="177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9849769-C43E-9F75-7A5B-84564A953956}"/>
              </a:ext>
            </a:extLst>
          </p:cNvPr>
          <p:cNvSpPr txBox="1"/>
          <p:nvPr/>
        </p:nvSpPr>
        <p:spPr>
          <a:xfrm>
            <a:off x="3784942" y="6353660"/>
            <a:ext cx="2308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of Reactants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2EA402E-6E4B-1DEE-B0D8-7346A6033DC8}"/>
              </a:ext>
            </a:extLst>
          </p:cNvPr>
          <p:cNvSpPr txBox="1"/>
          <p:nvPr/>
        </p:nvSpPr>
        <p:spPr>
          <a:xfrm>
            <a:off x="3258193" y="60453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5394240-7272-5494-2A21-591437FA03B3}"/>
              </a:ext>
            </a:extLst>
          </p:cNvPr>
          <p:cNvSpPr txBox="1"/>
          <p:nvPr/>
        </p:nvSpPr>
        <p:spPr>
          <a:xfrm>
            <a:off x="4540901" y="60896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E23F80C-F5D4-76E5-FA8B-35C93BEED669}"/>
              </a:ext>
            </a:extLst>
          </p:cNvPr>
          <p:cNvSpPr txBox="1"/>
          <p:nvPr/>
        </p:nvSpPr>
        <p:spPr>
          <a:xfrm>
            <a:off x="5826502" y="606908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31A35ED-64F9-CDBF-0054-FADFA5F756EB}"/>
              </a:ext>
            </a:extLst>
          </p:cNvPr>
          <p:cNvSpPr txBox="1"/>
          <p:nvPr/>
        </p:nvSpPr>
        <p:spPr>
          <a:xfrm>
            <a:off x="7104383" y="60896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E10199B-7959-7642-46EE-73AEF6DA7161}"/>
              </a:ext>
            </a:extLst>
          </p:cNvPr>
          <p:cNvSpPr txBox="1"/>
          <p:nvPr/>
        </p:nvSpPr>
        <p:spPr>
          <a:xfrm>
            <a:off x="8387073" y="60896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795C8D2-BE04-F9E6-3E1B-3913CEB720BB}"/>
              </a:ext>
            </a:extLst>
          </p:cNvPr>
          <p:cNvSpPr txBox="1"/>
          <p:nvPr/>
        </p:nvSpPr>
        <p:spPr>
          <a:xfrm>
            <a:off x="9669791" y="606908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D5DD02D-7D7C-8ECF-37CA-FAD575F1D2A0}"/>
              </a:ext>
            </a:extLst>
          </p:cNvPr>
          <p:cNvSpPr txBox="1"/>
          <p:nvPr/>
        </p:nvSpPr>
        <p:spPr>
          <a:xfrm>
            <a:off x="4373797" y="5472064"/>
            <a:ext cx="883575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P</a:t>
            </a:r>
          </a:p>
          <a:p>
            <a:r>
              <a:rPr lang="en-US" sz="1050" dirty="0">
                <a:solidFill>
                  <a:srgbClr val="00B050"/>
                </a:solidFill>
              </a:rPr>
              <a:t>B-Matching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A27CBC7-0C0E-482E-E9C2-7A3B95B55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Deletion-Only CRNs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BE42085-C1A6-E21C-5B32-73F94F656FE0}"/>
              </a:ext>
            </a:extLst>
          </p:cNvPr>
          <p:cNvSpPr txBox="1"/>
          <p:nvPr/>
        </p:nvSpPr>
        <p:spPr>
          <a:xfrm>
            <a:off x="5898824" y="5434396"/>
            <a:ext cx="78899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NPC</a:t>
            </a:r>
          </a:p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3D-Match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320333A-FE67-C6A5-6DE4-CFFD48D588B3}"/>
              </a:ext>
            </a:extLst>
          </p:cNvPr>
          <p:cNvCxnSpPr/>
          <p:nvPr/>
        </p:nvCxnSpPr>
        <p:spPr>
          <a:xfrm flipV="1">
            <a:off x="2127651" y="6038986"/>
            <a:ext cx="2472679" cy="2527"/>
          </a:xfrm>
          <a:prstGeom prst="line">
            <a:avLst/>
          </a:prstGeom>
          <a:ln w="7620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EC134AC-E6FF-866D-9ECB-139FF5539455}"/>
              </a:ext>
            </a:extLst>
          </p:cNvPr>
          <p:cNvCxnSpPr>
            <a:cxnSpLocks/>
          </p:cNvCxnSpPr>
          <p:nvPr/>
        </p:nvCxnSpPr>
        <p:spPr>
          <a:xfrm>
            <a:off x="6060836" y="6034852"/>
            <a:ext cx="4005953" cy="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614AF2B8-0416-5395-8AB7-55BB687D2FC1}"/>
              </a:ext>
            </a:extLst>
          </p:cNvPr>
          <p:cNvSpPr/>
          <p:nvPr/>
        </p:nvSpPr>
        <p:spPr>
          <a:xfrm>
            <a:off x="5883036" y="5945952"/>
            <a:ext cx="177800" cy="177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218371-440F-FD8B-2E8A-E869EFAC5D78}"/>
              </a:ext>
            </a:extLst>
          </p:cNvPr>
          <p:cNvSpPr txBox="1"/>
          <p:nvPr/>
        </p:nvSpPr>
        <p:spPr>
          <a:xfrm>
            <a:off x="1230608" y="966707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(2,1) rules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AA542A3-6BAC-A670-5F61-ABBFC4D0125C}"/>
              </a:ext>
            </a:extLst>
          </p:cNvPr>
          <p:cNvGrpSpPr/>
          <p:nvPr/>
        </p:nvGrpSpPr>
        <p:grpSpPr>
          <a:xfrm>
            <a:off x="1304918" y="1446152"/>
            <a:ext cx="1200229" cy="375348"/>
            <a:chOff x="2730865" y="1540042"/>
            <a:chExt cx="1200229" cy="37534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712C8C0-EB8F-D3DA-B79D-87869EFF937B}"/>
                </a:ext>
              </a:extLst>
            </p:cNvPr>
            <p:cNvSpPr/>
            <p:nvPr/>
          </p:nvSpPr>
          <p:spPr>
            <a:xfrm>
              <a:off x="2730865" y="1540042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3950D00-91B3-3559-83C9-A20505F711E8}"/>
                </a:ext>
              </a:extLst>
            </p:cNvPr>
            <p:cNvSpPr/>
            <p:nvPr/>
          </p:nvSpPr>
          <p:spPr>
            <a:xfrm>
              <a:off x="3303813" y="1540042"/>
              <a:ext cx="348916" cy="3489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B095CA9A-F46C-8301-864F-1D90FA701C93}"/>
                </a:ext>
              </a:extLst>
            </p:cNvPr>
            <p:cNvCxnSpPr>
              <a:cxnSpLocks/>
            </p:cNvCxnSpPr>
            <p:nvPr/>
          </p:nvCxnSpPr>
          <p:spPr>
            <a:xfrm>
              <a:off x="3745981" y="1720515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313917E-D530-745F-602E-BD1AF5D8FE4A}"/>
                </a:ext>
              </a:extLst>
            </p:cNvPr>
            <p:cNvSpPr txBox="1"/>
            <p:nvPr/>
          </p:nvSpPr>
          <p:spPr>
            <a:xfrm>
              <a:off x="3037748" y="15460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7DC8E95-F6F4-CE33-7D74-EB3C107B32DD}"/>
              </a:ext>
            </a:extLst>
          </p:cNvPr>
          <p:cNvGrpSpPr/>
          <p:nvPr/>
        </p:nvGrpSpPr>
        <p:grpSpPr>
          <a:xfrm>
            <a:off x="4040268" y="1413371"/>
            <a:ext cx="1200229" cy="375348"/>
            <a:chOff x="2730865" y="1540042"/>
            <a:chExt cx="1200229" cy="375348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5E2DA4F-4A8B-E3D5-16F1-B5FFAF4DB2B2}"/>
                </a:ext>
              </a:extLst>
            </p:cNvPr>
            <p:cNvSpPr/>
            <p:nvPr/>
          </p:nvSpPr>
          <p:spPr>
            <a:xfrm>
              <a:off x="2730865" y="1540042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3CEB283-8CCF-E59D-73B5-A18CC8ACEF3D}"/>
                </a:ext>
              </a:extLst>
            </p:cNvPr>
            <p:cNvSpPr/>
            <p:nvPr/>
          </p:nvSpPr>
          <p:spPr>
            <a:xfrm>
              <a:off x="3303813" y="1540042"/>
              <a:ext cx="348916" cy="3489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4455276-C014-C9AD-C555-5065BCF26CD0}"/>
                </a:ext>
              </a:extLst>
            </p:cNvPr>
            <p:cNvCxnSpPr>
              <a:cxnSpLocks/>
            </p:cNvCxnSpPr>
            <p:nvPr/>
          </p:nvCxnSpPr>
          <p:spPr>
            <a:xfrm>
              <a:off x="3745981" y="1720515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DCA7952-01EE-D81A-E4FC-CB7A0C3951BA}"/>
                </a:ext>
              </a:extLst>
            </p:cNvPr>
            <p:cNvSpPr txBox="1"/>
            <p:nvPr/>
          </p:nvSpPr>
          <p:spPr>
            <a:xfrm>
              <a:off x="3037748" y="15460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3AB266C4-52FF-A3C2-755E-44F82F582C55}"/>
              </a:ext>
            </a:extLst>
          </p:cNvPr>
          <p:cNvSpPr/>
          <p:nvPr/>
        </p:nvSpPr>
        <p:spPr>
          <a:xfrm>
            <a:off x="3451007" y="1413371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1535D1-1ACE-7545-E4D0-ACC6DE339104}"/>
              </a:ext>
            </a:extLst>
          </p:cNvPr>
          <p:cNvSpPr txBox="1"/>
          <p:nvPr/>
        </p:nvSpPr>
        <p:spPr>
          <a:xfrm>
            <a:off x="3757890" y="141938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EA38F92-13D2-1EFD-ACBF-ED7574AEA481}"/>
              </a:ext>
            </a:extLst>
          </p:cNvPr>
          <p:cNvSpPr txBox="1"/>
          <p:nvPr/>
        </p:nvSpPr>
        <p:spPr>
          <a:xfrm>
            <a:off x="3342631" y="937276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(3,1) rules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CC04ECB-C56A-9B84-5F2A-7D15A8A38717}"/>
              </a:ext>
            </a:extLst>
          </p:cNvPr>
          <p:cNvSpPr/>
          <p:nvPr/>
        </p:nvSpPr>
        <p:spPr>
          <a:xfrm>
            <a:off x="2588932" y="144014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DDDDF28-FDBA-1B31-6C18-EAADD74ACAE0}"/>
              </a:ext>
            </a:extLst>
          </p:cNvPr>
          <p:cNvSpPr/>
          <p:nvPr/>
        </p:nvSpPr>
        <p:spPr>
          <a:xfrm>
            <a:off x="5331031" y="1392937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C433591-185B-2402-3994-541BC3F2AD39}"/>
              </a:ext>
            </a:extLst>
          </p:cNvPr>
          <p:cNvGrpSpPr/>
          <p:nvPr/>
        </p:nvGrpSpPr>
        <p:grpSpPr>
          <a:xfrm>
            <a:off x="8023649" y="1392334"/>
            <a:ext cx="921864" cy="375348"/>
            <a:chOff x="2730865" y="1540042"/>
            <a:chExt cx="921864" cy="375348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61C0670-DAAB-88A4-8A47-E2289BDDDAB9}"/>
                </a:ext>
              </a:extLst>
            </p:cNvPr>
            <p:cNvSpPr/>
            <p:nvPr/>
          </p:nvSpPr>
          <p:spPr>
            <a:xfrm>
              <a:off x="2730865" y="1540042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BF0FBDD-6FD8-EB19-0BEE-2E3D2DC3439B}"/>
                </a:ext>
              </a:extLst>
            </p:cNvPr>
            <p:cNvSpPr/>
            <p:nvPr/>
          </p:nvSpPr>
          <p:spPr>
            <a:xfrm>
              <a:off x="3303813" y="1540042"/>
              <a:ext cx="348916" cy="3489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F57BCB1-C3AC-85EF-EFE8-1168C8C46BBB}"/>
                </a:ext>
              </a:extLst>
            </p:cNvPr>
            <p:cNvSpPr txBox="1"/>
            <p:nvPr/>
          </p:nvSpPr>
          <p:spPr>
            <a:xfrm>
              <a:off x="3037748" y="15460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97DBB311-C7EF-2706-AC64-5C3BF5C826F1}"/>
              </a:ext>
            </a:extLst>
          </p:cNvPr>
          <p:cNvSpPr/>
          <p:nvPr/>
        </p:nvSpPr>
        <p:spPr>
          <a:xfrm>
            <a:off x="6144920" y="1389326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25B659-9980-D337-CBEF-CCA817558F94}"/>
              </a:ext>
            </a:extLst>
          </p:cNvPr>
          <p:cNvSpPr txBox="1"/>
          <p:nvPr/>
        </p:nvSpPr>
        <p:spPr>
          <a:xfrm>
            <a:off x="6451803" y="139534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9D6ADCC-FB35-6081-BDC4-9587EB8D1951}"/>
              </a:ext>
            </a:extLst>
          </p:cNvPr>
          <p:cNvSpPr txBox="1"/>
          <p:nvPr/>
        </p:nvSpPr>
        <p:spPr>
          <a:xfrm>
            <a:off x="6036544" y="913231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(3,2) rules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7E8E24C-8823-CB71-0649-FFAD77BF2181}"/>
              </a:ext>
            </a:extLst>
          </p:cNvPr>
          <p:cNvGrpSpPr/>
          <p:nvPr/>
        </p:nvGrpSpPr>
        <p:grpSpPr>
          <a:xfrm>
            <a:off x="6730168" y="1389326"/>
            <a:ext cx="1200229" cy="375348"/>
            <a:chOff x="2730865" y="1540042"/>
            <a:chExt cx="1200229" cy="375348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67F56EB-8C8E-ACDB-98FA-571C32F47EC2}"/>
                </a:ext>
              </a:extLst>
            </p:cNvPr>
            <p:cNvSpPr/>
            <p:nvPr/>
          </p:nvSpPr>
          <p:spPr>
            <a:xfrm>
              <a:off x="2730865" y="1540042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A18C5FC-5493-81B5-FFDA-92266CD3EEFB}"/>
                </a:ext>
              </a:extLst>
            </p:cNvPr>
            <p:cNvSpPr/>
            <p:nvPr/>
          </p:nvSpPr>
          <p:spPr>
            <a:xfrm>
              <a:off x="3303813" y="1540042"/>
              <a:ext cx="348916" cy="3489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4CBEFBDA-6677-AA9F-F691-0F659D85F57F}"/>
                </a:ext>
              </a:extLst>
            </p:cNvPr>
            <p:cNvCxnSpPr>
              <a:cxnSpLocks/>
            </p:cNvCxnSpPr>
            <p:nvPr/>
          </p:nvCxnSpPr>
          <p:spPr>
            <a:xfrm>
              <a:off x="3745981" y="1720515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71D3CEE-450B-8547-870C-0432075D7C82}"/>
                </a:ext>
              </a:extLst>
            </p:cNvPr>
            <p:cNvSpPr txBox="1"/>
            <p:nvPr/>
          </p:nvSpPr>
          <p:spPr>
            <a:xfrm>
              <a:off x="3037748" y="15460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E779D1FB-4545-995B-D494-6EA7A159EFF9}"/>
              </a:ext>
            </a:extLst>
          </p:cNvPr>
          <p:cNvSpPr txBox="1"/>
          <p:nvPr/>
        </p:nvSpPr>
        <p:spPr>
          <a:xfrm>
            <a:off x="9355230" y="1158922"/>
            <a:ext cx="695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(etc.)</a:t>
            </a:r>
          </a:p>
        </p:txBody>
      </p:sp>
    </p:spTree>
    <p:extLst>
      <p:ext uri="{BB962C8B-B14F-4D97-AF65-F5344CB8AC3E}">
        <p14:creationId xmlns:p14="http://schemas.microsoft.com/office/powerpoint/2010/main" val="3328091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52E955BF-70E2-8C51-1055-4ABCAB82DA04}"/>
              </a:ext>
            </a:extLst>
          </p:cNvPr>
          <p:cNvSpPr/>
          <p:nvPr/>
        </p:nvSpPr>
        <p:spPr>
          <a:xfrm>
            <a:off x="4933351" y="2740548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3" name="Google Shape;152;p2">
            <a:extLst>
              <a:ext uri="{FF2B5EF4-FFF2-40B4-BE49-F238E27FC236}">
                <a16:creationId xmlns:a16="http://schemas.microsoft.com/office/drawing/2014/main" id="{881A0BF8-B980-9FA7-3B09-07D81F5B1646}"/>
              </a:ext>
            </a:extLst>
          </p:cNvPr>
          <p:cNvSpPr txBox="1"/>
          <p:nvPr/>
        </p:nvSpPr>
        <p:spPr>
          <a:xfrm>
            <a:off x="7014190" y="5800454"/>
            <a:ext cx="581484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 panose="020F0502020204030204" pitchFamily="34" charset="0"/>
                <a:ea typeface="Quicksand"/>
                <a:cs typeface="Calibri" panose="020F0502020204030204" pitchFamily="34" charset="0"/>
                <a:sym typeface="Quicksand"/>
              </a:rPr>
              <a:t>CRNs</a:t>
            </a:r>
            <a:endParaRPr sz="1400" b="0" i="0" u="none" strike="noStrike" cap="none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5" name="Picture 4" descr="A group of colorful circles with letters on them&#10;&#10;Description automatically generated">
            <a:extLst>
              <a:ext uri="{FF2B5EF4-FFF2-40B4-BE49-F238E27FC236}">
                <a16:creationId xmlns:a16="http://schemas.microsoft.com/office/drawing/2014/main" id="{B0C5D418-E94E-769F-0C57-29063D8D02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40" y="1429331"/>
            <a:ext cx="1836129" cy="1824409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11CE1836-D3A8-52EC-AA32-628A3422D804}"/>
              </a:ext>
            </a:extLst>
          </p:cNvPr>
          <p:cNvSpPr/>
          <p:nvPr/>
        </p:nvSpPr>
        <p:spPr>
          <a:xfrm>
            <a:off x="4827681" y="1966443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EDCD174-F8AB-2AF0-89C7-AAFC32189809}"/>
              </a:ext>
            </a:extLst>
          </p:cNvPr>
          <p:cNvSpPr/>
          <p:nvPr/>
        </p:nvSpPr>
        <p:spPr>
          <a:xfrm>
            <a:off x="6565041" y="2566228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28F7162-6E36-B001-CBD4-56061CEAB18E}"/>
              </a:ext>
            </a:extLst>
          </p:cNvPr>
          <p:cNvSpPr/>
          <p:nvPr/>
        </p:nvSpPr>
        <p:spPr>
          <a:xfrm>
            <a:off x="6465981" y="1242947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F8C05E7-C915-D21C-E48F-C0AC36682308}"/>
              </a:ext>
            </a:extLst>
          </p:cNvPr>
          <p:cNvSpPr/>
          <p:nvPr/>
        </p:nvSpPr>
        <p:spPr>
          <a:xfrm>
            <a:off x="5014065" y="3802253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1EBB262-5922-AC55-851E-EC71A730E170}"/>
              </a:ext>
            </a:extLst>
          </p:cNvPr>
          <p:cNvSpPr/>
          <p:nvPr/>
        </p:nvSpPr>
        <p:spPr>
          <a:xfrm>
            <a:off x="6937809" y="3802252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7EEB7DB-10B3-579F-14F0-4050B64F2A5A}"/>
              </a:ext>
            </a:extLst>
          </p:cNvPr>
          <p:cNvSpPr/>
          <p:nvPr/>
        </p:nvSpPr>
        <p:spPr>
          <a:xfrm>
            <a:off x="8400290" y="3160588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15F01C0-DA71-4D93-946E-4F27CBFE85AB}"/>
              </a:ext>
            </a:extLst>
          </p:cNvPr>
          <p:cNvSpPr/>
          <p:nvPr/>
        </p:nvSpPr>
        <p:spPr>
          <a:xfrm>
            <a:off x="5807346" y="2566228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8534114-81AE-144F-041B-5DA68C899818}"/>
              </a:ext>
            </a:extLst>
          </p:cNvPr>
          <p:cNvSpPr/>
          <p:nvPr/>
        </p:nvSpPr>
        <p:spPr>
          <a:xfrm>
            <a:off x="5625565" y="107709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D0008E6-3527-1C39-9DA9-CC26F2030152}"/>
              </a:ext>
            </a:extLst>
          </p:cNvPr>
          <p:cNvSpPr/>
          <p:nvPr/>
        </p:nvSpPr>
        <p:spPr>
          <a:xfrm>
            <a:off x="7758464" y="2202666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584F815-D7CC-1A4E-2605-998256FEA415}"/>
              </a:ext>
            </a:extLst>
          </p:cNvPr>
          <p:cNvSpPr/>
          <p:nvPr/>
        </p:nvSpPr>
        <p:spPr>
          <a:xfrm>
            <a:off x="8400290" y="1258880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E2DE5FC-A49E-E485-B589-0B37BE902AE5}"/>
              </a:ext>
            </a:extLst>
          </p:cNvPr>
          <p:cNvSpPr/>
          <p:nvPr/>
        </p:nvSpPr>
        <p:spPr>
          <a:xfrm>
            <a:off x="4933351" y="2740389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6568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816920-F7DE-4EEA-20BB-80105B6961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F311653-D61B-B8CF-1D71-847FC9CBD143}"/>
              </a:ext>
            </a:extLst>
          </p:cNvPr>
          <p:cNvGrpSpPr/>
          <p:nvPr/>
        </p:nvGrpSpPr>
        <p:grpSpPr>
          <a:xfrm>
            <a:off x="1507020" y="2003143"/>
            <a:ext cx="8470869" cy="4719849"/>
            <a:chOff x="533799" y="1962703"/>
            <a:chExt cx="8470869" cy="4719849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5E76775-AFAD-06EC-104B-7182CC5DC62E}"/>
                </a:ext>
              </a:extLst>
            </p:cNvPr>
            <p:cNvSpPr/>
            <p:nvPr/>
          </p:nvSpPr>
          <p:spPr>
            <a:xfrm>
              <a:off x="1150620" y="2146276"/>
              <a:ext cx="3851903" cy="3850663"/>
            </a:xfrm>
            <a:custGeom>
              <a:avLst/>
              <a:gdLst>
                <a:gd name="connsiteX0" fmla="*/ 7620 w 5128260"/>
                <a:gd name="connsiteY0" fmla="*/ 5120640 h 5120640"/>
                <a:gd name="connsiteX1" fmla="*/ 5128260 w 5128260"/>
                <a:gd name="connsiteY1" fmla="*/ 0 h 5120640"/>
                <a:gd name="connsiteX2" fmla="*/ 0 w 5128260"/>
                <a:gd name="connsiteY2" fmla="*/ 0 h 5120640"/>
                <a:gd name="connsiteX3" fmla="*/ 7620 w 5128260"/>
                <a:gd name="connsiteY3" fmla="*/ 5120640 h 512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8260" h="5120640">
                  <a:moveTo>
                    <a:pt x="7620" y="5120640"/>
                  </a:moveTo>
                  <a:lnTo>
                    <a:pt x="5128260" y="0"/>
                  </a:lnTo>
                  <a:lnTo>
                    <a:pt x="0" y="0"/>
                  </a:lnTo>
                  <a:lnTo>
                    <a:pt x="7620" y="51206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3E970A-3405-6CBC-23FD-3F6F13FA83E4}"/>
                </a:ext>
              </a:extLst>
            </p:cNvPr>
            <p:cNvSpPr/>
            <p:nvPr/>
          </p:nvSpPr>
          <p:spPr>
            <a:xfrm>
              <a:off x="1154428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F5253DD-9E62-5EB9-4BEC-A49437D12B14}"/>
                </a:ext>
              </a:extLst>
            </p:cNvPr>
            <p:cNvSpPr/>
            <p:nvPr/>
          </p:nvSpPr>
          <p:spPr>
            <a:xfrm>
              <a:off x="2437129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4A7E136-72A4-84E8-6DB2-2836913CD50D}"/>
                </a:ext>
              </a:extLst>
            </p:cNvPr>
            <p:cNvSpPr/>
            <p:nvPr/>
          </p:nvSpPr>
          <p:spPr>
            <a:xfrm>
              <a:off x="3719827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0D32926-E1EA-DD45-3055-23AD06437617}"/>
                </a:ext>
              </a:extLst>
            </p:cNvPr>
            <p:cNvSpPr/>
            <p:nvPr/>
          </p:nvSpPr>
          <p:spPr>
            <a:xfrm>
              <a:off x="5002527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5158150-1C89-088B-A235-5EADE2C93508}"/>
                </a:ext>
              </a:extLst>
            </p:cNvPr>
            <p:cNvSpPr/>
            <p:nvPr/>
          </p:nvSpPr>
          <p:spPr>
            <a:xfrm>
              <a:off x="6285228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8C16335-75E5-06F2-CA6A-6F88E95E6CCC}"/>
                </a:ext>
              </a:extLst>
            </p:cNvPr>
            <p:cNvSpPr/>
            <p:nvPr/>
          </p:nvSpPr>
          <p:spPr>
            <a:xfrm>
              <a:off x="7567926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58AFBEF-701A-B33A-9E34-1D71A67BE608}"/>
                </a:ext>
              </a:extLst>
            </p:cNvPr>
            <p:cNvSpPr/>
            <p:nvPr/>
          </p:nvSpPr>
          <p:spPr>
            <a:xfrm>
              <a:off x="1154428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5DDEC98-3258-C059-EA2F-7602A71921ED}"/>
                </a:ext>
              </a:extLst>
            </p:cNvPr>
            <p:cNvSpPr/>
            <p:nvPr/>
          </p:nvSpPr>
          <p:spPr>
            <a:xfrm>
              <a:off x="2437129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674257D-0F18-A799-0E9E-E9899EEE3025}"/>
                </a:ext>
              </a:extLst>
            </p:cNvPr>
            <p:cNvSpPr/>
            <p:nvPr/>
          </p:nvSpPr>
          <p:spPr>
            <a:xfrm>
              <a:off x="3719827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E701A21-30E3-A7D7-793E-5E2CA9F230B5}"/>
                </a:ext>
              </a:extLst>
            </p:cNvPr>
            <p:cNvSpPr/>
            <p:nvPr/>
          </p:nvSpPr>
          <p:spPr>
            <a:xfrm>
              <a:off x="5002527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D42766A-D04A-1879-AE52-2497FE0C27FF}"/>
                </a:ext>
              </a:extLst>
            </p:cNvPr>
            <p:cNvSpPr/>
            <p:nvPr/>
          </p:nvSpPr>
          <p:spPr>
            <a:xfrm>
              <a:off x="6285228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8FF8EDE-E53C-FE5F-AB0B-24A2DCE7C01D}"/>
                </a:ext>
              </a:extLst>
            </p:cNvPr>
            <p:cNvSpPr/>
            <p:nvPr/>
          </p:nvSpPr>
          <p:spPr>
            <a:xfrm>
              <a:off x="7567926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A726A9D-B124-5E82-F5CB-BCACFC2091AF}"/>
                </a:ext>
              </a:extLst>
            </p:cNvPr>
            <p:cNvSpPr/>
            <p:nvPr/>
          </p:nvSpPr>
          <p:spPr>
            <a:xfrm>
              <a:off x="1154428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ED1C7D5-F6AB-ACB6-6900-25B0E7A7491C}"/>
                </a:ext>
              </a:extLst>
            </p:cNvPr>
            <p:cNvSpPr/>
            <p:nvPr/>
          </p:nvSpPr>
          <p:spPr>
            <a:xfrm>
              <a:off x="2437129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FC9888F-8B32-1725-FA71-98251063B23B}"/>
                </a:ext>
              </a:extLst>
            </p:cNvPr>
            <p:cNvSpPr/>
            <p:nvPr/>
          </p:nvSpPr>
          <p:spPr>
            <a:xfrm>
              <a:off x="3719827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AFCEB60-AADF-B4F4-9745-741DEC3B23CA}"/>
                </a:ext>
              </a:extLst>
            </p:cNvPr>
            <p:cNvSpPr/>
            <p:nvPr/>
          </p:nvSpPr>
          <p:spPr>
            <a:xfrm>
              <a:off x="5002527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DCA5803-1A4B-42D3-61BE-CA0B59D8BC6C}"/>
                </a:ext>
              </a:extLst>
            </p:cNvPr>
            <p:cNvSpPr/>
            <p:nvPr/>
          </p:nvSpPr>
          <p:spPr>
            <a:xfrm>
              <a:off x="6285228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720E51E-791F-DC35-946A-8539F6AD996B}"/>
                </a:ext>
              </a:extLst>
            </p:cNvPr>
            <p:cNvSpPr/>
            <p:nvPr/>
          </p:nvSpPr>
          <p:spPr>
            <a:xfrm>
              <a:off x="7567926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53843805-D11F-CDAB-F563-9EE347EB55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4430" y="5994412"/>
              <a:ext cx="7542140" cy="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8696DCCF-8E02-5220-2D33-FEF1326D6A7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50620" y="2080260"/>
              <a:ext cx="3810" cy="39141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0924809-D8A3-9B65-61DD-A449D3DE567B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 flipV="1">
              <a:off x="1154428" y="2146276"/>
              <a:ext cx="3848095" cy="384813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96FB38F-18DB-B4E4-DA3F-E480175726A2}"/>
                </a:ext>
              </a:extLst>
            </p:cNvPr>
            <p:cNvSpPr/>
            <p:nvPr/>
          </p:nvSpPr>
          <p:spPr>
            <a:xfrm>
              <a:off x="3629022" y="5905512"/>
              <a:ext cx="177800" cy="1778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72B9A6A-126A-EE71-445B-6EA64D09AF42}"/>
                </a:ext>
              </a:extLst>
            </p:cNvPr>
            <p:cNvSpPr/>
            <p:nvPr/>
          </p:nvSpPr>
          <p:spPr>
            <a:xfrm>
              <a:off x="4909815" y="5905512"/>
              <a:ext cx="177800" cy="177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41E5893-AEB9-8B02-3A05-876A3F998776}"/>
                </a:ext>
              </a:extLst>
            </p:cNvPr>
            <p:cNvSpPr txBox="1"/>
            <p:nvPr/>
          </p:nvSpPr>
          <p:spPr>
            <a:xfrm>
              <a:off x="2811721" y="6313220"/>
              <a:ext cx="23084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Reactants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8A10997-630A-466D-088B-0AE1058E35C7}"/>
                </a:ext>
              </a:extLst>
            </p:cNvPr>
            <p:cNvSpPr txBox="1"/>
            <p:nvPr/>
          </p:nvSpPr>
          <p:spPr>
            <a:xfrm rot="16200000">
              <a:off x="-375809" y="3882258"/>
              <a:ext cx="21885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Products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B34FBF7-EA89-08AE-4D8D-F3091A192D0B}"/>
                </a:ext>
              </a:extLst>
            </p:cNvPr>
            <p:cNvSpPr txBox="1"/>
            <p:nvPr/>
          </p:nvSpPr>
          <p:spPr>
            <a:xfrm>
              <a:off x="2284972" y="600489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8F34FD5-9CFD-4EB7-358B-2E39D79675A4}"/>
                </a:ext>
              </a:extLst>
            </p:cNvPr>
            <p:cNvSpPr txBox="1"/>
            <p:nvPr/>
          </p:nvSpPr>
          <p:spPr>
            <a:xfrm>
              <a:off x="3567680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652334A-85AE-9EDD-817E-29AFFDA6225B}"/>
                </a:ext>
              </a:extLst>
            </p:cNvPr>
            <p:cNvSpPr txBox="1"/>
            <p:nvPr/>
          </p:nvSpPr>
          <p:spPr>
            <a:xfrm>
              <a:off x="4853281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348A6D1-CD02-38D5-C8E1-A025E6A599DC}"/>
                </a:ext>
              </a:extLst>
            </p:cNvPr>
            <p:cNvSpPr txBox="1"/>
            <p:nvPr/>
          </p:nvSpPr>
          <p:spPr>
            <a:xfrm>
              <a:off x="613116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87635BF-8369-7717-E525-2E081768024F}"/>
                </a:ext>
              </a:extLst>
            </p:cNvPr>
            <p:cNvSpPr txBox="1"/>
            <p:nvPr/>
          </p:nvSpPr>
          <p:spPr>
            <a:xfrm>
              <a:off x="741385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B92A2E2-FB86-2D27-4E36-03CDBD22C04D}"/>
                </a:ext>
              </a:extLst>
            </p:cNvPr>
            <p:cNvSpPr txBox="1"/>
            <p:nvPr/>
          </p:nvSpPr>
          <p:spPr>
            <a:xfrm>
              <a:off x="8696570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204201C-B564-1028-AB60-C89544E3F33F}"/>
                </a:ext>
              </a:extLst>
            </p:cNvPr>
            <p:cNvSpPr txBox="1"/>
            <p:nvPr/>
          </p:nvSpPr>
          <p:spPr>
            <a:xfrm>
              <a:off x="863300" y="45129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FBBDE6C-EA6C-B2EA-7EC0-519AEC899186}"/>
                </a:ext>
              </a:extLst>
            </p:cNvPr>
            <p:cNvSpPr txBox="1"/>
            <p:nvPr/>
          </p:nvSpPr>
          <p:spPr>
            <a:xfrm>
              <a:off x="863300" y="3236160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7836507-D158-7951-7549-3A6C33AB3EA3}"/>
                </a:ext>
              </a:extLst>
            </p:cNvPr>
            <p:cNvSpPr txBox="1"/>
            <p:nvPr/>
          </p:nvSpPr>
          <p:spPr>
            <a:xfrm>
              <a:off x="853368" y="1962703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6348ECF-8E8B-71DB-FCAB-07172071B88A}"/>
                </a:ext>
              </a:extLst>
            </p:cNvPr>
            <p:cNvSpPr txBox="1"/>
            <p:nvPr/>
          </p:nvSpPr>
          <p:spPr>
            <a:xfrm>
              <a:off x="3400576" y="5431624"/>
              <a:ext cx="883575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P</a:t>
              </a:r>
            </a:p>
            <a:p>
              <a:r>
                <a:rPr lang="en-US" sz="1050" dirty="0">
                  <a:solidFill>
                    <a:srgbClr val="00B050"/>
                  </a:solidFill>
                </a:rPr>
                <a:t>B-Matching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C845046-97E0-D5A5-A617-458ABFE078FD}"/>
                </a:ext>
              </a:extLst>
            </p:cNvPr>
            <p:cNvSpPr txBox="1"/>
            <p:nvPr/>
          </p:nvSpPr>
          <p:spPr>
            <a:xfrm>
              <a:off x="1853532" y="3079718"/>
              <a:ext cx="11043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Non-Void</a:t>
              </a:r>
            </a:p>
            <a:p>
              <a:r>
                <a:rPr lang="en-US" dirty="0"/>
                <a:t>Rules</a:t>
              </a: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46791F4A-5734-39AD-F02A-CBF164B7D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Deletion-Only CRNs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15D558A-4C6C-AB01-3E88-424769144300}"/>
              </a:ext>
            </a:extLst>
          </p:cNvPr>
          <p:cNvSpPr txBox="1"/>
          <p:nvPr/>
        </p:nvSpPr>
        <p:spPr>
          <a:xfrm>
            <a:off x="1230608" y="966707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(2,1) rules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BD8EAA44-8528-ACF9-B36B-55B048658BF2}"/>
              </a:ext>
            </a:extLst>
          </p:cNvPr>
          <p:cNvGrpSpPr/>
          <p:nvPr/>
        </p:nvGrpSpPr>
        <p:grpSpPr>
          <a:xfrm>
            <a:off x="1304918" y="1446152"/>
            <a:ext cx="1200229" cy="375348"/>
            <a:chOff x="2730865" y="1540042"/>
            <a:chExt cx="1200229" cy="37534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01FB341-C19B-E089-93AE-AEA8B4D38E52}"/>
                </a:ext>
              </a:extLst>
            </p:cNvPr>
            <p:cNvSpPr/>
            <p:nvPr/>
          </p:nvSpPr>
          <p:spPr>
            <a:xfrm>
              <a:off x="2730865" y="1540042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D1613CA-165D-42CF-F421-AF1A6F94FD4A}"/>
                </a:ext>
              </a:extLst>
            </p:cNvPr>
            <p:cNvSpPr/>
            <p:nvPr/>
          </p:nvSpPr>
          <p:spPr>
            <a:xfrm>
              <a:off x="3303813" y="1540042"/>
              <a:ext cx="348916" cy="3489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C5BF1F35-30BE-0A56-9D53-6E308C4D7DE1}"/>
                </a:ext>
              </a:extLst>
            </p:cNvPr>
            <p:cNvCxnSpPr>
              <a:cxnSpLocks/>
            </p:cNvCxnSpPr>
            <p:nvPr/>
          </p:nvCxnSpPr>
          <p:spPr>
            <a:xfrm>
              <a:off x="3745981" y="1720515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8F1FE18C-509A-3048-2D1D-7651FD10E072}"/>
                </a:ext>
              </a:extLst>
            </p:cNvPr>
            <p:cNvSpPr txBox="1"/>
            <p:nvPr/>
          </p:nvSpPr>
          <p:spPr>
            <a:xfrm>
              <a:off x="3037748" y="15460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AC4C373-03A6-F480-02D5-3E23D277305E}"/>
              </a:ext>
            </a:extLst>
          </p:cNvPr>
          <p:cNvSpPr txBox="1"/>
          <p:nvPr/>
        </p:nvSpPr>
        <p:spPr>
          <a:xfrm>
            <a:off x="5897501" y="5430793"/>
            <a:ext cx="78899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NPC</a:t>
            </a:r>
          </a:p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3D-Match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E25742-A586-38E8-B099-6C4B5DA3431A}"/>
              </a:ext>
            </a:extLst>
          </p:cNvPr>
          <p:cNvSpPr/>
          <p:nvPr/>
        </p:nvSpPr>
        <p:spPr>
          <a:xfrm>
            <a:off x="2588932" y="1440144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82F31CB-B1C3-B7B2-2E59-4E4514F9B8D2}"/>
              </a:ext>
            </a:extLst>
          </p:cNvPr>
          <p:cNvGrpSpPr/>
          <p:nvPr/>
        </p:nvGrpSpPr>
        <p:grpSpPr>
          <a:xfrm>
            <a:off x="3342631" y="937276"/>
            <a:ext cx="2337316" cy="851443"/>
            <a:chOff x="3342631" y="937276"/>
            <a:chExt cx="2337316" cy="851443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56524A21-7712-68BC-23CB-9BB4FDF983CB}"/>
                </a:ext>
              </a:extLst>
            </p:cNvPr>
            <p:cNvGrpSpPr/>
            <p:nvPr/>
          </p:nvGrpSpPr>
          <p:grpSpPr>
            <a:xfrm>
              <a:off x="4040268" y="1413371"/>
              <a:ext cx="1200229" cy="375348"/>
              <a:chOff x="2730865" y="1540042"/>
              <a:chExt cx="1200229" cy="375348"/>
            </a:xfrm>
          </p:grpSpPr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24DCABB9-67E5-D84F-2FF2-CDF4426A8B0A}"/>
                  </a:ext>
                </a:extLst>
              </p:cNvPr>
              <p:cNvSpPr/>
              <p:nvPr/>
            </p:nvSpPr>
            <p:spPr>
              <a:xfrm>
                <a:off x="2730865" y="1540042"/>
                <a:ext cx="348916" cy="348916"/>
              </a:xfrm>
              <a:prstGeom prst="ellips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DDE2FE12-BC15-9F6B-9150-18A73959FDAF}"/>
                  </a:ext>
                </a:extLst>
              </p:cNvPr>
              <p:cNvSpPr/>
              <p:nvPr/>
            </p:nvSpPr>
            <p:spPr>
              <a:xfrm>
                <a:off x="3303813" y="1540042"/>
                <a:ext cx="348916" cy="34891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cxnSp>
            <p:nvCxnSpPr>
              <p:cNvPr id="66" name="Straight Arrow Connector 65">
                <a:extLst>
                  <a:ext uri="{FF2B5EF4-FFF2-40B4-BE49-F238E27FC236}">
                    <a16:creationId xmlns:a16="http://schemas.microsoft.com/office/drawing/2014/main" id="{E7C5FCAA-0B0F-7E9B-4C7F-1FE266BF0A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45981" y="1720515"/>
                <a:ext cx="18511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1F03FA94-AC76-4C4C-113E-F2D2AFD39CD5}"/>
                  </a:ext>
                </a:extLst>
              </p:cNvPr>
              <p:cNvSpPr txBox="1"/>
              <p:nvPr/>
            </p:nvSpPr>
            <p:spPr>
              <a:xfrm>
                <a:off x="3037748" y="1546058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77059C-760C-CD8E-764B-B5F45D893D8F}"/>
                </a:ext>
              </a:extLst>
            </p:cNvPr>
            <p:cNvSpPr/>
            <p:nvPr/>
          </p:nvSpPr>
          <p:spPr>
            <a:xfrm>
              <a:off x="3451007" y="1413371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CF5CBCF9-009E-5FBE-C530-8D47E4ADDCFD}"/>
                </a:ext>
              </a:extLst>
            </p:cNvPr>
            <p:cNvSpPr txBox="1"/>
            <p:nvPr/>
          </p:nvSpPr>
          <p:spPr>
            <a:xfrm>
              <a:off x="3757890" y="1419387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D0EF7B4E-D705-AC7F-785D-34BA46098F33}"/>
                </a:ext>
              </a:extLst>
            </p:cNvPr>
            <p:cNvSpPr txBox="1"/>
            <p:nvPr/>
          </p:nvSpPr>
          <p:spPr>
            <a:xfrm>
              <a:off x="3342631" y="937276"/>
              <a:ext cx="11769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(3,1) rules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FC087160-4205-867D-ADF5-C986B83F2245}"/>
                </a:ext>
              </a:extLst>
            </p:cNvPr>
            <p:cNvSpPr/>
            <p:nvPr/>
          </p:nvSpPr>
          <p:spPr>
            <a:xfrm>
              <a:off x="5331031" y="1392937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46FF4A1-F983-7202-7C23-5A06709F9D6B}"/>
              </a:ext>
            </a:extLst>
          </p:cNvPr>
          <p:cNvGrpSpPr/>
          <p:nvPr/>
        </p:nvGrpSpPr>
        <p:grpSpPr>
          <a:xfrm>
            <a:off x="8023649" y="1392334"/>
            <a:ext cx="921864" cy="375348"/>
            <a:chOff x="2730865" y="1540042"/>
            <a:chExt cx="921864" cy="375348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DD30DB9-20C6-2315-A6E1-F7690B25A1A4}"/>
                </a:ext>
              </a:extLst>
            </p:cNvPr>
            <p:cNvSpPr/>
            <p:nvPr/>
          </p:nvSpPr>
          <p:spPr>
            <a:xfrm>
              <a:off x="2730865" y="1540042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68AA865F-5629-8124-221E-148B09E0E05F}"/>
                </a:ext>
              </a:extLst>
            </p:cNvPr>
            <p:cNvSpPr/>
            <p:nvPr/>
          </p:nvSpPr>
          <p:spPr>
            <a:xfrm>
              <a:off x="3303813" y="1540042"/>
              <a:ext cx="348916" cy="3489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484585E-9678-5D0B-3808-A03EB5237F43}"/>
                </a:ext>
              </a:extLst>
            </p:cNvPr>
            <p:cNvSpPr txBox="1"/>
            <p:nvPr/>
          </p:nvSpPr>
          <p:spPr>
            <a:xfrm>
              <a:off x="3037748" y="15460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AE4C5D79-A20F-C975-4D63-EF39CAE429C7}"/>
              </a:ext>
            </a:extLst>
          </p:cNvPr>
          <p:cNvSpPr/>
          <p:nvPr/>
        </p:nvSpPr>
        <p:spPr>
          <a:xfrm>
            <a:off x="6144920" y="1389326"/>
            <a:ext cx="348916" cy="34891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A80F177-89FF-142D-A710-5AF7BE59BBEF}"/>
              </a:ext>
            </a:extLst>
          </p:cNvPr>
          <p:cNvSpPr txBox="1"/>
          <p:nvPr/>
        </p:nvSpPr>
        <p:spPr>
          <a:xfrm>
            <a:off x="6451803" y="139534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C14DF3F-1129-591C-6074-053181C3C26C}"/>
              </a:ext>
            </a:extLst>
          </p:cNvPr>
          <p:cNvSpPr txBox="1"/>
          <p:nvPr/>
        </p:nvSpPr>
        <p:spPr>
          <a:xfrm>
            <a:off x="6036544" y="913231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(3,2) rules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D931B14-4D43-3622-899A-8F5B96AB809E}"/>
              </a:ext>
            </a:extLst>
          </p:cNvPr>
          <p:cNvGrpSpPr/>
          <p:nvPr/>
        </p:nvGrpSpPr>
        <p:grpSpPr>
          <a:xfrm>
            <a:off x="6730168" y="1389326"/>
            <a:ext cx="1200229" cy="375348"/>
            <a:chOff x="2730865" y="1540042"/>
            <a:chExt cx="1200229" cy="375348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6533E74B-C457-3380-44E1-DF1C46E49D3F}"/>
                </a:ext>
              </a:extLst>
            </p:cNvPr>
            <p:cNvSpPr/>
            <p:nvPr/>
          </p:nvSpPr>
          <p:spPr>
            <a:xfrm>
              <a:off x="2730865" y="1540042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A083AA3F-22DA-91FB-0D7B-8292271F2B90}"/>
                </a:ext>
              </a:extLst>
            </p:cNvPr>
            <p:cNvSpPr/>
            <p:nvPr/>
          </p:nvSpPr>
          <p:spPr>
            <a:xfrm>
              <a:off x="3303813" y="1540042"/>
              <a:ext cx="348916" cy="3489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10F9484A-AA03-B36F-5CB2-F88C6CB890F2}"/>
                </a:ext>
              </a:extLst>
            </p:cNvPr>
            <p:cNvCxnSpPr>
              <a:cxnSpLocks/>
            </p:cNvCxnSpPr>
            <p:nvPr/>
          </p:nvCxnSpPr>
          <p:spPr>
            <a:xfrm>
              <a:off x="3745981" y="1720515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14F3979D-787A-2132-01A4-B7003A8337DD}"/>
                </a:ext>
              </a:extLst>
            </p:cNvPr>
            <p:cNvSpPr txBox="1"/>
            <p:nvPr/>
          </p:nvSpPr>
          <p:spPr>
            <a:xfrm>
              <a:off x="3037748" y="15460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5250A0B5-4ED0-4178-BCA0-0400A65DED13}"/>
              </a:ext>
            </a:extLst>
          </p:cNvPr>
          <p:cNvSpPr txBox="1"/>
          <p:nvPr/>
        </p:nvSpPr>
        <p:spPr>
          <a:xfrm>
            <a:off x="9355230" y="1158922"/>
            <a:ext cx="695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(etc.)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349FFE06-16BF-91EE-754C-3BB9051A1B7C}"/>
              </a:ext>
            </a:extLst>
          </p:cNvPr>
          <p:cNvCxnSpPr/>
          <p:nvPr/>
        </p:nvCxnSpPr>
        <p:spPr>
          <a:xfrm flipV="1">
            <a:off x="2127651" y="6038986"/>
            <a:ext cx="2472679" cy="2527"/>
          </a:xfrm>
          <a:prstGeom prst="line">
            <a:avLst/>
          </a:prstGeom>
          <a:ln w="7620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A0104FB-E3F5-FF65-6E6D-0A6360B3D054}"/>
              </a:ext>
            </a:extLst>
          </p:cNvPr>
          <p:cNvCxnSpPr>
            <a:cxnSpLocks/>
          </p:cNvCxnSpPr>
          <p:nvPr/>
        </p:nvCxnSpPr>
        <p:spPr>
          <a:xfrm>
            <a:off x="6060836" y="6034852"/>
            <a:ext cx="4005953" cy="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2700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150A90-0CE3-594C-CA70-E235BB7084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5118EB7-756C-3680-C534-F1BD7FE17140}"/>
              </a:ext>
            </a:extLst>
          </p:cNvPr>
          <p:cNvGrpSpPr/>
          <p:nvPr/>
        </p:nvGrpSpPr>
        <p:grpSpPr>
          <a:xfrm>
            <a:off x="1400886" y="1773775"/>
            <a:ext cx="8470869" cy="4719849"/>
            <a:chOff x="533799" y="1962703"/>
            <a:chExt cx="8470869" cy="4719849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F438CF3B-70D8-43E1-E817-AA9C392313E5}"/>
                </a:ext>
              </a:extLst>
            </p:cNvPr>
            <p:cNvSpPr/>
            <p:nvPr/>
          </p:nvSpPr>
          <p:spPr>
            <a:xfrm>
              <a:off x="1150620" y="2146276"/>
              <a:ext cx="3851903" cy="3850663"/>
            </a:xfrm>
            <a:custGeom>
              <a:avLst/>
              <a:gdLst>
                <a:gd name="connsiteX0" fmla="*/ 7620 w 5128260"/>
                <a:gd name="connsiteY0" fmla="*/ 5120640 h 5120640"/>
                <a:gd name="connsiteX1" fmla="*/ 5128260 w 5128260"/>
                <a:gd name="connsiteY1" fmla="*/ 0 h 5120640"/>
                <a:gd name="connsiteX2" fmla="*/ 0 w 5128260"/>
                <a:gd name="connsiteY2" fmla="*/ 0 h 5120640"/>
                <a:gd name="connsiteX3" fmla="*/ 7620 w 5128260"/>
                <a:gd name="connsiteY3" fmla="*/ 5120640 h 512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8260" h="5120640">
                  <a:moveTo>
                    <a:pt x="7620" y="5120640"/>
                  </a:moveTo>
                  <a:lnTo>
                    <a:pt x="5128260" y="0"/>
                  </a:lnTo>
                  <a:lnTo>
                    <a:pt x="0" y="0"/>
                  </a:lnTo>
                  <a:lnTo>
                    <a:pt x="7620" y="51206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C2BC78A-6808-0F0F-A3D6-4BDD12BDF41B}"/>
                </a:ext>
              </a:extLst>
            </p:cNvPr>
            <p:cNvSpPr/>
            <p:nvPr/>
          </p:nvSpPr>
          <p:spPr>
            <a:xfrm>
              <a:off x="1154428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F2D97B5-3BF4-E255-1B1C-BC02D1550BAF}"/>
                </a:ext>
              </a:extLst>
            </p:cNvPr>
            <p:cNvSpPr/>
            <p:nvPr/>
          </p:nvSpPr>
          <p:spPr>
            <a:xfrm>
              <a:off x="2437129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37CF324-43DE-2457-86E1-576FF7725AF7}"/>
                </a:ext>
              </a:extLst>
            </p:cNvPr>
            <p:cNvSpPr/>
            <p:nvPr/>
          </p:nvSpPr>
          <p:spPr>
            <a:xfrm>
              <a:off x="3719827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C705817-FD85-8B70-CA3C-68014C334E20}"/>
                </a:ext>
              </a:extLst>
            </p:cNvPr>
            <p:cNvSpPr/>
            <p:nvPr/>
          </p:nvSpPr>
          <p:spPr>
            <a:xfrm>
              <a:off x="5002527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C891BBF-CC4B-4A7E-4A42-9AEF292C5CF6}"/>
                </a:ext>
              </a:extLst>
            </p:cNvPr>
            <p:cNvSpPr/>
            <p:nvPr/>
          </p:nvSpPr>
          <p:spPr>
            <a:xfrm>
              <a:off x="6285228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33612E1-DEB2-5A05-C041-6FEBEDE7AE89}"/>
                </a:ext>
              </a:extLst>
            </p:cNvPr>
            <p:cNvSpPr/>
            <p:nvPr/>
          </p:nvSpPr>
          <p:spPr>
            <a:xfrm>
              <a:off x="7567926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F7BA34-D9BE-8BC1-9192-E1C9AACE7D3F}"/>
                </a:ext>
              </a:extLst>
            </p:cNvPr>
            <p:cNvSpPr/>
            <p:nvPr/>
          </p:nvSpPr>
          <p:spPr>
            <a:xfrm>
              <a:off x="1154428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53A0B9C-B190-B912-A2B4-9945368D9B1A}"/>
                </a:ext>
              </a:extLst>
            </p:cNvPr>
            <p:cNvSpPr/>
            <p:nvPr/>
          </p:nvSpPr>
          <p:spPr>
            <a:xfrm>
              <a:off x="2437129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D6D075D-F290-ACD2-0153-6B86821D53E3}"/>
                </a:ext>
              </a:extLst>
            </p:cNvPr>
            <p:cNvSpPr/>
            <p:nvPr/>
          </p:nvSpPr>
          <p:spPr>
            <a:xfrm>
              <a:off x="3719827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A5360E7-1F08-AD8F-29E3-725B4802712B}"/>
                </a:ext>
              </a:extLst>
            </p:cNvPr>
            <p:cNvSpPr/>
            <p:nvPr/>
          </p:nvSpPr>
          <p:spPr>
            <a:xfrm>
              <a:off x="5002527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216EF2C-36E1-CEBE-93AB-476E07DD6570}"/>
                </a:ext>
              </a:extLst>
            </p:cNvPr>
            <p:cNvSpPr/>
            <p:nvPr/>
          </p:nvSpPr>
          <p:spPr>
            <a:xfrm>
              <a:off x="6285228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FB68326-AE55-833F-0382-54738660B033}"/>
                </a:ext>
              </a:extLst>
            </p:cNvPr>
            <p:cNvSpPr/>
            <p:nvPr/>
          </p:nvSpPr>
          <p:spPr>
            <a:xfrm>
              <a:off x="7567926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D0F4EEA-7FB0-01DC-68F9-AA3D8A35AA0B}"/>
                </a:ext>
              </a:extLst>
            </p:cNvPr>
            <p:cNvSpPr/>
            <p:nvPr/>
          </p:nvSpPr>
          <p:spPr>
            <a:xfrm>
              <a:off x="1154428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94C5C49-84E9-F9B7-E482-CE5AE67D849E}"/>
                </a:ext>
              </a:extLst>
            </p:cNvPr>
            <p:cNvSpPr/>
            <p:nvPr/>
          </p:nvSpPr>
          <p:spPr>
            <a:xfrm>
              <a:off x="2437129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3B7D494-25D4-3F67-6A4B-2BA2D8CF9F91}"/>
                </a:ext>
              </a:extLst>
            </p:cNvPr>
            <p:cNvSpPr/>
            <p:nvPr/>
          </p:nvSpPr>
          <p:spPr>
            <a:xfrm>
              <a:off x="3719827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91F9AC4-7FCB-EFB6-F22E-6A6FC69D5C14}"/>
                </a:ext>
              </a:extLst>
            </p:cNvPr>
            <p:cNvSpPr/>
            <p:nvPr/>
          </p:nvSpPr>
          <p:spPr>
            <a:xfrm>
              <a:off x="5002527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B1A4A7A-C0E5-B05B-83A7-ED68BEB67B9D}"/>
                </a:ext>
              </a:extLst>
            </p:cNvPr>
            <p:cNvSpPr/>
            <p:nvPr/>
          </p:nvSpPr>
          <p:spPr>
            <a:xfrm>
              <a:off x="6285228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CAE495B-BACB-9249-DE41-C768EBC9A49A}"/>
                </a:ext>
              </a:extLst>
            </p:cNvPr>
            <p:cNvSpPr/>
            <p:nvPr/>
          </p:nvSpPr>
          <p:spPr>
            <a:xfrm>
              <a:off x="7567926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D0E4DBDB-BAD4-018D-4D67-D8B05146B48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4430" y="5994412"/>
              <a:ext cx="7542140" cy="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E80FC26-16FF-8EB7-FBEC-29B901184F6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50620" y="2080260"/>
              <a:ext cx="3810" cy="39141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DE6FF9F-6E05-D972-44B4-CD5DF5B7011C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 flipV="1">
              <a:off x="1154428" y="2146276"/>
              <a:ext cx="3848095" cy="384813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793A111-F86F-1347-E14C-5FE8D8A444BC}"/>
                </a:ext>
              </a:extLst>
            </p:cNvPr>
            <p:cNvSpPr/>
            <p:nvPr/>
          </p:nvSpPr>
          <p:spPr>
            <a:xfrm>
              <a:off x="3629022" y="5905512"/>
              <a:ext cx="177800" cy="1778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D0010757-3829-967B-425A-756DF36B3A84}"/>
                </a:ext>
              </a:extLst>
            </p:cNvPr>
            <p:cNvCxnSpPr>
              <a:cxnSpLocks/>
            </p:cNvCxnSpPr>
            <p:nvPr/>
          </p:nvCxnSpPr>
          <p:spPr>
            <a:xfrm>
              <a:off x="4998715" y="5994412"/>
              <a:ext cx="4005953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B6EDBBF3-D1AA-CB42-0B11-FD0E03A0016A}"/>
                </a:ext>
              </a:extLst>
            </p:cNvPr>
            <p:cNvSpPr/>
            <p:nvPr/>
          </p:nvSpPr>
          <p:spPr>
            <a:xfrm>
              <a:off x="4909815" y="5905512"/>
              <a:ext cx="177800" cy="177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2E46386-CB12-706E-637C-77DBC3FAD699}"/>
                </a:ext>
              </a:extLst>
            </p:cNvPr>
            <p:cNvCxnSpPr>
              <a:stCxn id="5" idx="0"/>
              <a:endCxn id="32" idx="7"/>
            </p:cNvCxnSpPr>
            <p:nvPr/>
          </p:nvCxnSpPr>
          <p:spPr>
            <a:xfrm flipV="1">
              <a:off x="1156343" y="5994412"/>
              <a:ext cx="2472679" cy="2527"/>
            </a:xfrm>
            <a:prstGeom prst="line">
              <a:avLst/>
            </a:prstGeom>
            <a:ln w="76200"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5EA3C44-D967-3E5E-A047-BAC6AD5A37A0}"/>
                </a:ext>
              </a:extLst>
            </p:cNvPr>
            <p:cNvSpPr txBox="1"/>
            <p:nvPr/>
          </p:nvSpPr>
          <p:spPr>
            <a:xfrm>
              <a:off x="2811721" y="6313220"/>
              <a:ext cx="23084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Reactants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413BA38-B173-E005-771E-4AE6D830F48D}"/>
                </a:ext>
              </a:extLst>
            </p:cNvPr>
            <p:cNvSpPr txBox="1"/>
            <p:nvPr/>
          </p:nvSpPr>
          <p:spPr>
            <a:xfrm rot="16200000">
              <a:off x="-375809" y="3882258"/>
              <a:ext cx="21885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Products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7BE5809-FBA1-48ED-8907-3BECD8C8C65B}"/>
                </a:ext>
              </a:extLst>
            </p:cNvPr>
            <p:cNvSpPr txBox="1"/>
            <p:nvPr/>
          </p:nvSpPr>
          <p:spPr>
            <a:xfrm>
              <a:off x="2284972" y="600489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FC1DF82-BA33-719D-3E57-6B3C09A77723}"/>
                </a:ext>
              </a:extLst>
            </p:cNvPr>
            <p:cNvSpPr txBox="1"/>
            <p:nvPr/>
          </p:nvSpPr>
          <p:spPr>
            <a:xfrm>
              <a:off x="3567680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30FD68C-2B51-99AD-D815-C479CDEC7BC9}"/>
                </a:ext>
              </a:extLst>
            </p:cNvPr>
            <p:cNvSpPr txBox="1"/>
            <p:nvPr/>
          </p:nvSpPr>
          <p:spPr>
            <a:xfrm>
              <a:off x="4853281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A7CFE24-47D0-9D1B-278F-901ED175BB56}"/>
                </a:ext>
              </a:extLst>
            </p:cNvPr>
            <p:cNvSpPr txBox="1"/>
            <p:nvPr/>
          </p:nvSpPr>
          <p:spPr>
            <a:xfrm>
              <a:off x="613116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E68A221-AEC6-2590-44C8-09010D276E49}"/>
                </a:ext>
              </a:extLst>
            </p:cNvPr>
            <p:cNvSpPr txBox="1"/>
            <p:nvPr/>
          </p:nvSpPr>
          <p:spPr>
            <a:xfrm>
              <a:off x="741385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4BE89B5-A04B-DB89-0F46-FC633DA4737B}"/>
                </a:ext>
              </a:extLst>
            </p:cNvPr>
            <p:cNvSpPr txBox="1"/>
            <p:nvPr/>
          </p:nvSpPr>
          <p:spPr>
            <a:xfrm>
              <a:off x="8696570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3484FAB-F76D-810B-B6A5-B448D4124EE5}"/>
                </a:ext>
              </a:extLst>
            </p:cNvPr>
            <p:cNvSpPr txBox="1"/>
            <p:nvPr/>
          </p:nvSpPr>
          <p:spPr>
            <a:xfrm>
              <a:off x="863300" y="45129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40AB5EC-32AB-AA96-84C7-1CBFCC7CCE3A}"/>
                </a:ext>
              </a:extLst>
            </p:cNvPr>
            <p:cNvSpPr txBox="1"/>
            <p:nvPr/>
          </p:nvSpPr>
          <p:spPr>
            <a:xfrm>
              <a:off x="863300" y="3236160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52A64D0B-94CD-00C1-EA1E-90FA5B43C507}"/>
                </a:ext>
              </a:extLst>
            </p:cNvPr>
            <p:cNvSpPr txBox="1"/>
            <p:nvPr/>
          </p:nvSpPr>
          <p:spPr>
            <a:xfrm>
              <a:off x="853368" y="1962703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569CA4B-7BBD-F009-14F2-A86BB3AC0772}"/>
                </a:ext>
              </a:extLst>
            </p:cNvPr>
            <p:cNvSpPr txBox="1"/>
            <p:nvPr/>
          </p:nvSpPr>
          <p:spPr>
            <a:xfrm>
              <a:off x="3400576" y="5431624"/>
              <a:ext cx="883575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P</a:t>
              </a:r>
            </a:p>
            <a:p>
              <a:r>
                <a:rPr lang="en-US" sz="1050" dirty="0">
                  <a:solidFill>
                    <a:srgbClr val="00B050"/>
                  </a:solidFill>
                </a:rPr>
                <a:t>B-Matching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D8CDC62-D114-0E0A-43CD-BCC3D784AC5E}"/>
                </a:ext>
              </a:extLst>
            </p:cNvPr>
            <p:cNvSpPr txBox="1"/>
            <p:nvPr/>
          </p:nvSpPr>
          <p:spPr>
            <a:xfrm>
              <a:off x="4966293" y="5403570"/>
              <a:ext cx="788999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3D-Match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6C7E4B9-A331-7ADF-1094-36F137D7414F}"/>
                </a:ext>
              </a:extLst>
            </p:cNvPr>
            <p:cNvSpPr txBox="1"/>
            <p:nvPr/>
          </p:nvSpPr>
          <p:spPr>
            <a:xfrm>
              <a:off x="4985558" y="475000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?</a:t>
              </a:r>
              <a:endParaRPr lang="en-US" sz="11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39EB456-16A6-8C6F-6FD6-6DD19B423B7F}"/>
                </a:ext>
              </a:extLst>
            </p:cNvPr>
            <p:cNvSpPr txBox="1"/>
            <p:nvPr/>
          </p:nvSpPr>
          <p:spPr>
            <a:xfrm>
              <a:off x="1853532" y="3079718"/>
              <a:ext cx="11043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Non-Void</a:t>
              </a:r>
            </a:p>
            <a:p>
              <a:r>
                <a:rPr lang="en-US" dirty="0"/>
                <a:t>Rules</a:t>
              </a: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0D38CD80-95F2-FE03-623C-4D8ADE0ED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Deletion-Only CRNs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39AAE185-8583-7892-364B-F9657B2ABA38}"/>
              </a:ext>
            </a:extLst>
          </p:cNvPr>
          <p:cNvSpPr/>
          <p:nvPr/>
        </p:nvSpPr>
        <p:spPr>
          <a:xfrm>
            <a:off x="5792587" y="4449728"/>
            <a:ext cx="177800" cy="177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7C843326-1421-B11F-9D4D-6A9AB80FCC43}"/>
              </a:ext>
            </a:extLst>
          </p:cNvPr>
          <p:cNvSpPr txBox="1"/>
          <p:nvPr/>
        </p:nvSpPr>
        <p:spPr>
          <a:xfrm>
            <a:off x="5852645" y="4153429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(3,1)</a:t>
            </a:r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8C3032A4-5930-8CBE-DEB6-CB2662CA8DE8}"/>
              </a:ext>
            </a:extLst>
          </p:cNvPr>
          <p:cNvGrpSpPr/>
          <p:nvPr/>
        </p:nvGrpSpPr>
        <p:grpSpPr>
          <a:xfrm>
            <a:off x="4585009" y="825830"/>
            <a:ext cx="2337316" cy="851443"/>
            <a:chOff x="3342631" y="937276"/>
            <a:chExt cx="2337316" cy="851443"/>
          </a:xfrm>
        </p:grpSpPr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B6760EDF-DA3E-5443-1EA4-789B62FF283C}"/>
                </a:ext>
              </a:extLst>
            </p:cNvPr>
            <p:cNvGrpSpPr/>
            <p:nvPr/>
          </p:nvGrpSpPr>
          <p:grpSpPr>
            <a:xfrm>
              <a:off x="4040268" y="1413371"/>
              <a:ext cx="1200229" cy="375348"/>
              <a:chOff x="2730865" y="1540042"/>
              <a:chExt cx="1200229" cy="375348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DDAA5B4A-E627-074D-907B-17459AB588A4}"/>
                  </a:ext>
                </a:extLst>
              </p:cNvPr>
              <p:cNvSpPr/>
              <p:nvPr/>
            </p:nvSpPr>
            <p:spPr>
              <a:xfrm>
                <a:off x="2730865" y="1540042"/>
                <a:ext cx="348916" cy="348916"/>
              </a:xfrm>
              <a:prstGeom prst="ellips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CE519A78-F937-3411-4AB9-465D40983384}"/>
                  </a:ext>
                </a:extLst>
              </p:cNvPr>
              <p:cNvSpPr/>
              <p:nvPr/>
            </p:nvSpPr>
            <p:spPr>
              <a:xfrm>
                <a:off x="3303813" y="1540042"/>
                <a:ext cx="348916" cy="34891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cxnSp>
            <p:nvCxnSpPr>
              <p:cNvPr id="104" name="Straight Arrow Connector 103">
                <a:extLst>
                  <a:ext uri="{FF2B5EF4-FFF2-40B4-BE49-F238E27FC236}">
                    <a16:creationId xmlns:a16="http://schemas.microsoft.com/office/drawing/2014/main" id="{81E1D01C-8E42-5D06-E247-86DDC23CDF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45981" y="1720515"/>
                <a:ext cx="18511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49C675BC-C34F-7DF8-F8F3-E0BF4107FFB6}"/>
                  </a:ext>
                </a:extLst>
              </p:cNvPr>
              <p:cNvSpPr txBox="1"/>
              <p:nvPr/>
            </p:nvSpPr>
            <p:spPr>
              <a:xfrm>
                <a:off x="3037748" y="1546058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91E6C294-A0D0-A280-7EF4-A0F412DC7F2A}"/>
                </a:ext>
              </a:extLst>
            </p:cNvPr>
            <p:cNvSpPr/>
            <p:nvPr/>
          </p:nvSpPr>
          <p:spPr>
            <a:xfrm>
              <a:off x="3451007" y="1413371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47E6047-D92E-09C2-581D-EB89F7069841}"/>
                </a:ext>
              </a:extLst>
            </p:cNvPr>
            <p:cNvSpPr txBox="1"/>
            <p:nvPr/>
          </p:nvSpPr>
          <p:spPr>
            <a:xfrm>
              <a:off x="3757890" y="1419387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A9FDD3F4-47F9-7513-8FD2-8F4C03BE409E}"/>
                </a:ext>
              </a:extLst>
            </p:cNvPr>
            <p:cNvSpPr txBox="1"/>
            <p:nvPr/>
          </p:nvSpPr>
          <p:spPr>
            <a:xfrm>
              <a:off x="3342631" y="937276"/>
              <a:ext cx="11769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(3,1) rules</a:t>
              </a:r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411BC745-F986-F26A-4381-C359B11DB1DC}"/>
                </a:ext>
              </a:extLst>
            </p:cNvPr>
            <p:cNvSpPr/>
            <p:nvPr/>
          </p:nvSpPr>
          <p:spPr>
            <a:xfrm>
              <a:off x="5331031" y="1392937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5104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00001D-3565-220F-C387-2F739D43C9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02B56-2720-EC6D-C201-1070CA9B2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3825277" cy="10023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CRNs: (3,1) NP-complete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B6D157D-5FDE-2261-D284-D3CE216C30D0}"/>
              </a:ext>
            </a:extLst>
          </p:cNvPr>
          <p:cNvGrpSpPr/>
          <p:nvPr/>
        </p:nvGrpSpPr>
        <p:grpSpPr>
          <a:xfrm>
            <a:off x="172011" y="2101498"/>
            <a:ext cx="3017520" cy="1276350"/>
            <a:chOff x="2712720" y="1474470"/>
            <a:chExt cx="3017520" cy="12763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A034408-65B8-A743-9F87-978E4EB2B038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FE4AC95-E26B-8A98-BB45-097C41918472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E8E00C0-D4B8-12E7-3A5C-1912E1831639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44E9934-BBEE-D444-1D91-89A554A56843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34BFADF-1D7F-4ACB-7F7B-D00DD9A4FCA1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22EF012-D981-EFB2-FDD4-BEBD321BDF9D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EA5A612E-39BB-CCF6-CA41-6A12F5B36553}"/>
                </a:ext>
              </a:extLst>
            </p:cNvPr>
            <p:cNvCxnSpPr>
              <a:stCxn id="10" idx="7"/>
              <a:endCxn id="6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19C987DE-C272-A8DC-A689-BB3A73B391C4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D968ACCE-7813-5BCC-5877-8FE8D0EE72B1}"/>
                </a:ext>
              </a:extLst>
            </p:cNvPr>
            <p:cNvCxnSpPr>
              <a:stCxn id="7" idx="6"/>
              <a:endCxn id="11" idx="2"/>
            </p:cNvCxnSpPr>
            <p:nvPr/>
          </p:nvCxnSpPr>
          <p:spPr>
            <a:xfrm>
              <a:off x="4941570" y="1666875"/>
              <a:ext cx="460214" cy="3161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4A222E3-6A39-0761-8861-3D081240DE5F}"/>
                </a:ext>
              </a:extLst>
            </p:cNvPr>
            <p:cNvCxnSpPr>
              <a:stCxn id="6" idx="4"/>
              <a:endCxn id="8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123F126-16EA-6CE3-4A64-89F70789ECE4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A64C1BA9-33F9-FFC6-A3E5-983AC0FE86C0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9A8D369E-FB3E-A4C7-3033-EFD1F5C35B4E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8B8874EB-F4D8-3879-DC09-2B9BDE30F9F0}"/>
                </a:ext>
              </a:extLst>
            </p:cNvPr>
            <p:cNvCxnSpPr>
              <a:cxnSpLocks/>
              <a:stCxn id="8" idx="2"/>
              <a:endCxn id="10" idx="5"/>
            </p:cNvCxnSpPr>
            <p:nvPr/>
          </p:nvCxnSpPr>
          <p:spPr>
            <a:xfrm flipH="1" flipV="1">
              <a:off x="3041176" y="2228481"/>
              <a:ext cx="391634" cy="3299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41144D75-F917-A319-74B4-165B7E94B84F}"/>
              </a:ext>
            </a:extLst>
          </p:cNvPr>
          <p:cNvSpPr txBox="1"/>
          <p:nvPr/>
        </p:nvSpPr>
        <p:spPr>
          <a:xfrm>
            <a:off x="230348" y="1092877"/>
            <a:ext cx="2969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Hamiltonian  Path</a:t>
            </a:r>
          </a:p>
          <a:p>
            <a:r>
              <a:rPr lang="en-US" sz="2400" b="1" u="sng" dirty="0"/>
              <a:t>from s to t?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36749891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12045E-EB88-803A-E9AC-47CF0D7808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6A0EED62-CFF1-92A9-29AC-1D05813517C5}"/>
              </a:ext>
            </a:extLst>
          </p:cNvPr>
          <p:cNvGrpSpPr/>
          <p:nvPr/>
        </p:nvGrpSpPr>
        <p:grpSpPr>
          <a:xfrm>
            <a:off x="5742936" y="488331"/>
            <a:ext cx="768587" cy="581211"/>
            <a:chOff x="6917453" y="2125980"/>
            <a:chExt cx="768587" cy="58121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C8D04DA-81E9-DF2A-A9AF-615C19588236}"/>
                </a:ext>
              </a:extLst>
            </p:cNvPr>
            <p:cNvSpPr/>
            <p:nvPr/>
          </p:nvSpPr>
          <p:spPr>
            <a:xfrm>
              <a:off x="7113270" y="232238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A36509BC-DA2B-C0DB-C69D-6C30227A65C4}"/>
                </a:ext>
              </a:extLst>
            </p:cNvPr>
            <p:cNvCxnSpPr>
              <a:cxnSpLocks/>
              <a:endCxn id="29" idx="0"/>
            </p:cNvCxnSpPr>
            <p:nvPr/>
          </p:nvCxnSpPr>
          <p:spPr>
            <a:xfrm>
              <a:off x="7305675" y="212598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CF411085-EE2C-4EB3-2300-6A77AE573DFE}"/>
                </a:ext>
              </a:extLst>
            </p:cNvPr>
            <p:cNvCxnSpPr>
              <a:cxnSpLocks/>
              <a:endCxn id="29" idx="7"/>
            </p:cNvCxnSpPr>
            <p:nvPr/>
          </p:nvCxnSpPr>
          <p:spPr>
            <a:xfrm flipH="1">
              <a:off x="7441726" y="2228481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B9C2A023-B732-946A-953F-19CAE250654C}"/>
                </a:ext>
              </a:extLst>
            </p:cNvPr>
            <p:cNvCxnSpPr>
              <a:cxnSpLocks/>
              <a:stCxn id="29" idx="6"/>
            </p:cNvCxnSpPr>
            <p:nvPr/>
          </p:nvCxnSpPr>
          <p:spPr>
            <a:xfrm>
              <a:off x="7498080" y="251478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996F50FC-5112-E3EF-91DA-1A209D88E433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 flipH="1" flipV="1">
              <a:off x="6917453" y="2366010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A1BC110A-629E-511E-10DF-279EADA03EA5}"/>
              </a:ext>
            </a:extLst>
          </p:cNvPr>
          <p:cNvGrpSpPr/>
          <p:nvPr/>
        </p:nvGrpSpPr>
        <p:grpSpPr>
          <a:xfrm>
            <a:off x="4698237" y="1449859"/>
            <a:ext cx="572770" cy="581211"/>
            <a:chOff x="6820555" y="2802850"/>
            <a:chExt cx="572770" cy="58121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70DA337-61BC-0AFE-D694-27FB90CD8870}"/>
                </a:ext>
              </a:extLst>
            </p:cNvPr>
            <p:cNvSpPr/>
            <p:nvPr/>
          </p:nvSpPr>
          <p:spPr>
            <a:xfrm>
              <a:off x="6820555" y="299925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5A1EA94F-6EEB-3A8C-6918-771E4CA7A901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>
              <a:off x="7012960" y="280285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A7A7A4D7-8EFD-05C5-0FF2-E2332B8FB7C4}"/>
                </a:ext>
              </a:extLst>
            </p:cNvPr>
            <p:cNvCxnSpPr>
              <a:cxnSpLocks/>
              <a:stCxn id="38" idx="6"/>
            </p:cNvCxnSpPr>
            <p:nvPr/>
          </p:nvCxnSpPr>
          <p:spPr>
            <a:xfrm>
              <a:off x="7205365" y="319165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A841FD07-3C94-9663-506B-431A52A34B6E}"/>
              </a:ext>
            </a:extLst>
          </p:cNvPr>
          <p:cNvGrpSpPr/>
          <p:nvPr/>
        </p:nvGrpSpPr>
        <p:grpSpPr>
          <a:xfrm>
            <a:off x="5407058" y="1449859"/>
            <a:ext cx="580627" cy="581211"/>
            <a:chOff x="6246893" y="3516893"/>
            <a:chExt cx="580627" cy="58121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0AAEE72D-1BB4-2CE5-AAB0-974D6181AE7E}"/>
                </a:ext>
              </a:extLst>
            </p:cNvPr>
            <p:cNvSpPr/>
            <p:nvPr/>
          </p:nvSpPr>
          <p:spPr>
            <a:xfrm>
              <a:off x="6442710" y="3713294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F9257E56-F68C-D6F5-7B91-46ACC18F4B3E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>
              <a:off x="6635115" y="3516893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B126DE32-6A13-C708-826A-6048781CB345}"/>
                </a:ext>
              </a:extLst>
            </p:cNvPr>
            <p:cNvCxnSpPr>
              <a:cxnSpLocks/>
              <a:stCxn id="43" idx="2"/>
            </p:cNvCxnSpPr>
            <p:nvPr/>
          </p:nvCxnSpPr>
          <p:spPr>
            <a:xfrm flipH="1" flipV="1">
              <a:off x="6246893" y="3756923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C12F0AA-C1F9-182B-0CB6-7DA0692A25CB}"/>
              </a:ext>
            </a:extLst>
          </p:cNvPr>
          <p:cNvGrpSpPr/>
          <p:nvPr/>
        </p:nvGrpSpPr>
        <p:grpSpPr>
          <a:xfrm>
            <a:off x="6319118" y="1552360"/>
            <a:ext cx="572770" cy="478710"/>
            <a:chOff x="6442710" y="4344739"/>
            <a:chExt cx="572770" cy="47871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F0FE3FF4-1C3D-2AE3-7AD8-F81228E8C568}"/>
                </a:ext>
              </a:extLst>
            </p:cNvPr>
            <p:cNvSpPr/>
            <p:nvPr/>
          </p:nvSpPr>
          <p:spPr>
            <a:xfrm>
              <a:off x="6442710" y="443863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D450BA5B-FB5B-1C9A-EDC6-CBD8A72BA331}"/>
                </a:ext>
              </a:extLst>
            </p:cNvPr>
            <p:cNvCxnSpPr>
              <a:cxnSpLocks/>
              <a:endCxn id="48" idx="7"/>
            </p:cNvCxnSpPr>
            <p:nvPr/>
          </p:nvCxnSpPr>
          <p:spPr>
            <a:xfrm flipH="1">
              <a:off x="6771166" y="4344739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766F8A2E-66CC-4095-EBA3-E581153531E9}"/>
                </a:ext>
              </a:extLst>
            </p:cNvPr>
            <p:cNvCxnSpPr>
              <a:cxnSpLocks/>
              <a:stCxn id="48" idx="6"/>
            </p:cNvCxnSpPr>
            <p:nvPr/>
          </p:nvCxnSpPr>
          <p:spPr>
            <a:xfrm>
              <a:off x="6827520" y="4631044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F51399CA-E43C-3707-CD71-289938D5F47B}"/>
              </a:ext>
            </a:extLst>
          </p:cNvPr>
          <p:cNvGrpSpPr/>
          <p:nvPr/>
        </p:nvGrpSpPr>
        <p:grpSpPr>
          <a:xfrm>
            <a:off x="7006188" y="1552360"/>
            <a:ext cx="694927" cy="478710"/>
            <a:chOff x="6246893" y="5041785"/>
            <a:chExt cx="694927" cy="47871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D7825F64-FDDF-15ED-9BE3-4627B7577D3C}"/>
                </a:ext>
              </a:extLst>
            </p:cNvPr>
            <p:cNvSpPr/>
            <p:nvPr/>
          </p:nvSpPr>
          <p:spPr>
            <a:xfrm>
              <a:off x="6442710" y="5135685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330DCBD-B43A-5C89-2608-1561D79804F8}"/>
                </a:ext>
              </a:extLst>
            </p:cNvPr>
            <p:cNvCxnSpPr>
              <a:cxnSpLocks/>
              <a:endCxn id="53" idx="7"/>
            </p:cNvCxnSpPr>
            <p:nvPr/>
          </p:nvCxnSpPr>
          <p:spPr>
            <a:xfrm flipH="1">
              <a:off x="6771166" y="5041785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60265BF2-7448-F47F-941D-0CB2AFCED6A3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flipH="1" flipV="1">
              <a:off x="6246893" y="5179314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AA4016B7-2315-C5B9-FBF5-F0A58FD5A960}"/>
              </a:ext>
            </a:extLst>
          </p:cNvPr>
          <p:cNvSpPr/>
          <p:nvPr/>
        </p:nvSpPr>
        <p:spPr>
          <a:xfrm>
            <a:off x="5967726" y="2151668"/>
            <a:ext cx="384810" cy="38481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DF62CB7-2520-6D63-8AB2-14F7F49D6F5B}"/>
              </a:ext>
            </a:extLst>
          </p:cNvPr>
          <p:cNvSpPr txBox="1"/>
          <p:nvPr/>
        </p:nvSpPr>
        <p:spPr>
          <a:xfrm>
            <a:off x="4171752" y="2990963"/>
            <a:ext cx="310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  <a:p>
            <a:r>
              <a:rPr lang="en-US" dirty="0"/>
              <a:t>except for a single “t”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5AFD16-7064-B77B-1291-5F33B4C72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3825277" cy="10023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CRNs: (3,1) NP-complete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13B23B3-ED6D-2EE8-F893-CFA3F608C00E}"/>
              </a:ext>
            </a:extLst>
          </p:cNvPr>
          <p:cNvGrpSpPr/>
          <p:nvPr/>
        </p:nvGrpSpPr>
        <p:grpSpPr>
          <a:xfrm>
            <a:off x="172011" y="2101498"/>
            <a:ext cx="3017520" cy="1276350"/>
            <a:chOff x="2712720" y="1474470"/>
            <a:chExt cx="3017520" cy="12763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640F46A-4679-2D73-2032-00A8AE5D9330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D7ADAB3-FC63-7EFA-A675-62E103B8666D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D0356D0-6EBF-CBD5-942F-8C6BD960D7B3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CCA97BF-CE3E-499F-FEF5-695EE079D1EC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7A6C23F-CCDF-419C-F91E-8AB8C81F052D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9F6D6BC-6C31-D65A-B155-51CFB2A069F8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E34D047C-D375-017E-A2CD-C68C8F8B1D51}"/>
                </a:ext>
              </a:extLst>
            </p:cNvPr>
            <p:cNvCxnSpPr>
              <a:stCxn id="10" idx="7"/>
              <a:endCxn id="6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849DA754-11CF-4B95-29CB-5542F7D05CB7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A0F530F6-571C-8ECA-F5F1-2393E21E70EF}"/>
                </a:ext>
              </a:extLst>
            </p:cNvPr>
            <p:cNvCxnSpPr>
              <a:stCxn id="7" idx="6"/>
              <a:endCxn id="11" idx="2"/>
            </p:cNvCxnSpPr>
            <p:nvPr/>
          </p:nvCxnSpPr>
          <p:spPr>
            <a:xfrm>
              <a:off x="4941570" y="1666875"/>
              <a:ext cx="460214" cy="3161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393FFAE9-8902-0159-8B99-0E23C33CD75A}"/>
                </a:ext>
              </a:extLst>
            </p:cNvPr>
            <p:cNvCxnSpPr>
              <a:stCxn id="6" idx="4"/>
              <a:endCxn id="8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6FB345C-11D3-397C-AE40-9A8327518D78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10960C5E-7CD0-08A2-197E-B07F69593D5B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52C4AD95-1476-1084-FB30-20272C765224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24FD1AE4-D24E-0488-1DA9-C02072B6EAC4}"/>
                </a:ext>
              </a:extLst>
            </p:cNvPr>
            <p:cNvCxnSpPr>
              <a:cxnSpLocks/>
              <a:stCxn id="8" idx="2"/>
              <a:endCxn id="10" idx="5"/>
            </p:cNvCxnSpPr>
            <p:nvPr/>
          </p:nvCxnSpPr>
          <p:spPr>
            <a:xfrm flipH="1" flipV="1">
              <a:off x="3041176" y="2228481"/>
              <a:ext cx="391634" cy="3299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8ED0464-02D4-7ECF-378D-6C4E21FDA6D6}"/>
              </a:ext>
            </a:extLst>
          </p:cNvPr>
          <p:cNvSpPr txBox="1"/>
          <p:nvPr/>
        </p:nvSpPr>
        <p:spPr>
          <a:xfrm>
            <a:off x="230348" y="1092877"/>
            <a:ext cx="2969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Hamiltonian  Path</a:t>
            </a:r>
          </a:p>
          <a:p>
            <a:r>
              <a:rPr lang="en-US" sz="2400" b="1" u="sng" dirty="0"/>
              <a:t>from s to t?</a:t>
            </a:r>
            <a:endParaRPr lang="en-US" sz="24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250A2B-F82E-D62F-DF45-6BF7C4A56D69}"/>
              </a:ext>
            </a:extLst>
          </p:cNvPr>
          <p:cNvSpPr txBox="1"/>
          <p:nvPr/>
        </p:nvSpPr>
        <p:spPr>
          <a:xfrm>
            <a:off x="4017682" y="86531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989275BC-8DCE-0437-F7C4-08F0AA176C7B}"/>
              </a:ext>
            </a:extLst>
          </p:cNvPr>
          <p:cNvSpPr/>
          <p:nvPr/>
        </p:nvSpPr>
        <p:spPr>
          <a:xfrm>
            <a:off x="6012107" y="1214886"/>
            <a:ext cx="255102" cy="27850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78A84E-6ABB-5F82-34F7-95DAA0655BBB}"/>
              </a:ext>
            </a:extLst>
          </p:cNvPr>
          <p:cNvSpPr txBox="1"/>
          <p:nvPr/>
        </p:nvSpPr>
        <p:spPr>
          <a:xfrm>
            <a:off x="4053675" y="2536478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9955D0-83EC-C704-F1CF-2CD2E70D27A6}"/>
              </a:ext>
            </a:extLst>
          </p:cNvPr>
          <p:cNvSpPr txBox="1"/>
          <p:nvPr/>
        </p:nvSpPr>
        <p:spPr>
          <a:xfrm>
            <a:off x="4090452" y="674570"/>
            <a:ext cx="175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vertex:</a:t>
            </a:r>
          </a:p>
        </p:txBody>
      </p:sp>
    </p:spTree>
    <p:extLst>
      <p:ext uri="{BB962C8B-B14F-4D97-AF65-F5344CB8AC3E}">
        <p14:creationId xmlns:p14="http://schemas.microsoft.com/office/powerpoint/2010/main" val="22645499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820F2-1508-6647-A66E-4BC4B14322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92E1D44A-ECAF-7F8A-1A76-CF16541AAC1C}"/>
              </a:ext>
            </a:extLst>
          </p:cNvPr>
          <p:cNvGrpSpPr/>
          <p:nvPr/>
        </p:nvGrpSpPr>
        <p:grpSpPr>
          <a:xfrm>
            <a:off x="5742936" y="488331"/>
            <a:ext cx="768587" cy="581211"/>
            <a:chOff x="6917453" y="2125980"/>
            <a:chExt cx="768587" cy="58121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8711717-519E-B31B-D872-438F26D467B5}"/>
                </a:ext>
              </a:extLst>
            </p:cNvPr>
            <p:cNvSpPr/>
            <p:nvPr/>
          </p:nvSpPr>
          <p:spPr>
            <a:xfrm>
              <a:off x="7113270" y="232238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A679DAFD-6879-ABFD-2142-DF335EEED8AE}"/>
                </a:ext>
              </a:extLst>
            </p:cNvPr>
            <p:cNvCxnSpPr>
              <a:cxnSpLocks/>
              <a:endCxn id="29" idx="0"/>
            </p:cNvCxnSpPr>
            <p:nvPr/>
          </p:nvCxnSpPr>
          <p:spPr>
            <a:xfrm>
              <a:off x="7305675" y="212598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95754FD1-5FA8-A7D6-FC80-C43F3A4E293C}"/>
                </a:ext>
              </a:extLst>
            </p:cNvPr>
            <p:cNvCxnSpPr>
              <a:cxnSpLocks/>
              <a:endCxn id="29" idx="7"/>
            </p:cNvCxnSpPr>
            <p:nvPr/>
          </p:nvCxnSpPr>
          <p:spPr>
            <a:xfrm flipH="1">
              <a:off x="7441726" y="2228481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18BEC8E3-BAD3-1ED2-0D60-063769C3F2A1}"/>
                </a:ext>
              </a:extLst>
            </p:cNvPr>
            <p:cNvCxnSpPr>
              <a:cxnSpLocks/>
              <a:stCxn id="29" idx="6"/>
            </p:cNvCxnSpPr>
            <p:nvPr/>
          </p:nvCxnSpPr>
          <p:spPr>
            <a:xfrm>
              <a:off x="7498080" y="251478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BA185A57-A2AD-FD11-2D8B-04332B2CD8F1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 flipH="1" flipV="1">
              <a:off x="6917453" y="2366010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902E2B2-0CCE-75FA-ACAC-F8E4B897F29B}"/>
              </a:ext>
            </a:extLst>
          </p:cNvPr>
          <p:cNvGrpSpPr/>
          <p:nvPr/>
        </p:nvGrpSpPr>
        <p:grpSpPr>
          <a:xfrm>
            <a:off x="4698237" y="1449859"/>
            <a:ext cx="572770" cy="581211"/>
            <a:chOff x="6820555" y="2802850"/>
            <a:chExt cx="572770" cy="58121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22F1B3BD-499E-9000-A1AE-2AC2E9E63BB5}"/>
                </a:ext>
              </a:extLst>
            </p:cNvPr>
            <p:cNvSpPr/>
            <p:nvPr/>
          </p:nvSpPr>
          <p:spPr>
            <a:xfrm>
              <a:off x="6820555" y="299925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FDFFFA7-8B4F-308D-1067-AB72CDE29943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>
              <a:off x="7012960" y="280285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AEFF9DA9-FD94-6673-2442-F37A449F1B2E}"/>
                </a:ext>
              </a:extLst>
            </p:cNvPr>
            <p:cNvCxnSpPr>
              <a:cxnSpLocks/>
              <a:stCxn id="38" idx="6"/>
            </p:cNvCxnSpPr>
            <p:nvPr/>
          </p:nvCxnSpPr>
          <p:spPr>
            <a:xfrm>
              <a:off x="7205365" y="319165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7F026F2-5842-5E2B-0514-F996B663C0CA}"/>
              </a:ext>
            </a:extLst>
          </p:cNvPr>
          <p:cNvGrpSpPr/>
          <p:nvPr/>
        </p:nvGrpSpPr>
        <p:grpSpPr>
          <a:xfrm>
            <a:off x="5407058" y="1449859"/>
            <a:ext cx="580627" cy="581211"/>
            <a:chOff x="6246893" y="3516893"/>
            <a:chExt cx="580627" cy="58121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133B8F60-EEB6-541C-3742-7D2061ECBC6D}"/>
                </a:ext>
              </a:extLst>
            </p:cNvPr>
            <p:cNvSpPr/>
            <p:nvPr/>
          </p:nvSpPr>
          <p:spPr>
            <a:xfrm>
              <a:off x="6442710" y="3713294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9DF256DB-ABFF-FAC1-183D-971A68C3544F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>
              <a:off x="6635115" y="3516893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71BE1D0C-72B9-43A3-2125-D23340F3D5A9}"/>
                </a:ext>
              </a:extLst>
            </p:cNvPr>
            <p:cNvCxnSpPr>
              <a:cxnSpLocks/>
              <a:stCxn id="43" idx="2"/>
            </p:cNvCxnSpPr>
            <p:nvPr/>
          </p:nvCxnSpPr>
          <p:spPr>
            <a:xfrm flipH="1" flipV="1">
              <a:off x="6246893" y="3756923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AF548CD-321C-0AA9-04BA-2EA14110E2BB}"/>
              </a:ext>
            </a:extLst>
          </p:cNvPr>
          <p:cNvGrpSpPr/>
          <p:nvPr/>
        </p:nvGrpSpPr>
        <p:grpSpPr>
          <a:xfrm>
            <a:off x="6319118" y="1552360"/>
            <a:ext cx="572770" cy="478710"/>
            <a:chOff x="6442710" y="4344739"/>
            <a:chExt cx="572770" cy="47871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A07DCFED-984D-35AA-3087-F7D269F12F65}"/>
                </a:ext>
              </a:extLst>
            </p:cNvPr>
            <p:cNvSpPr/>
            <p:nvPr/>
          </p:nvSpPr>
          <p:spPr>
            <a:xfrm>
              <a:off x="6442710" y="443863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CDDAF79F-8C9D-A9C0-7AC2-DB15C390DB04}"/>
                </a:ext>
              </a:extLst>
            </p:cNvPr>
            <p:cNvCxnSpPr>
              <a:cxnSpLocks/>
              <a:endCxn id="48" idx="7"/>
            </p:cNvCxnSpPr>
            <p:nvPr/>
          </p:nvCxnSpPr>
          <p:spPr>
            <a:xfrm flipH="1">
              <a:off x="6771166" y="4344739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34F73AAB-BEAC-F2A0-B734-22091E30EA69}"/>
                </a:ext>
              </a:extLst>
            </p:cNvPr>
            <p:cNvCxnSpPr>
              <a:cxnSpLocks/>
              <a:stCxn id="48" idx="6"/>
            </p:cNvCxnSpPr>
            <p:nvPr/>
          </p:nvCxnSpPr>
          <p:spPr>
            <a:xfrm>
              <a:off x="6827520" y="4631044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39D7A767-A2FC-6DCD-0C32-BEFFDEDBB2E2}"/>
              </a:ext>
            </a:extLst>
          </p:cNvPr>
          <p:cNvGrpSpPr/>
          <p:nvPr/>
        </p:nvGrpSpPr>
        <p:grpSpPr>
          <a:xfrm>
            <a:off x="7006188" y="1552360"/>
            <a:ext cx="694927" cy="478710"/>
            <a:chOff x="6246893" y="5041785"/>
            <a:chExt cx="694927" cy="47871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6E9979F-DC24-CAED-CAB4-66F1E1586069}"/>
                </a:ext>
              </a:extLst>
            </p:cNvPr>
            <p:cNvSpPr/>
            <p:nvPr/>
          </p:nvSpPr>
          <p:spPr>
            <a:xfrm>
              <a:off x="6442710" y="5135685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43C796D9-1687-0614-4615-49721FB3EBA5}"/>
                </a:ext>
              </a:extLst>
            </p:cNvPr>
            <p:cNvCxnSpPr>
              <a:cxnSpLocks/>
              <a:endCxn id="53" idx="7"/>
            </p:cNvCxnSpPr>
            <p:nvPr/>
          </p:nvCxnSpPr>
          <p:spPr>
            <a:xfrm flipH="1">
              <a:off x="6771166" y="5041785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9FAE04DC-F42F-F8E5-6367-E45FA4E4EBEE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flipH="1" flipV="1">
              <a:off x="6246893" y="5179314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3D24E601-944E-F2AD-F620-9CBB096F4F35}"/>
              </a:ext>
            </a:extLst>
          </p:cNvPr>
          <p:cNvSpPr/>
          <p:nvPr/>
        </p:nvSpPr>
        <p:spPr>
          <a:xfrm>
            <a:off x="5967726" y="2151668"/>
            <a:ext cx="384810" cy="38481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89B04D5-9AC3-D9EF-E4DB-E696A5DFD959}"/>
              </a:ext>
            </a:extLst>
          </p:cNvPr>
          <p:cNvSpPr txBox="1"/>
          <p:nvPr/>
        </p:nvSpPr>
        <p:spPr>
          <a:xfrm>
            <a:off x="4171752" y="2990963"/>
            <a:ext cx="310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  <a:p>
            <a:r>
              <a:rPr lang="en-US" dirty="0"/>
              <a:t>except for a single “t”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5F23619-0EF6-7B47-7469-1E84A16EA6B2}"/>
              </a:ext>
            </a:extLst>
          </p:cNvPr>
          <p:cNvSpPr txBox="1"/>
          <p:nvPr/>
        </p:nvSpPr>
        <p:spPr>
          <a:xfrm>
            <a:off x="7901410" y="86531"/>
            <a:ext cx="3288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73EC39A5-BEF8-4C6B-4EA8-FB9135422583}"/>
              </a:ext>
            </a:extLst>
          </p:cNvPr>
          <p:cNvGrpSpPr/>
          <p:nvPr/>
        </p:nvGrpSpPr>
        <p:grpSpPr>
          <a:xfrm>
            <a:off x="8041460" y="3018207"/>
            <a:ext cx="3501047" cy="565637"/>
            <a:chOff x="8241996" y="5888519"/>
            <a:chExt cx="3501047" cy="56563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C91AC228-62F3-4F93-BC4E-EBC11A2909E5}"/>
                </a:ext>
              </a:extLst>
            </p:cNvPr>
            <p:cNvGrpSpPr/>
            <p:nvPr/>
          </p:nvGrpSpPr>
          <p:grpSpPr>
            <a:xfrm>
              <a:off x="9361789" y="5888519"/>
              <a:ext cx="572770" cy="478710"/>
              <a:chOff x="6442710" y="4344739"/>
              <a:chExt cx="572770" cy="478710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339A2EC7-7293-E7E5-EBC9-E3B56A5CC04B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5691471A-3588-AE53-239F-8F275F3138F1}"/>
                  </a:ext>
                </a:extLst>
              </p:cNvPr>
              <p:cNvCxnSpPr>
                <a:cxnSpLocks/>
                <a:endCxn id="67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D6E0E767-A521-C94C-4C8F-59DAA6BD1895}"/>
                  </a:ext>
                </a:extLst>
              </p:cNvPr>
              <p:cNvCxnSpPr>
                <a:cxnSpLocks/>
                <a:stCxn id="67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956BE28A-18DE-5224-E265-8F3A248E0E7D}"/>
                </a:ext>
              </a:extLst>
            </p:cNvPr>
            <p:cNvSpPr/>
            <p:nvPr/>
          </p:nvSpPr>
          <p:spPr>
            <a:xfrm>
              <a:off x="8486938" y="598241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87FBEB7F-DC03-64F0-C06A-42BDFB6B6FE3}"/>
                </a:ext>
              </a:extLst>
            </p:cNvPr>
            <p:cNvCxnSpPr>
              <a:cxnSpLocks/>
              <a:endCxn id="73" idx="2"/>
            </p:cNvCxnSpPr>
            <p:nvPr/>
          </p:nvCxnSpPr>
          <p:spPr>
            <a:xfrm>
              <a:off x="8241996" y="6174824"/>
              <a:ext cx="244942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AB8C4F68-1E3B-1961-EC5A-70625F6D94BB}"/>
                </a:ext>
              </a:extLst>
            </p:cNvPr>
            <p:cNvCxnSpPr>
              <a:cxnSpLocks/>
              <a:stCxn id="73" idx="3"/>
            </p:cNvCxnSpPr>
            <p:nvPr/>
          </p:nvCxnSpPr>
          <p:spPr>
            <a:xfrm flipH="1">
              <a:off x="8351724" y="6310875"/>
              <a:ext cx="191568" cy="143281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CB5E9CDF-D649-A7F1-F42C-E0FEF147E1A9}"/>
                </a:ext>
              </a:extLst>
            </p:cNvPr>
            <p:cNvSpPr/>
            <p:nvPr/>
          </p:nvSpPr>
          <p:spPr>
            <a:xfrm>
              <a:off x="10311148" y="5997705"/>
              <a:ext cx="384810" cy="38481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66FF5A4A-8FCA-957F-BEBA-3CA9A6E00A1F}"/>
                </a:ext>
              </a:extLst>
            </p:cNvPr>
            <p:cNvSpPr txBox="1"/>
            <p:nvPr/>
          </p:nvSpPr>
          <p:spPr>
            <a:xfrm>
              <a:off x="8946693" y="600692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85" name="Arrow: Right 84">
              <a:extLst>
                <a:ext uri="{FF2B5EF4-FFF2-40B4-BE49-F238E27FC236}">
                  <a16:creationId xmlns:a16="http://schemas.microsoft.com/office/drawing/2014/main" id="{F6D0788A-5C58-C7A0-121F-9D8F0C54BF09}"/>
                </a:ext>
              </a:extLst>
            </p:cNvPr>
            <p:cNvSpPr/>
            <p:nvPr/>
          </p:nvSpPr>
          <p:spPr>
            <a:xfrm>
              <a:off x="10821682" y="6113912"/>
              <a:ext cx="169834" cy="15239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9939D8E5-20AE-27C5-7A01-9A2480605FEA}"/>
                </a:ext>
              </a:extLst>
            </p:cNvPr>
            <p:cNvSpPr txBox="1"/>
            <p:nvPr/>
          </p:nvSpPr>
          <p:spPr>
            <a:xfrm>
              <a:off x="9968804" y="59901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58922AF1-6639-CDD0-AE13-4E677BB1C48C}"/>
                </a:ext>
              </a:extLst>
            </p:cNvPr>
            <p:cNvGrpSpPr/>
            <p:nvPr/>
          </p:nvGrpSpPr>
          <p:grpSpPr>
            <a:xfrm>
              <a:off x="11170273" y="5893417"/>
              <a:ext cx="572770" cy="478710"/>
              <a:chOff x="6442710" y="4344739"/>
              <a:chExt cx="572770" cy="47871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431D7632-8F9B-7C04-D84D-FC4ACE1E8F2D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65B7DF90-AB7E-6158-DD01-D2258B136077}"/>
                  </a:ext>
                </a:extLst>
              </p:cNvPr>
              <p:cNvCxnSpPr>
                <a:cxnSpLocks/>
                <a:endCxn id="88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2357252F-13CE-22AF-DAB0-A0D3002E2BEB}"/>
                  </a:ext>
                </a:extLst>
              </p:cNvPr>
              <p:cNvCxnSpPr>
                <a:cxnSpLocks/>
                <a:stCxn id="88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11D023F-7598-8F38-B0B6-17842E5B3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3825277" cy="10023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CRNs: (3,1) NP-complete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28908F9-ACAD-428B-2E6E-1A89667C7655}"/>
              </a:ext>
            </a:extLst>
          </p:cNvPr>
          <p:cNvGrpSpPr/>
          <p:nvPr/>
        </p:nvGrpSpPr>
        <p:grpSpPr>
          <a:xfrm>
            <a:off x="172011" y="2101498"/>
            <a:ext cx="3017520" cy="1276350"/>
            <a:chOff x="2712720" y="1474470"/>
            <a:chExt cx="3017520" cy="12763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A7BB6C6-9A0E-CCD3-6937-0E3AB72140DC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94A8E98-2D1A-226E-7037-9C280FC51EBC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BC4D30E-B5F4-A434-6074-ACD480A4D383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A0DF1E9-12E4-89F0-E444-29D9B1D5D234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9BBB244-260E-80FF-CE77-D00B8DD32F04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61A9DB2-9DBE-D00A-7301-F39E4915B177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98AA5F9-2EEA-B1BB-4F15-F514055EBE78}"/>
                </a:ext>
              </a:extLst>
            </p:cNvPr>
            <p:cNvCxnSpPr>
              <a:stCxn id="10" idx="7"/>
              <a:endCxn id="6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6067FFA0-F6D4-DF3E-DC6E-89D779D6C8BF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D40FF120-B789-7E8B-C9F5-E1F0F11D929E}"/>
                </a:ext>
              </a:extLst>
            </p:cNvPr>
            <p:cNvCxnSpPr>
              <a:stCxn id="7" idx="6"/>
              <a:endCxn id="11" idx="2"/>
            </p:cNvCxnSpPr>
            <p:nvPr/>
          </p:nvCxnSpPr>
          <p:spPr>
            <a:xfrm>
              <a:off x="4941570" y="1666875"/>
              <a:ext cx="460214" cy="3161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DC8B0204-41D9-E470-D341-77440AD61402}"/>
                </a:ext>
              </a:extLst>
            </p:cNvPr>
            <p:cNvCxnSpPr>
              <a:stCxn id="6" idx="4"/>
              <a:endCxn id="8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1BC6C16-1721-D292-F350-EDB67C36F424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36A3FEE0-5C4C-1763-2CAE-E92F7D1DE7A0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1B9C11DB-C20A-E7DF-C140-68D39DFCB33C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311069BA-B20E-04FC-F54E-108D301E72F5}"/>
                </a:ext>
              </a:extLst>
            </p:cNvPr>
            <p:cNvCxnSpPr>
              <a:cxnSpLocks/>
              <a:stCxn id="8" idx="2"/>
              <a:endCxn id="10" idx="5"/>
            </p:cNvCxnSpPr>
            <p:nvPr/>
          </p:nvCxnSpPr>
          <p:spPr>
            <a:xfrm flipH="1" flipV="1">
              <a:off x="3041176" y="2228481"/>
              <a:ext cx="391634" cy="3299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FEC5804-B7A1-EC69-7B41-D6B6C06DE8CB}"/>
              </a:ext>
            </a:extLst>
          </p:cNvPr>
          <p:cNvSpPr txBox="1"/>
          <p:nvPr/>
        </p:nvSpPr>
        <p:spPr>
          <a:xfrm>
            <a:off x="230348" y="1092877"/>
            <a:ext cx="2969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Hamiltonian  Path</a:t>
            </a:r>
          </a:p>
          <a:p>
            <a:r>
              <a:rPr lang="en-US" sz="2400" b="1" u="sng" dirty="0"/>
              <a:t>from s to t?</a:t>
            </a:r>
            <a:endParaRPr lang="en-US" sz="24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933311-A4DE-5322-49F6-EA2F5EF9A7DE}"/>
              </a:ext>
            </a:extLst>
          </p:cNvPr>
          <p:cNvSpPr txBox="1"/>
          <p:nvPr/>
        </p:nvSpPr>
        <p:spPr>
          <a:xfrm>
            <a:off x="4017682" y="86531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B6F7284F-E019-0ABF-4447-6C7968D25005}"/>
              </a:ext>
            </a:extLst>
          </p:cNvPr>
          <p:cNvSpPr/>
          <p:nvPr/>
        </p:nvSpPr>
        <p:spPr>
          <a:xfrm>
            <a:off x="6012107" y="1214886"/>
            <a:ext cx="255102" cy="27850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198D52-6991-1224-4FDC-5D242308B01B}"/>
              </a:ext>
            </a:extLst>
          </p:cNvPr>
          <p:cNvSpPr txBox="1"/>
          <p:nvPr/>
        </p:nvSpPr>
        <p:spPr>
          <a:xfrm>
            <a:off x="4053675" y="2536478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E8CC62-2797-B51A-CC56-9EE9FF731D91}"/>
              </a:ext>
            </a:extLst>
          </p:cNvPr>
          <p:cNvSpPr txBox="1"/>
          <p:nvPr/>
        </p:nvSpPr>
        <p:spPr>
          <a:xfrm>
            <a:off x="4090452" y="674570"/>
            <a:ext cx="175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2887431-9EB8-C200-70D6-6B53137CC2C9}"/>
              </a:ext>
            </a:extLst>
          </p:cNvPr>
          <p:cNvSpPr txBox="1"/>
          <p:nvPr/>
        </p:nvSpPr>
        <p:spPr>
          <a:xfrm>
            <a:off x="7971021" y="2062947"/>
            <a:ext cx="3705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2) Check if the guessed traversal constitutes a Hamiltonian Path:</a:t>
            </a:r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03DE913-A557-79B0-827E-F2C346DC868E}"/>
              </a:ext>
            </a:extLst>
          </p:cNvPr>
          <p:cNvSpPr txBox="1"/>
          <p:nvPr/>
        </p:nvSpPr>
        <p:spPr>
          <a:xfrm>
            <a:off x="7975780" y="571884"/>
            <a:ext cx="32153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Non-deterministically guess</a:t>
            </a:r>
          </a:p>
          <a:p>
            <a:r>
              <a:rPr lang="en-US" dirty="0"/>
              <a:t>A traversal for each vertex:</a:t>
            </a:r>
          </a:p>
          <a:p>
            <a:r>
              <a:rPr lang="en-US" b="1" dirty="0"/>
              <a:t>   A+B+C -&gt; A</a:t>
            </a:r>
          </a:p>
          <a:p>
            <a:r>
              <a:rPr lang="en-US" b="1" dirty="0"/>
              <a:t>   A+B+C -&gt; B</a:t>
            </a:r>
          </a:p>
          <a:p>
            <a:r>
              <a:rPr lang="en-US" b="1" dirty="0"/>
              <a:t>   A+B+C -&gt; C</a:t>
            </a:r>
          </a:p>
        </p:txBody>
      </p:sp>
    </p:spTree>
    <p:extLst>
      <p:ext uri="{BB962C8B-B14F-4D97-AF65-F5344CB8AC3E}">
        <p14:creationId xmlns:p14="http://schemas.microsoft.com/office/powerpoint/2010/main" val="20642072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D554F-5505-DED8-8459-B1F555421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ACDD3895-1A34-1ED5-88C0-B8ED7542F038}"/>
              </a:ext>
            </a:extLst>
          </p:cNvPr>
          <p:cNvGrpSpPr/>
          <p:nvPr/>
        </p:nvGrpSpPr>
        <p:grpSpPr>
          <a:xfrm>
            <a:off x="5742936" y="488331"/>
            <a:ext cx="768587" cy="581211"/>
            <a:chOff x="6917453" y="2125980"/>
            <a:chExt cx="768587" cy="58121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7F5E954-8F31-A963-3DC0-0F1E31416DB6}"/>
                </a:ext>
              </a:extLst>
            </p:cNvPr>
            <p:cNvSpPr/>
            <p:nvPr/>
          </p:nvSpPr>
          <p:spPr>
            <a:xfrm>
              <a:off x="7113270" y="232238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895450CE-42E1-D25D-E094-280C9C112B3A}"/>
                </a:ext>
              </a:extLst>
            </p:cNvPr>
            <p:cNvCxnSpPr>
              <a:cxnSpLocks/>
              <a:endCxn id="29" idx="0"/>
            </p:cNvCxnSpPr>
            <p:nvPr/>
          </p:nvCxnSpPr>
          <p:spPr>
            <a:xfrm>
              <a:off x="7305675" y="212598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31DF0431-4D4F-17A5-42CA-6F4A8E513219}"/>
                </a:ext>
              </a:extLst>
            </p:cNvPr>
            <p:cNvCxnSpPr>
              <a:cxnSpLocks/>
              <a:endCxn id="29" idx="7"/>
            </p:cNvCxnSpPr>
            <p:nvPr/>
          </p:nvCxnSpPr>
          <p:spPr>
            <a:xfrm flipH="1">
              <a:off x="7441726" y="2228481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C40F9769-7083-FFD7-B9DF-C0D85AF53C01}"/>
                </a:ext>
              </a:extLst>
            </p:cNvPr>
            <p:cNvCxnSpPr>
              <a:cxnSpLocks/>
              <a:stCxn id="29" idx="6"/>
            </p:cNvCxnSpPr>
            <p:nvPr/>
          </p:nvCxnSpPr>
          <p:spPr>
            <a:xfrm>
              <a:off x="7498080" y="251478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DD41ACA6-DDCB-5638-0B6F-DFF97FB1FAA0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 flipH="1" flipV="1">
              <a:off x="6917453" y="2366010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CF96A3F-EA88-4635-6EF3-E6AB5C3C9FED}"/>
              </a:ext>
            </a:extLst>
          </p:cNvPr>
          <p:cNvGrpSpPr/>
          <p:nvPr/>
        </p:nvGrpSpPr>
        <p:grpSpPr>
          <a:xfrm>
            <a:off x="4698237" y="1449859"/>
            <a:ext cx="572770" cy="581211"/>
            <a:chOff x="6820555" y="2802850"/>
            <a:chExt cx="572770" cy="58121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6DBA8A9-6D3D-0435-6DB7-AE5B6D65C9D0}"/>
                </a:ext>
              </a:extLst>
            </p:cNvPr>
            <p:cNvSpPr/>
            <p:nvPr/>
          </p:nvSpPr>
          <p:spPr>
            <a:xfrm>
              <a:off x="6820555" y="299925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3D3A2765-AAB8-B510-B1B0-1FB52197A60B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>
              <a:off x="7012960" y="280285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4760989D-F706-049C-DBF5-FF4284C745E6}"/>
                </a:ext>
              </a:extLst>
            </p:cNvPr>
            <p:cNvCxnSpPr>
              <a:cxnSpLocks/>
              <a:stCxn id="38" idx="6"/>
            </p:cNvCxnSpPr>
            <p:nvPr/>
          </p:nvCxnSpPr>
          <p:spPr>
            <a:xfrm>
              <a:off x="7205365" y="319165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AD2EA660-B8F5-B72B-3A57-8E2870A3ACF5}"/>
              </a:ext>
            </a:extLst>
          </p:cNvPr>
          <p:cNvGrpSpPr/>
          <p:nvPr/>
        </p:nvGrpSpPr>
        <p:grpSpPr>
          <a:xfrm>
            <a:off x="5407058" y="1449859"/>
            <a:ext cx="580627" cy="581211"/>
            <a:chOff x="6246893" y="3516893"/>
            <a:chExt cx="580627" cy="58121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98BB16D-DC64-102D-5417-739CB025DD3A}"/>
                </a:ext>
              </a:extLst>
            </p:cNvPr>
            <p:cNvSpPr/>
            <p:nvPr/>
          </p:nvSpPr>
          <p:spPr>
            <a:xfrm>
              <a:off x="6442710" y="3713294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AE9C4560-BC77-A100-040D-2E4809EFA710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>
              <a:off x="6635115" y="3516893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863D9B1A-12B8-CA15-014A-BEAE421A2C27}"/>
                </a:ext>
              </a:extLst>
            </p:cNvPr>
            <p:cNvCxnSpPr>
              <a:cxnSpLocks/>
              <a:stCxn id="43" idx="2"/>
            </p:cNvCxnSpPr>
            <p:nvPr/>
          </p:nvCxnSpPr>
          <p:spPr>
            <a:xfrm flipH="1" flipV="1">
              <a:off x="6246893" y="3756923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7AC9B1EB-8829-B516-DB71-BBA4EB3A7F2F}"/>
              </a:ext>
            </a:extLst>
          </p:cNvPr>
          <p:cNvGrpSpPr/>
          <p:nvPr/>
        </p:nvGrpSpPr>
        <p:grpSpPr>
          <a:xfrm>
            <a:off x="6319118" y="1552360"/>
            <a:ext cx="572770" cy="478710"/>
            <a:chOff x="6442710" y="4344739"/>
            <a:chExt cx="572770" cy="47871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FBDADC77-F0B6-7959-FAA8-0E0F9E98BAEA}"/>
                </a:ext>
              </a:extLst>
            </p:cNvPr>
            <p:cNvSpPr/>
            <p:nvPr/>
          </p:nvSpPr>
          <p:spPr>
            <a:xfrm>
              <a:off x="6442710" y="443863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0C5B81C4-FB19-E459-0F76-2C7C014B0F16}"/>
                </a:ext>
              </a:extLst>
            </p:cNvPr>
            <p:cNvCxnSpPr>
              <a:cxnSpLocks/>
              <a:endCxn id="48" idx="7"/>
            </p:cNvCxnSpPr>
            <p:nvPr/>
          </p:nvCxnSpPr>
          <p:spPr>
            <a:xfrm flipH="1">
              <a:off x="6771166" y="4344739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DD8A28FB-58A5-8FDE-C331-25BE1104EB7B}"/>
                </a:ext>
              </a:extLst>
            </p:cNvPr>
            <p:cNvCxnSpPr>
              <a:cxnSpLocks/>
              <a:stCxn id="48" idx="6"/>
            </p:cNvCxnSpPr>
            <p:nvPr/>
          </p:nvCxnSpPr>
          <p:spPr>
            <a:xfrm>
              <a:off x="6827520" y="4631044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39678C4B-B243-E23C-FBFE-D02EFEB98E01}"/>
              </a:ext>
            </a:extLst>
          </p:cNvPr>
          <p:cNvGrpSpPr/>
          <p:nvPr/>
        </p:nvGrpSpPr>
        <p:grpSpPr>
          <a:xfrm>
            <a:off x="7006188" y="1552360"/>
            <a:ext cx="694927" cy="478710"/>
            <a:chOff x="6246893" y="5041785"/>
            <a:chExt cx="694927" cy="47871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1F49AEED-978D-5BFD-F363-F7E33057EC47}"/>
                </a:ext>
              </a:extLst>
            </p:cNvPr>
            <p:cNvSpPr/>
            <p:nvPr/>
          </p:nvSpPr>
          <p:spPr>
            <a:xfrm>
              <a:off x="6442710" y="5135685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3C90F73E-731A-55FF-042E-9EAA886F3243}"/>
                </a:ext>
              </a:extLst>
            </p:cNvPr>
            <p:cNvCxnSpPr>
              <a:cxnSpLocks/>
              <a:endCxn id="53" idx="7"/>
            </p:cNvCxnSpPr>
            <p:nvPr/>
          </p:nvCxnSpPr>
          <p:spPr>
            <a:xfrm flipH="1">
              <a:off x="6771166" y="5041785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2658FFB5-D65C-49A6-CE73-B9648153B312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flipH="1" flipV="1">
              <a:off x="6246893" y="5179314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DB365848-9219-2A57-F078-EF1D41553488}"/>
              </a:ext>
            </a:extLst>
          </p:cNvPr>
          <p:cNvSpPr/>
          <p:nvPr/>
        </p:nvSpPr>
        <p:spPr>
          <a:xfrm>
            <a:off x="5967726" y="2151668"/>
            <a:ext cx="384810" cy="38481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D339784-E00B-BD20-C929-982E2D1D4276}"/>
              </a:ext>
            </a:extLst>
          </p:cNvPr>
          <p:cNvSpPr txBox="1"/>
          <p:nvPr/>
        </p:nvSpPr>
        <p:spPr>
          <a:xfrm>
            <a:off x="4171752" y="2990963"/>
            <a:ext cx="310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  <a:p>
            <a:r>
              <a:rPr lang="en-US" dirty="0"/>
              <a:t>except for a single “t”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AF2086D-F262-73E7-A5F2-12436B47077A}"/>
              </a:ext>
            </a:extLst>
          </p:cNvPr>
          <p:cNvSpPr txBox="1"/>
          <p:nvPr/>
        </p:nvSpPr>
        <p:spPr>
          <a:xfrm>
            <a:off x="7901410" y="86531"/>
            <a:ext cx="3288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1926BAA2-00F4-DDD2-BB40-94B2D14D68E9}"/>
              </a:ext>
            </a:extLst>
          </p:cNvPr>
          <p:cNvGrpSpPr/>
          <p:nvPr/>
        </p:nvGrpSpPr>
        <p:grpSpPr>
          <a:xfrm>
            <a:off x="8041460" y="3018207"/>
            <a:ext cx="3501047" cy="565637"/>
            <a:chOff x="8241996" y="5888519"/>
            <a:chExt cx="3501047" cy="56563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7FAB83DA-99CF-01EE-47CA-26D5A42A8F23}"/>
                </a:ext>
              </a:extLst>
            </p:cNvPr>
            <p:cNvGrpSpPr/>
            <p:nvPr/>
          </p:nvGrpSpPr>
          <p:grpSpPr>
            <a:xfrm>
              <a:off x="9361789" y="5888519"/>
              <a:ext cx="572770" cy="478710"/>
              <a:chOff x="6442710" y="4344739"/>
              <a:chExt cx="572770" cy="478710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0A960498-242D-3C58-FAD8-2A9FB94E854A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4960304E-EDB6-50A8-BCF0-A12A2BD541A6}"/>
                  </a:ext>
                </a:extLst>
              </p:cNvPr>
              <p:cNvCxnSpPr>
                <a:cxnSpLocks/>
                <a:endCxn id="67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5324F3BE-AB74-7926-551D-50FA53833F55}"/>
                  </a:ext>
                </a:extLst>
              </p:cNvPr>
              <p:cNvCxnSpPr>
                <a:cxnSpLocks/>
                <a:stCxn id="67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5A43F74-C1F9-CE52-F342-8F9F9934513F}"/>
                </a:ext>
              </a:extLst>
            </p:cNvPr>
            <p:cNvSpPr/>
            <p:nvPr/>
          </p:nvSpPr>
          <p:spPr>
            <a:xfrm>
              <a:off x="8486938" y="598241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AD4C3066-9703-8E08-90FD-6E6D69AA5A44}"/>
                </a:ext>
              </a:extLst>
            </p:cNvPr>
            <p:cNvCxnSpPr>
              <a:cxnSpLocks/>
              <a:endCxn id="73" idx="2"/>
            </p:cNvCxnSpPr>
            <p:nvPr/>
          </p:nvCxnSpPr>
          <p:spPr>
            <a:xfrm>
              <a:off x="8241996" y="6174824"/>
              <a:ext cx="244942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C6B61394-B8C3-9C8D-501B-23C1E2004903}"/>
                </a:ext>
              </a:extLst>
            </p:cNvPr>
            <p:cNvCxnSpPr>
              <a:cxnSpLocks/>
              <a:stCxn id="73" idx="3"/>
            </p:cNvCxnSpPr>
            <p:nvPr/>
          </p:nvCxnSpPr>
          <p:spPr>
            <a:xfrm flipH="1">
              <a:off x="8351724" y="6310875"/>
              <a:ext cx="191568" cy="143281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6558916D-6129-E752-2411-FA982BECDDB3}"/>
                </a:ext>
              </a:extLst>
            </p:cNvPr>
            <p:cNvSpPr/>
            <p:nvPr/>
          </p:nvSpPr>
          <p:spPr>
            <a:xfrm>
              <a:off x="10311148" y="5997705"/>
              <a:ext cx="384810" cy="38481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6714FEFA-B26A-54B6-8DFD-025E46764C5E}"/>
                </a:ext>
              </a:extLst>
            </p:cNvPr>
            <p:cNvSpPr txBox="1"/>
            <p:nvPr/>
          </p:nvSpPr>
          <p:spPr>
            <a:xfrm>
              <a:off x="8946693" y="600692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85" name="Arrow: Right 84">
              <a:extLst>
                <a:ext uri="{FF2B5EF4-FFF2-40B4-BE49-F238E27FC236}">
                  <a16:creationId xmlns:a16="http://schemas.microsoft.com/office/drawing/2014/main" id="{5D62D94B-F845-119F-45D5-6DE5556C1E0A}"/>
                </a:ext>
              </a:extLst>
            </p:cNvPr>
            <p:cNvSpPr/>
            <p:nvPr/>
          </p:nvSpPr>
          <p:spPr>
            <a:xfrm>
              <a:off x="10821682" y="6113912"/>
              <a:ext cx="169834" cy="15239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F10C784F-26B8-A1C7-13B0-86D517CE283E}"/>
                </a:ext>
              </a:extLst>
            </p:cNvPr>
            <p:cNvSpPr txBox="1"/>
            <p:nvPr/>
          </p:nvSpPr>
          <p:spPr>
            <a:xfrm>
              <a:off x="9968804" y="59901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215D6250-A82D-320A-E9EE-D6E87593719F}"/>
                </a:ext>
              </a:extLst>
            </p:cNvPr>
            <p:cNvGrpSpPr/>
            <p:nvPr/>
          </p:nvGrpSpPr>
          <p:grpSpPr>
            <a:xfrm>
              <a:off x="11170273" y="5893417"/>
              <a:ext cx="572770" cy="478710"/>
              <a:chOff x="6442710" y="4344739"/>
              <a:chExt cx="572770" cy="47871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11A25C6F-554E-DE08-39FE-C31846D88F6B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F4CA8767-6CBD-8076-0A66-7BEDF6C05134}"/>
                  </a:ext>
                </a:extLst>
              </p:cNvPr>
              <p:cNvCxnSpPr>
                <a:cxnSpLocks/>
                <a:endCxn id="88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A5B53E59-7FCC-2F4D-3938-5BADF40173DA}"/>
                  </a:ext>
                </a:extLst>
              </p:cNvPr>
              <p:cNvCxnSpPr>
                <a:cxnSpLocks/>
                <a:stCxn id="88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2FDEA79-F2F8-2AD5-2A5F-A29AE476C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3825277" cy="10023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CRNs: (3,1) NP-complete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23BE279-3F4F-2164-D019-7BA8916F0F41}"/>
              </a:ext>
            </a:extLst>
          </p:cNvPr>
          <p:cNvGrpSpPr/>
          <p:nvPr/>
        </p:nvGrpSpPr>
        <p:grpSpPr>
          <a:xfrm>
            <a:off x="172011" y="2101498"/>
            <a:ext cx="3017520" cy="1276350"/>
            <a:chOff x="2712720" y="1474470"/>
            <a:chExt cx="3017520" cy="12763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B1CDD3F-6570-8B1F-E841-AB64DB5D2BB8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A0E1762-7643-35DC-23EF-AFD608D0D39C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6CA862A-1C5D-D27A-628A-BB1096F966B1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D471539-C7D3-6095-7DF0-3D723047BB2B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FA1FB19-A28E-1118-737F-5111D7BAD50C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D51BB11-1067-224B-9553-3A546877DCA5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70ED6928-BA1D-DFCB-37F8-9F0E7842826E}"/>
                </a:ext>
              </a:extLst>
            </p:cNvPr>
            <p:cNvCxnSpPr>
              <a:stCxn id="10" idx="7"/>
              <a:endCxn id="6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DE86678-00AC-64BD-6E06-B9C6E9C22819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D2D90B7-F970-360B-3CC6-A0D9B95D3024}"/>
                </a:ext>
              </a:extLst>
            </p:cNvPr>
            <p:cNvCxnSpPr>
              <a:stCxn id="7" idx="6"/>
              <a:endCxn id="11" idx="2"/>
            </p:cNvCxnSpPr>
            <p:nvPr/>
          </p:nvCxnSpPr>
          <p:spPr>
            <a:xfrm>
              <a:off x="4941570" y="1666875"/>
              <a:ext cx="460214" cy="3161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D3F4AD49-D725-DDEC-127B-EE60A8B5E3DF}"/>
                </a:ext>
              </a:extLst>
            </p:cNvPr>
            <p:cNvCxnSpPr>
              <a:stCxn id="6" idx="4"/>
              <a:endCxn id="8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69CCC6E-61D3-87DE-6F9A-F1F13E53FBB2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31985913-78F9-CB3F-64DB-6C5C94A4EF16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AECAF83E-1877-6936-5C1B-28AC7076F6CA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C574DD2-D643-062D-28EB-65653AF78946}"/>
                </a:ext>
              </a:extLst>
            </p:cNvPr>
            <p:cNvCxnSpPr>
              <a:cxnSpLocks/>
              <a:stCxn id="8" idx="2"/>
              <a:endCxn id="10" idx="5"/>
            </p:cNvCxnSpPr>
            <p:nvPr/>
          </p:nvCxnSpPr>
          <p:spPr>
            <a:xfrm flipH="1" flipV="1">
              <a:off x="3041176" y="2228481"/>
              <a:ext cx="391634" cy="3299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D83DAE24-DB40-B3A8-3300-C728BE58C474}"/>
              </a:ext>
            </a:extLst>
          </p:cNvPr>
          <p:cNvSpPr txBox="1"/>
          <p:nvPr/>
        </p:nvSpPr>
        <p:spPr>
          <a:xfrm>
            <a:off x="230348" y="1092877"/>
            <a:ext cx="2969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Hamiltonian  Path</a:t>
            </a:r>
          </a:p>
          <a:p>
            <a:r>
              <a:rPr lang="en-US" sz="2400" b="1" u="sng" dirty="0"/>
              <a:t>from s to t?</a:t>
            </a:r>
            <a:endParaRPr lang="en-US" sz="24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2FC1FA-4D6C-AD8B-4F84-84A5848013C9}"/>
              </a:ext>
            </a:extLst>
          </p:cNvPr>
          <p:cNvSpPr txBox="1"/>
          <p:nvPr/>
        </p:nvSpPr>
        <p:spPr>
          <a:xfrm>
            <a:off x="4017682" y="86531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6DFE28DB-C383-EA27-F231-54C5C01E5F22}"/>
              </a:ext>
            </a:extLst>
          </p:cNvPr>
          <p:cNvSpPr/>
          <p:nvPr/>
        </p:nvSpPr>
        <p:spPr>
          <a:xfrm>
            <a:off x="6012107" y="1214886"/>
            <a:ext cx="255102" cy="27850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1DDC28-1322-890C-3ADE-633A34A92967}"/>
              </a:ext>
            </a:extLst>
          </p:cNvPr>
          <p:cNvSpPr txBox="1"/>
          <p:nvPr/>
        </p:nvSpPr>
        <p:spPr>
          <a:xfrm>
            <a:off x="4053675" y="2536478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9A5134-92D7-BF29-9A37-B1D3128CA21B}"/>
              </a:ext>
            </a:extLst>
          </p:cNvPr>
          <p:cNvSpPr txBox="1"/>
          <p:nvPr/>
        </p:nvSpPr>
        <p:spPr>
          <a:xfrm>
            <a:off x="4090452" y="674570"/>
            <a:ext cx="175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5846E4B-704A-AF4B-493A-E18A98C91E17}"/>
              </a:ext>
            </a:extLst>
          </p:cNvPr>
          <p:cNvSpPr txBox="1"/>
          <p:nvPr/>
        </p:nvSpPr>
        <p:spPr>
          <a:xfrm>
            <a:off x="7971021" y="2062947"/>
            <a:ext cx="3705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2) Check if the guessed traversal constitutes a Hamiltonian Path:</a:t>
            </a:r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918081D-774F-7451-EE37-7C2D5E3C2EAC}"/>
              </a:ext>
            </a:extLst>
          </p:cNvPr>
          <p:cNvSpPr txBox="1"/>
          <p:nvPr/>
        </p:nvSpPr>
        <p:spPr>
          <a:xfrm>
            <a:off x="7975780" y="571884"/>
            <a:ext cx="32153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Non-deterministically guess</a:t>
            </a:r>
          </a:p>
          <a:p>
            <a:r>
              <a:rPr lang="en-US" dirty="0"/>
              <a:t>A traversal for each vertex:</a:t>
            </a:r>
          </a:p>
          <a:p>
            <a:r>
              <a:rPr lang="en-US" b="1" dirty="0"/>
              <a:t>   A+B+C -&gt; A</a:t>
            </a:r>
          </a:p>
          <a:p>
            <a:r>
              <a:rPr lang="en-US" b="1" dirty="0"/>
              <a:t>   A+B+C -&gt; B</a:t>
            </a:r>
          </a:p>
          <a:p>
            <a:r>
              <a:rPr lang="en-US" b="1" dirty="0"/>
              <a:t>   A+B+C -&gt; C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6823A102-7F15-E578-AD77-4B173984E8C6}"/>
              </a:ext>
            </a:extLst>
          </p:cNvPr>
          <p:cNvGrpSpPr/>
          <p:nvPr/>
        </p:nvGrpSpPr>
        <p:grpSpPr>
          <a:xfrm>
            <a:off x="3630054" y="4777081"/>
            <a:ext cx="3017520" cy="1276350"/>
            <a:chOff x="2712720" y="1474470"/>
            <a:chExt cx="3017520" cy="1276350"/>
          </a:xfrm>
        </p:grpSpPr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329D60C6-F29F-22F4-C7AE-4FDC97593643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3150A838-5F2D-F8AE-54EC-540077E34569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639C5A5E-B50A-9B08-304E-959352026384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E3B12F9B-9F5C-8E22-9F11-C1DE49CBF314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64CD0B08-6457-2715-C618-14FFD3FD7DEA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1F97CFD4-EA1E-C177-17CC-9DA7340F0AB5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11" name="Straight Arrow Connector 110">
              <a:extLst>
                <a:ext uri="{FF2B5EF4-FFF2-40B4-BE49-F238E27FC236}">
                  <a16:creationId xmlns:a16="http://schemas.microsoft.com/office/drawing/2014/main" id="{641C0092-C2DF-49B6-0AFA-35C99AC955A3}"/>
                </a:ext>
              </a:extLst>
            </p:cNvPr>
            <p:cNvCxnSpPr>
              <a:stCxn id="109" idx="7"/>
              <a:endCxn id="105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1A7E664B-D5D0-C252-3FAA-75720B05F02B}"/>
                </a:ext>
              </a:extLst>
            </p:cNvPr>
            <p:cNvCxnSpPr>
              <a:stCxn id="105" idx="6"/>
              <a:endCxn id="106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1D557C55-F8B8-C70F-3682-E38EBDC22FB7}"/>
                </a:ext>
              </a:extLst>
            </p:cNvPr>
            <p:cNvCxnSpPr>
              <a:stCxn id="106" idx="3"/>
              <a:endCxn id="107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48DE1ED7-901E-A1C7-A432-F11D29BAAB6A}"/>
                </a:ext>
              </a:extLst>
            </p:cNvPr>
            <p:cNvCxnSpPr>
              <a:stCxn id="107" idx="6"/>
              <a:endCxn id="108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5701F828-8A3E-6846-9FCD-1A4980CE3394}"/>
                </a:ext>
              </a:extLst>
            </p:cNvPr>
            <p:cNvCxnSpPr>
              <a:stCxn id="108" idx="6"/>
              <a:endCxn id="110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85674DA8-7AD9-8F16-4163-0A91909789DD}"/>
              </a:ext>
            </a:extLst>
          </p:cNvPr>
          <p:cNvCxnSpPr/>
          <p:nvPr/>
        </p:nvCxnSpPr>
        <p:spPr>
          <a:xfrm flipV="1">
            <a:off x="48260" y="3648086"/>
            <a:ext cx="12095480" cy="86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8" name="Oval 157">
            <a:extLst>
              <a:ext uri="{FF2B5EF4-FFF2-40B4-BE49-F238E27FC236}">
                <a16:creationId xmlns:a16="http://schemas.microsoft.com/office/drawing/2014/main" id="{D46D3E52-F613-1766-2C2A-46D54C910E2F}"/>
              </a:ext>
            </a:extLst>
          </p:cNvPr>
          <p:cNvSpPr/>
          <p:nvPr/>
        </p:nvSpPr>
        <p:spPr>
          <a:xfrm>
            <a:off x="4425337" y="4514922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E1F9B61D-0A0C-D306-0DF1-AC684448D207}"/>
              </a:ext>
            </a:extLst>
          </p:cNvPr>
          <p:cNvSpPr/>
          <p:nvPr/>
        </p:nvSpPr>
        <p:spPr>
          <a:xfrm>
            <a:off x="5558178" y="4490719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96929426-5247-6E40-7353-3FE7A9162299}"/>
              </a:ext>
            </a:extLst>
          </p:cNvPr>
          <p:cNvSpPr/>
          <p:nvPr/>
        </p:nvSpPr>
        <p:spPr>
          <a:xfrm>
            <a:off x="6343332" y="4959201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D2E3A873-CA0C-E210-527E-F30AE79E796D}"/>
              </a:ext>
            </a:extLst>
          </p:cNvPr>
          <p:cNvSpPr/>
          <p:nvPr/>
        </p:nvSpPr>
        <p:spPr>
          <a:xfrm>
            <a:off x="4425337" y="540008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C103D4C7-026F-F572-7438-9F4D25428EED}"/>
              </a:ext>
            </a:extLst>
          </p:cNvPr>
          <p:cNvSpPr/>
          <p:nvPr/>
        </p:nvSpPr>
        <p:spPr>
          <a:xfrm>
            <a:off x="5558178" y="540008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7194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5FAAB6-2BD0-9ADF-9AC7-FBE1F555C7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DB9C25D6-684C-FA72-5F24-733289D8E23E}"/>
              </a:ext>
            </a:extLst>
          </p:cNvPr>
          <p:cNvGrpSpPr/>
          <p:nvPr/>
        </p:nvGrpSpPr>
        <p:grpSpPr>
          <a:xfrm>
            <a:off x="5742936" y="488331"/>
            <a:ext cx="768587" cy="581211"/>
            <a:chOff x="6917453" y="2125980"/>
            <a:chExt cx="768587" cy="58121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4B45029-C068-0698-8972-34071E7E3447}"/>
                </a:ext>
              </a:extLst>
            </p:cNvPr>
            <p:cNvSpPr/>
            <p:nvPr/>
          </p:nvSpPr>
          <p:spPr>
            <a:xfrm>
              <a:off x="7113270" y="232238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7C93D0D-9685-E9E6-45C8-BD77CA2E3354}"/>
                </a:ext>
              </a:extLst>
            </p:cNvPr>
            <p:cNvCxnSpPr>
              <a:cxnSpLocks/>
              <a:endCxn id="29" idx="0"/>
            </p:cNvCxnSpPr>
            <p:nvPr/>
          </p:nvCxnSpPr>
          <p:spPr>
            <a:xfrm>
              <a:off x="7305675" y="212598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BF8EF9DD-7D68-CC60-6F95-5C4D7E876A82}"/>
                </a:ext>
              </a:extLst>
            </p:cNvPr>
            <p:cNvCxnSpPr>
              <a:cxnSpLocks/>
              <a:endCxn id="29" idx="7"/>
            </p:cNvCxnSpPr>
            <p:nvPr/>
          </p:nvCxnSpPr>
          <p:spPr>
            <a:xfrm flipH="1">
              <a:off x="7441726" y="2228481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CD616CEF-AA1A-6A6C-BEB7-AAAC754F9507}"/>
                </a:ext>
              </a:extLst>
            </p:cNvPr>
            <p:cNvCxnSpPr>
              <a:cxnSpLocks/>
              <a:stCxn id="29" idx="6"/>
            </p:cNvCxnSpPr>
            <p:nvPr/>
          </p:nvCxnSpPr>
          <p:spPr>
            <a:xfrm>
              <a:off x="7498080" y="251478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DB09EF41-A4BA-1D8A-2456-EA00F0D74DAE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 flipH="1" flipV="1">
              <a:off x="6917453" y="2366010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36D9D30-F395-28D7-D280-6E87005EB9EA}"/>
              </a:ext>
            </a:extLst>
          </p:cNvPr>
          <p:cNvGrpSpPr/>
          <p:nvPr/>
        </p:nvGrpSpPr>
        <p:grpSpPr>
          <a:xfrm>
            <a:off x="4698237" y="1449859"/>
            <a:ext cx="572770" cy="581211"/>
            <a:chOff x="6820555" y="2802850"/>
            <a:chExt cx="572770" cy="58121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86359DA-43C9-B5F9-7901-50D8F85543BC}"/>
                </a:ext>
              </a:extLst>
            </p:cNvPr>
            <p:cNvSpPr/>
            <p:nvPr/>
          </p:nvSpPr>
          <p:spPr>
            <a:xfrm>
              <a:off x="6820555" y="299925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C60A96F1-AD9A-1C33-E346-79BC3C04C92E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>
              <a:off x="7012960" y="280285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A4D7D48C-6E36-B806-68D6-5BE736F6937B}"/>
                </a:ext>
              </a:extLst>
            </p:cNvPr>
            <p:cNvCxnSpPr>
              <a:cxnSpLocks/>
              <a:stCxn id="38" idx="6"/>
            </p:cNvCxnSpPr>
            <p:nvPr/>
          </p:nvCxnSpPr>
          <p:spPr>
            <a:xfrm>
              <a:off x="7205365" y="319165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3814524-78B1-C3A3-299B-27C0C513728B}"/>
              </a:ext>
            </a:extLst>
          </p:cNvPr>
          <p:cNvGrpSpPr/>
          <p:nvPr/>
        </p:nvGrpSpPr>
        <p:grpSpPr>
          <a:xfrm>
            <a:off x="5407058" y="1449859"/>
            <a:ext cx="580627" cy="581211"/>
            <a:chOff x="6246893" y="3516893"/>
            <a:chExt cx="580627" cy="58121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25DCF89-F80C-A297-7F1E-3C0D91EC99B0}"/>
                </a:ext>
              </a:extLst>
            </p:cNvPr>
            <p:cNvSpPr/>
            <p:nvPr/>
          </p:nvSpPr>
          <p:spPr>
            <a:xfrm>
              <a:off x="6442710" y="3713294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010EFEED-7F8B-EB4A-8723-50A3A487074B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>
              <a:off x="6635115" y="3516893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17A2AEAE-444E-C3BF-A0A5-012EFFF5A4D7}"/>
                </a:ext>
              </a:extLst>
            </p:cNvPr>
            <p:cNvCxnSpPr>
              <a:cxnSpLocks/>
              <a:stCxn id="43" idx="2"/>
            </p:cNvCxnSpPr>
            <p:nvPr/>
          </p:nvCxnSpPr>
          <p:spPr>
            <a:xfrm flipH="1" flipV="1">
              <a:off x="6246893" y="3756923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973D637-DB99-0FBD-F405-7E0584DDBF21}"/>
              </a:ext>
            </a:extLst>
          </p:cNvPr>
          <p:cNvGrpSpPr/>
          <p:nvPr/>
        </p:nvGrpSpPr>
        <p:grpSpPr>
          <a:xfrm>
            <a:off x="6319118" y="1552360"/>
            <a:ext cx="572770" cy="478710"/>
            <a:chOff x="6442710" y="4344739"/>
            <a:chExt cx="572770" cy="47871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36BFD1E2-8372-BE74-CC6C-E4C634494ADF}"/>
                </a:ext>
              </a:extLst>
            </p:cNvPr>
            <p:cNvSpPr/>
            <p:nvPr/>
          </p:nvSpPr>
          <p:spPr>
            <a:xfrm>
              <a:off x="6442710" y="443863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32CD32EA-E137-57F8-73D6-06D0B858AE73}"/>
                </a:ext>
              </a:extLst>
            </p:cNvPr>
            <p:cNvCxnSpPr>
              <a:cxnSpLocks/>
              <a:endCxn id="48" idx="7"/>
            </p:cNvCxnSpPr>
            <p:nvPr/>
          </p:nvCxnSpPr>
          <p:spPr>
            <a:xfrm flipH="1">
              <a:off x="6771166" y="4344739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3C9848E4-5573-7AFD-5560-84B550B10DE9}"/>
                </a:ext>
              </a:extLst>
            </p:cNvPr>
            <p:cNvCxnSpPr>
              <a:cxnSpLocks/>
              <a:stCxn id="48" idx="6"/>
            </p:cNvCxnSpPr>
            <p:nvPr/>
          </p:nvCxnSpPr>
          <p:spPr>
            <a:xfrm>
              <a:off x="6827520" y="4631044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25118B95-7CFB-92D6-5255-791739501B22}"/>
              </a:ext>
            </a:extLst>
          </p:cNvPr>
          <p:cNvGrpSpPr/>
          <p:nvPr/>
        </p:nvGrpSpPr>
        <p:grpSpPr>
          <a:xfrm>
            <a:off x="7006188" y="1552360"/>
            <a:ext cx="694927" cy="478710"/>
            <a:chOff x="6246893" y="5041785"/>
            <a:chExt cx="694927" cy="47871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2E288A20-144A-6507-3E1B-09E129F0EE85}"/>
                </a:ext>
              </a:extLst>
            </p:cNvPr>
            <p:cNvSpPr/>
            <p:nvPr/>
          </p:nvSpPr>
          <p:spPr>
            <a:xfrm>
              <a:off x="6442710" y="5135685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1C70FEC4-B3AE-14A8-A374-04A7A928213B}"/>
                </a:ext>
              </a:extLst>
            </p:cNvPr>
            <p:cNvCxnSpPr>
              <a:cxnSpLocks/>
              <a:endCxn id="53" idx="7"/>
            </p:cNvCxnSpPr>
            <p:nvPr/>
          </p:nvCxnSpPr>
          <p:spPr>
            <a:xfrm flipH="1">
              <a:off x="6771166" y="5041785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157511BC-843E-8C48-9630-19731ADFF415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flipH="1" flipV="1">
              <a:off x="6246893" y="5179314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2DB1B794-6B9F-8A4F-97F4-CD76AF7920BC}"/>
              </a:ext>
            </a:extLst>
          </p:cNvPr>
          <p:cNvSpPr/>
          <p:nvPr/>
        </p:nvSpPr>
        <p:spPr>
          <a:xfrm>
            <a:off x="5967726" y="2151668"/>
            <a:ext cx="384810" cy="38481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66A3514-17D3-7654-8442-02A80E18C3EF}"/>
              </a:ext>
            </a:extLst>
          </p:cNvPr>
          <p:cNvSpPr txBox="1"/>
          <p:nvPr/>
        </p:nvSpPr>
        <p:spPr>
          <a:xfrm>
            <a:off x="4171752" y="2990963"/>
            <a:ext cx="310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  <a:p>
            <a:r>
              <a:rPr lang="en-US" dirty="0"/>
              <a:t>except for a single “t”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5B6B631-0A42-AFB8-8D61-D5DD9D62CD8A}"/>
              </a:ext>
            </a:extLst>
          </p:cNvPr>
          <p:cNvSpPr txBox="1"/>
          <p:nvPr/>
        </p:nvSpPr>
        <p:spPr>
          <a:xfrm>
            <a:off x="7901410" y="86531"/>
            <a:ext cx="3288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DF0778BF-EC62-8DE5-A28B-8CD17B2C9FF4}"/>
              </a:ext>
            </a:extLst>
          </p:cNvPr>
          <p:cNvGrpSpPr/>
          <p:nvPr/>
        </p:nvGrpSpPr>
        <p:grpSpPr>
          <a:xfrm>
            <a:off x="8041460" y="3018207"/>
            <a:ext cx="3501047" cy="565637"/>
            <a:chOff x="8241996" y="5888519"/>
            <a:chExt cx="3501047" cy="56563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696A67DF-EA97-D493-884E-911CC9A4537E}"/>
                </a:ext>
              </a:extLst>
            </p:cNvPr>
            <p:cNvGrpSpPr/>
            <p:nvPr/>
          </p:nvGrpSpPr>
          <p:grpSpPr>
            <a:xfrm>
              <a:off x="9361789" y="5888519"/>
              <a:ext cx="572770" cy="478710"/>
              <a:chOff x="6442710" y="4344739"/>
              <a:chExt cx="572770" cy="478710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3AACE0E0-572D-4568-4619-F0624ECEB596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0EBA5DC7-FD48-2334-4FE3-140A09628279}"/>
                  </a:ext>
                </a:extLst>
              </p:cNvPr>
              <p:cNvCxnSpPr>
                <a:cxnSpLocks/>
                <a:endCxn id="67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90B9AEDA-7F9B-3A61-3A44-431A0D08B83C}"/>
                  </a:ext>
                </a:extLst>
              </p:cNvPr>
              <p:cNvCxnSpPr>
                <a:cxnSpLocks/>
                <a:stCxn id="67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601C14DB-5AB0-5155-B555-D1E8C864AB61}"/>
                </a:ext>
              </a:extLst>
            </p:cNvPr>
            <p:cNvSpPr/>
            <p:nvPr/>
          </p:nvSpPr>
          <p:spPr>
            <a:xfrm>
              <a:off x="8486938" y="598241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854DE177-A1D5-7343-29DB-B5B335F14728}"/>
                </a:ext>
              </a:extLst>
            </p:cNvPr>
            <p:cNvCxnSpPr>
              <a:cxnSpLocks/>
              <a:endCxn id="73" idx="2"/>
            </p:cNvCxnSpPr>
            <p:nvPr/>
          </p:nvCxnSpPr>
          <p:spPr>
            <a:xfrm>
              <a:off x="8241996" y="6174824"/>
              <a:ext cx="244942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B3367FD3-6480-AB1F-F68B-5B47B516D3CC}"/>
                </a:ext>
              </a:extLst>
            </p:cNvPr>
            <p:cNvCxnSpPr>
              <a:cxnSpLocks/>
              <a:stCxn id="73" idx="3"/>
            </p:cNvCxnSpPr>
            <p:nvPr/>
          </p:nvCxnSpPr>
          <p:spPr>
            <a:xfrm flipH="1">
              <a:off x="8351724" y="6310875"/>
              <a:ext cx="191568" cy="143281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FC515128-17CC-173F-F7D7-EC433EA097A5}"/>
                </a:ext>
              </a:extLst>
            </p:cNvPr>
            <p:cNvSpPr/>
            <p:nvPr/>
          </p:nvSpPr>
          <p:spPr>
            <a:xfrm>
              <a:off x="10311148" y="5997705"/>
              <a:ext cx="384810" cy="38481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7A7D8A95-121E-56F2-F6D5-3D2F1768175A}"/>
                </a:ext>
              </a:extLst>
            </p:cNvPr>
            <p:cNvSpPr txBox="1"/>
            <p:nvPr/>
          </p:nvSpPr>
          <p:spPr>
            <a:xfrm>
              <a:off x="8946693" y="600692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85" name="Arrow: Right 84">
              <a:extLst>
                <a:ext uri="{FF2B5EF4-FFF2-40B4-BE49-F238E27FC236}">
                  <a16:creationId xmlns:a16="http://schemas.microsoft.com/office/drawing/2014/main" id="{95C7898E-C884-647F-B2C8-7869288A4C29}"/>
                </a:ext>
              </a:extLst>
            </p:cNvPr>
            <p:cNvSpPr/>
            <p:nvPr/>
          </p:nvSpPr>
          <p:spPr>
            <a:xfrm>
              <a:off x="10821682" y="6113912"/>
              <a:ext cx="169834" cy="15239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7126F0C1-68FE-73C2-D7A8-9D965D5BCC99}"/>
                </a:ext>
              </a:extLst>
            </p:cNvPr>
            <p:cNvSpPr txBox="1"/>
            <p:nvPr/>
          </p:nvSpPr>
          <p:spPr>
            <a:xfrm>
              <a:off x="9968804" y="59901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8DF9B7D3-94BF-E976-0810-EACD564EBE75}"/>
                </a:ext>
              </a:extLst>
            </p:cNvPr>
            <p:cNvGrpSpPr/>
            <p:nvPr/>
          </p:nvGrpSpPr>
          <p:grpSpPr>
            <a:xfrm>
              <a:off x="11170273" y="5893417"/>
              <a:ext cx="572770" cy="478710"/>
              <a:chOff x="6442710" y="4344739"/>
              <a:chExt cx="572770" cy="47871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CCE20344-3CBF-B5CD-80B1-B8FA18E1743E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BBC94F77-DA7C-27B1-A79E-C1C21D75E9AF}"/>
                  </a:ext>
                </a:extLst>
              </p:cNvPr>
              <p:cNvCxnSpPr>
                <a:cxnSpLocks/>
                <a:endCxn id="88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D29CDD28-74BB-1E97-4980-937045E42B6F}"/>
                  </a:ext>
                </a:extLst>
              </p:cNvPr>
              <p:cNvCxnSpPr>
                <a:cxnSpLocks/>
                <a:stCxn id="88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F8107D5-28DD-58C3-7295-4713AC096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3825277" cy="10023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CRNs: (3,1) NP-complete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30027A7-673B-9BD9-C70F-0F9FE8AE43D1}"/>
              </a:ext>
            </a:extLst>
          </p:cNvPr>
          <p:cNvGrpSpPr/>
          <p:nvPr/>
        </p:nvGrpSpPr>
        <p:grpSpPr>
          <a:xfrm>
            <a:off x="172011" y="2101498"/>
            <a:ext cx="3017520" cy="1276350"/>
            <a:chOff x="2712720" y="1474470"/>
            <a:chExt cx="3017520" cy="12763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B9C4029-33CA-2941-285B-B0D29B04479D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20773C88-1D55-E4F7-43D2-132D3A17F4CF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7F17154-77A6-E4F9-F6CC-37892B3EDD05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0970EC9-A383-994E-D389-9F78C8EF07B6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D404A59-2C5E-18A4-B910-625ABECDCE57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B10A848-1E5B-B221-30D7-F338022F0751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8207A19-93FC-07E2-0DFB-F58E02D6743D}"/>
                </a:ext>
              </a:extLst>
            </p:cNvPr>
            <p:cNvCxnSpPr>
              <a:stCxn id="10" idx="7"/>
              <a:endCxn id="6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17521AE5-C9A3-E232-11D2-D6DECFCDAE14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0DDDA5F-8FB2-6254-CC63-92C12707F1F2}"/>
                </a:ext>
              </a:extLst>
            </p:cNvPr>
            <p:cNvCxnSpPr>
              <a:stCxn id="7" idx="6"/>
              <a:endCxn id="11" idx="2"/>
            </p:cNvCxnSpPr>
            <p:nvPr/>
          </p:nvCxnSpPr>
          <p:spPr>
            <a:xfrm>
              <a:off x="4941570" y="1666875"/>
              <a:ext cx="460214" cy="3161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937D93A-2CF8-5146-40B6-327BB63D9AA7}"/>
                </a:ext>
              </a:extLst>
            </p:cNvPr>
            <p:cNvCxnSpPr>
              <a:stCxn id="6" idx="4"/>
              <a:endCxn id="8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80194B5D-1266-900B-E361-CC0BF5043766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16A29FBB-70EF-C3B3-89C0-7CD5ECC2AD33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0599B7F-2001-ED25-0214-FD6D403AC824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F5D459C8-9231-1C2F-6B3D-394FB0ECEF41}"/>
                </a:ext>
              </a:extLst>
            </p:cNvPr>
            <p:cNvCxnSpPr>
              <a:cxnSpLocks/>
              <a:stCxn id="8" idx="2"/>
              <a:endCxn id="10" idx="5"/>
            </p:cNvCxnSpPr>
            <p:nvPr/>
          </p:nvCxnSpPr>
          <p:spPr>
            <a:xfrm flipH="1" flipV="1">
              <a:off x="3041176" y="2228481"/>
              <a:ext cx="391634" cy="3299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6E90FC3-F3BB-0205-9DA5-B5E8112573B1}"/>
              </a:ext>
            </a:extLst>
          </p:cNvPr>
          <p:cNvSpPr txBox="1"/>
          <p:nvPr/>
        </p:nvSpPr>
        <p:spPr>
          <a:xfrm>
            <a:off x="230348" y="1092877"/>
            <a:ext cx="2969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Hamiltonian  Path</a:t>
            </a:r>
          </a:p>
          <a:p>
            <a:r>
              <a:rPr lang="en-US" sz="2400" b="1" u="sng" dirty="0"/>
              <a:t>from s to t?</a:t>
            </a:r>
            <a:endParaRPr lang="en-US" sz="24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7A8114-F15F-0814-3751-04C0EAF5250C}"/>
              </a:ext>
            </a:extLst>
          </p:cNvPr>
          <p:cNvSpPr txBox="1"/>
          <p:nvPr/>
        </p:nvSpPr>
        <p:spPr>
          <a:xfrm>
            <a:off x="4017682" y="86531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5161B3CA-EEB5-A91A-7204-BA74A4F09EB5}"/>
              </a:ext>
            </a:extLst>
          </p:cNvPr>
          <p:cNvSpPr/>
          <p:nvPr/>
        </p:nvSpPr>
        <p:spPr>
          <a:xfrm>
            <a:off x="6012107" y="1214886"/>
            <a:ext cx="255102" cy="27850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4EE4F8-23CA-2315-8C93-382C3936198C}"/>
              </a:ext>
            </a:extLst>
          </p:cNvPr>
          <p:cNvSpPr txBox="1"/>
          <p:nvPr/>
        </p:nvSpPr>
        <p:spPr>
          <a:xfrm>
            <a:off x="4053675" y="2536478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2FC9A2-E17B-21F6-C63E-409BFCC8C965}"/>
              </a:ext>
            </a:extLst>
          </p:cNvPr>
          <p:cNvSpPr txBox="1"/>
          <p:nvPr/>
        </p:nvSpPr>
        <p:spPr>
          <a:xfrm>
            <a:off x="4090452" y="674570"/>
            <a:ext cx="175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213F50-4BD9-AB54-AFC2-D2313EDB169C}"/>
              </a:ext>
            </a:extLst>
          </p:cNvPr>
          <p:cNvSpPr txBox="1"/>
          <p:nvPr/>
        </p:nvSpPr>
        <p:spPr>
          <a:xfrm>
            <a:off x="7971021" y="2062947"/>
            <a:ext cx="3705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2) Check if the guessed traversal constitutes a Hamiltonian Path:</a:t>
            </a:r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3567C7E-448B-3A69-010E-C91AD8699589}"/>
              </a:ext>
            </a:extLst>
          </p:cNvPr>
          <p:cNvSpPr txBox="1"/>
          <p:nvPr/>
        </p:nvSpPr>
        <p:spPr>
          <a:xfrm>
            <a:off x="7975780" y="571884"/>
            <a:ext cx="32153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Non-deterministically guess</a:t>
            </a:r>
          </a:p>
          <a:p>
            <a:r>
              <a:rPr lang="en-US" dirty="0"/>
              <a:t>A traversal for each vertex:</a:t>
            </a:r>
          </a:p>
          <a:p>
            <a:r>
              <a:rPr lang="en-US" b="1" dirty="0"/>
              <a:t>   A+B+C -&gt; A</a:t>
            </a:r>
          </a:p>
          <a:p>
            <a:r>
              <a:rPr lang="en-US" b="1" dirty="0"/>
              <a:t>   A+B+C -&gt; B</a:t>
            </a:r>
          </a:p>
          <a:p>
            <a:r>
              <a:rPr lang="en-US" b="1" dirty="0"/>
              <a:t>   A+B+C -&gt; C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6EB6A48C-3AC2-84A0-8B36-056CCA4305DC}"/>
              </a:ext>
            </a:extLst>
          </p:cNvPr>
          <p:cNvGrpSpPr/>
          <p:nvPr/>
        </p:nvGrpSpPr>
        <p:grpSpPr>
          <a:xfrm>
            <a:off x="3630054" y="4777081"/>
            <a:ext cx="3017520" cy="1276350"/>
            <a:chOff x="2712720" y="1474470"/>
            <a:chExt cx="3017520" cy="1276350"/>
          </a:xfrm>
        </p:grpSpPr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013D9B1D-8FB9-1419-A86F-25C57DFD503D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28F48F03-41C2-1AB6-660C-B5BA6B3AAC18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0173788D-A013-2B24-34C7-7904F55C6F7F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713E8AED-F8DE-D5F2-8E6A-8107072F528A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28A4F786-9B12-3457-BE2E-6CDB200F7A85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26227EFB-A03B-03DE-FB0C-9D123373B4A3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11" name="Straight Arrow Connector 110">
              <a:extLst>
                <a:ext uri="{FF2B5EF4-FFF2-40B4-BE49-F238E27FC236}">
                  <a16:creationId xmlns:a16="http://schemas.microsoft.com/office/drawing/2014/main" id="{AD374DA5-DE08-3A0B-B84E-3DE721070BDC}"/>
                </a:ext>
              </a:extLst>
            </p:cNvPr>
            <p:cNvCxnSpPr>
              <a:stCxn id="109" idx="7"/>
              <a:endCxn id="105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EA89CED5-8BEA-5901-A010-A13656B076D7}"/>
                </a:ext>
              </a:extLst>
            </p:cNvPr>
            <p:cNvCxnSpPr>
              <a:stCxn id="105" idx="6"/>
              <a:endCxn id="106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E3288E1F-A7E6-78C3-30D2-68D7301D0C39}"/>
                </a:ext>
              </a:extLst>
            </p:cNvPr>
            <p:cNvCxnSpPr>
              <a:stCxn id="106" idx="3"/>
              <a:endCxn id="107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02D4BC27-4503-5F3A-B8EE-B16A515009BB}"/>
                </a:ext>
              </a:extLst>
            </p:cNvPr>
            <p:cNvCxnSpPr>
              <a:stCxn id="107" idx="6"/>
              <a:endCxn id="108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46A9A06A-713A-06AC-8C76-2F9D3CD15C11}"/>
                </a:ext>
              </a:extLst>
            </p:cNvPr>
            <p:cNvCxnSpPr>
              <a:stCxn id="108" idx="6"/>
              <a:endCxn id="110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C8E00C69-95C4-8128-BA47-5F6FAC6B7332}"/>
              </a:ext>
            </a:extLst>
          </p:cNvPr>
          <p:cNvCxnSpPr/>
          <p:nvPr/>
        </p:nvCxnSpPr>
        <p:spPr>
          <a:xfrm flipV="1">
            <a:off x="48260" y="3648086"/>
            <a:ext cx="12095480" cy="86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8" name="Oval 157">
            <a:extLst>
              <a:ext uri="{FF2B5EF4-FFF2-40B4-BE49-F238E27FC236}">
                <a16:creationId xmlns:a16="http://schemas.microsoft.com/office/drawing/2014/main" id="{8E654DCF-49D7-843B-DFC5-CAFB139A96E1}"/>
              </a:ext>
            </a:extLst>
          </p:cNvPr>
          <p:cNvSpPr/>
          <p:nvPr/>
        </p:nvSpPr>
        <p:spPr>
          <a:xfrm>
            <a:off x="4425337" y="4514922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DC585466-71EC-465F-9D84-DF897FA90C19}"/>
              </a:ext>
            </a:extLst>
          </p:cNvPr>
          <p:cNvSpPr/>
          <p:nvPr/>
        </p:nvSpPr>
        <p:spPr>
          <a:xfrm>
            <a:off x="5558178" y="4490719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721604FB-0219-F6F4-26DA-8C34536CA8E6}"/>
              </a:ext>
            </a:extLst>
          </p:cNvPr>
          <p:cNvSpPr/>
          <p:nvPr/>
        </p:nvSpPr>
        <p:spPr>
          <a:xfrm>
            <a:off x="6343332" y="4959201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8FF8CB71-7942-6B31-BEBF-5DF194A179FC}"/>
              </a:ext>
            </a:extLst>
          </p:cNvPr>
          <p:cNvSpPr/>
          <p:nvPr/>
        </p:nvSpPr>
        <p:spPr>
          <a:xfrm>
            <a:off x="4425337" y="540008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20D8CBDB-74F9-1309-4F85-A25A26828531}"/>
              </a:ext>
            </a:extLst>
          </p:cNvPr>
          <p:cNvSpPr/>
          <p:nvPr/>
        </p:nvSpPr>
        <p:spPr>
          <a:xfrm>
            <a:off x="5558178" y="540008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7DE96C-43B7-C52B-9F51-8322ECB4CC1C}"/>
              </a:ext>
            </a:extLst>
          </p:cNvPr>
          <p:cNvSpPr/>
          <p:nvPr/>
        </p:nvSpPr>
        <p:spPr>
          <a:xfrm rot="3169761">
            <a:off x="3805473" y="4279487"/>
            <a:ext cx="756320" cy="1553626"/>
          </a:xfrm>
          <a:prstGeom prst="ellipse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25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485446-A2D3-8397-292B-9911EE5AD8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6E657B67-5275-8112-4D70-59E22FEE9DC9}"/>
              </a:ext>
            </a:extLst>
          </p:cNvPr>
          <p:cNvGrpSpPr/>
          <p:nvPr/>
        </p:nvGrpSpPr>
        <p:grpSpPr>
          <a:xfrm>
            <a:off x="5742936" y="488331"/>
            <a:ext cx="768587" cy="581211"/>
            <a:chOff x="6917453" y="2125980"/>
            <a:chExt cx="768587" cy="58121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FF39F27-B887-436F-E41C-C541549CF6C2}"/>
                </a:ext>
              </a:extLst>
            </p:cNvPr>
            <p:cNvSpPr/>
            <p:nvPr/>
          </p:nvSpPr>
          <p:spPr>
            <a:xfrm>
              <a:off x="7113270" y="232238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9F6C99D2-C82C-6F2A-7242-98BC9C6703A8}"/>
                </a:ext>
              </a:extLst>
            </p:cNvPr>
            <p:cNvCxnSpPr>
              <a:cxnSpLocks/>
              <a:endCxn id="29" idx="0"/>
            </p:cNvCxnSpPr>
            <p:nvPr/>
          </p:nvCxnSpPr>
          <p:spPr>
            <a:xfrm>
              <a:off x="7305675" y="212598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11821B7F-C3F8-F942-2C3F-6872525818D3}"/>
                </a:ext>
              </a:extLst>
            </p:cNvPr>
            <p:cNvCxnSpPr>
              <a:cxnSpLocks/>
              <a:endCxn id="29" idx="7"/>
            </p:cNvCxnSpPr>
            <p:nvPr/>
          </p:nvCxnSpPr>
          <p:spPr>
            <a:xfrm flipH="1">
              <a:off x="7441726" y="2228481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3FD4621E-9C17-1D8A-469F-6B2BE722B146}"/>
                </a:ext>
              </a:extLst>
            </p:cNvPr>
            <p:cNvCxnSpPr>
              <a:cxnSpLocks/>
              <a:stCxn id="29" idx="6"/>
            </p:cNvCxnSpPr>
            <p:nvPr/>
          </p:nvCxnSpPr>
          <p:spPr>
            <a:xfrm>
              <a:off x="7498080" y="251478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C2669394-35F8-5FAA-8DDB-011480AB5188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 flipH="1" flipV="1">
              <a:off x="6917453" y="2366010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E99A94F-6535-BF41-CCD0-ABC0416753A9}"/>
              </a:ext>
            </a:extLst>
          </p:cNvPr>
          <p:cNvGrpSpPr/>
          <p:nvPr/>
        </p:nvGrpSpPr>
        <p:grpSpPr>
          <a:xfrm>
            <a:off x="4698237" y="1449859"/>
            <a:ext cx="572770" cy="581211"/>
            <a:chOff x="6820555" y="2802850"/>
            <a:chExt cx="572770" cy="58121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CF9D7695-D007-DD36-3883-77D18CE43125}"/>
                </a:ext>
              </a:extLst>
            </p:cNvPr>
            <p:cNvSpPr/>
            <p:nvPr/>
          </p:nvSpPr>
          <p:spPr>
            <a:xfrm>
              <a:off x="6820555" y="299925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961DE27-833A-ED48-5058-E675A08E15A0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>
              <a:off x="7012960" y="280285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6D431ECD-423F-31DD-58FE-3E6FC3419236}"/>
                </a:ext>
              </a:extLst>
            </p:cNvPr>
            <p:cNvCxnSpPr>
              <a:cxnSpLocks/>
              <a:stCxn id="38" idx="6"/>
            </p:cNvCxnSpPr>
            <p:nvPr/>
          </p:nvCxnSpPr>
          <p:spPr>
            <a:xfrm>
              <a:off x="7205365" y="319165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8B50F26-218C-CF44-3765-BCA30A5F6C72}"/>
              </a:ext>
            </a:extLst>
          </p:cNvPr>
          <p:cNvGrpSpPr/>
          <p:nvPr/>
        </p:nvGrpSpPr>
        <p:grpSpPr>
          <a:xfrm>
            <a:off x="5407058" y="1449859"/>
            <a:ext cx="580627" cy="581211"/>
            <a:chOff x="6246893" y="3516893"/>
            <a:chExt cx="580627" cy="58121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5E4DBDDE-4954-7F2F-1278-3C489113D577}"/>
                </a:ext>
              </a:extLst>
            </p:cNvPr>
            <p:cNvSpPr/>
            <p:nvPr/>
          </p:nvSpPr>
          <p:spPr>
            <a:xfrm>
              <a:off x="6442710" y="3713294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AD45D74F-04FE-D90E-03F1-AEEE07056FD2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>
              <a:off x="6635115" y="3516893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2ED385CE-B285-06CB-EF46-3DA70550F559}"/>
                </a:ext>
              </a:extLst>
            </p:cNvPr>
            <p:cNvCxnSpPr>
              <a:cxnSpLocks/>
              <a:stCxn id="43" idx="2"/>
            </p:cNvCxnSpPr>
            <p:nvPr/>
          </p:nvCxnSpPr>
          <p:spPr>
            <a:xfrm flipH="1" flipV="1">
              <a:off x="6246893" y="3756923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07353D5-069B-7059-6855-3672C047D2C3}"/>
              </a:ext>
            </a:extLst>
          </p:cNvPr>
          <p:cNvGrpSpPr/>
          <p:nvPr/>
        </p:nvGrpSpPr>
        <p:grpSpPr>
          <a:xfrm>
            <a:off x="6319118" y="1552360"/>
            <a:ext cx="572770" cy="478710"/>
            <a:chOff x="6442710" y="4344739"/>
            <a:chExt cx="572770" cy="47871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0534035-9519-0DD4-6063-F8B08F310DF7}"/>
                </a:ext>
              </a:extLst>
            </p:cNvPr>
            <p:cNvSpPr/>
            <p:nvPr/>
          </p:nvSpPr>
          <p:spPr>
            <a:xfrm>
              <a:off x="6442710" y="443863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DCB11A34-3808-72B1-10D9-8244B4311A21}"/>
                </a:ext>
              </a:extLst>
            </p:cNvPr>
            <p:cNvCxnSpPr>
              <a:cxnSpLocks/>
              <a:endCxn id="48" idx="7"/>
            </p:cNvCxnSpPr>
            <p:nvPr/>
          </p:nvCxnSpPr>
          <p:spPr>
            <a:xfrm flipH="1">
              <a:off x="6771166" y="4344739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C5335628-4B83-4AF1-BE0F-07417D9DE80C}"/>
                </a:ext>
              </a:extLst>
            </p:cNvPr>
            <p:cNvCxnSpPr>
              <a:cxnSpLocks/>
              <a:stCxn id="48" idx="6"/>
            </p:cNvCxnSpPr>
            <p:nvPr/>
          </p:nvCxnSpPr>
          <p:spPr>
            <a:xfrm>
              <a:off x="6827520" y="4631044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49B97CC6-4FBA-982A-5E60-F7C7B0F2D3F6}"/>
              </a:ext>
            </a:extLst>
          </p:cNvPr>
          <p:cNvGrpSpPr/>
          <p:nvPr/>
        </p:nvGrpSpPr>
        <p:grpSpPr>
          <a:xfrm>
            <a:off x="7006188" y="1552360"/>
            <a:ext cx="694927" cy="478710"/>
            <a:chOff x="6246893" y="5041785"/>
            <a:chExt cx="694927" cy="47871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A083F0D-FBC6-F700-55F9-3FFCD5FCEF69}"/>
                </a:ext>
              </a:extLst>
            </p:cNvPr>
            <p:cNvSpPr/>
            <p:nvPr/>
          </p:nvSpPr>
          <p:spPr>
            <a:xfrm>
              <a:off x="6442710" y="5135685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999AFA3B-5B4D-39E5-7B81-F83C0E0F5A39}"/>
                </a:ext>
              </a:extLst>
            </p:cNvPr>
            <p:cNvCxnSpPr>
              <a:cxnSpLocks/>
              <a:endCxn id="53" idx="7"/>
            </p:cNvCxnSpPr>
            <p:nvPr/>
          </p:nvCxnSpPr>
          <p:spPr>
            <a:xfrm flipH="1">
              <a:off x="6771166" y="5041785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D3865FFE-D854-E56B-4C26-899EB60F3388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flipH="1" flipV="1">
              <a:off x="6246893" y="5179314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02E3F4BB-0ABC-9FBF-F92D-E1D7160EBFA2}"/>
              </a:ext>
            </a:extLst>
          </p:cNvPr>
          <p:cNvSpPr/>
          <p:nvPr/>
        </p:nvSpPr>
        <p:spPr>
          <a:xfrm>
            <a:off x="5967726" y="2151668"/>
            <a:ext cx="384810" cy="38481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67854CD-99C0-FAFC-A6D6-DCCB7A9B4E39}"/>
              </a:ext>
            </a:extLst>
          </p:cNvPr>
          <p:cNvSpPr txBox="1"/>
          <p:nvPr/>
        </p:nvSpPr>
        <p:spPr>
          <a:xfrm>
            <a:off x="4171752" y="2990963"/>
            <a:ext cx="310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  <a:p>
            <a:r>
              <a:rPr lang="en-US" dirty="0"/>
              <a:t>except for a single “t”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58E9854-AB2E-2535-94BC-F34C33E3E8A9}"/>
              </a:ext>
            </a:extLst>
          </p:cNvPr>
          <p:cNvSpPr txBox="1"/>
          <p:nvPr/>
        </p:nvSpPr>
        <p:spPr>
          <a:xfrm>
            <a:off x="7901410" y="86531"/>
            <a:ext cx="3288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AD576AB5-B9ED-8D9B-5389-11F0C1FD1717}"/>
              </a:ext>
            </a:extLst>
          </p:cNvPr>
          <p:cNvGrpSpPr/>
          <p:nvPr/>
        </p:nvGrpSpPr>
        <p:grpSpPr>
          <a:xfrm>
            <a:off x="8041460" y="3018207"/>
            <a:ext cx="3501047" cy="565637"/>
            <a:chOff x="8241996" y="5888519"/>
            <a:chExt cx="3501047" cy="56563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5C7DE8D0-C475-BFBC-211D-FDA4BC465633}"/>
                </a:ext>
              </a:extLst>
            </p:cNvPr>
            <p:cNvGrpSpPr/>
            <p:nvPr/>
          </p:nvGrpSpPr>
          <p:grpSpPr>
            <a:xfrm>
              <a:off x="9361789" y="5888519"/>
              <a:ext cx="572770" cy="478710"/>
              <a:chOff x="6442710" y="4344739"/>
              <a:chExt cx="572770" cy="478710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53208378-54F8-16BE-64AD-AA1E34DB45AC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CD0393A8-B461-5441-B757-8C18D2FFA73F}"/>
                  </a:ext>
                </a:extLst>
              </p:cNvPr>
              <p:cNvCxnSpPr>
                <a:cxnSpLocks/>
                <a:endCxn id="67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9183C07B-BD6C-B646-DDE0-271CF17454E5}"/>
                  </a:ext>
                </a:extLst>
              </p:cNvPr>
              <p:cNvCxnSpPr>
                <a:cxnSpLocks/>
                <a:stCxn id="67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D1C777EC-98A0-26E3-75B6-306B8CACF89B}"/>
                </a:ext>
              </a:extLst>
            </p:cNvPr>
            <p:cNvSpPr/>
            <p:nvPr/>
          </p:nvSpPr>
          <p:spPr>
            <a:xfrm>
              <a:off x="8486938" y="598241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3B785DBB-357F-A9C9-1F4D-B170A6902946}"/>
                </a:ext>
              </a:extLst>
            </p:cNvPr>
            <p:cNvCxnSpPr>
              <a:cxnSpLocks/>
              <a:endCxn id="73" idx="2"/>
            </p:cNvCxnSpPr>
            <p:nvPr/>
          </p:nvCxnSpPr>
          <p:spPr>
            <a:xfrm>
              <a:off x="8241996" y="6174824"/>
              <a:ext cx="244942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E128C38B-35A1-044D-910A-17AC9D721126}"/>
                </a:ext>
              </a:extLst>
            </p:cNvPr>
            <p:cNvCxnSpPr>
              <a:cxnSpLocks/>
              <a:stCxn id="73" idx="3"/>
            </p:cNvCxnSpPr>
            <p:nvPr/>
          </p:nvCxnSpPr>
          <p:spPr>
            <a:xfrm flipH="1">
              <a:off x="8351724" y="6310875"/>
              <a:ext cx="191568" cy="143281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801F3C2-56F2-224A-F4B1-280B29C44A81}"/>
                </a:ext>
              </a:extLst>
            </p:cNvPr>
            <p:cNvSpPr/>
            <p:nvPr/>
          </p:nvSpPr>
          <p:spPr>
            <a:xfrm>
              <a:off x="10311148" y="5997705"/>
              <a:ext cx="384810" cy="38481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9736D2F9-EE37-9213-F105-651D732C41C2}"/>
                </a:ext>
              </a:extLst>
            </p:cNvPr>
            <p:cNvSpPr txBox="1"/>
            <p:nvPr/>
          </p:nvSpPr>
          <p:spPr>
            <a:xfrm>
              <a:off x="8946693" y="600692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85" name="Arrow: Right 84">
              <a:extLst>
                <a:ext uri="{FF2B5EF4-FFF2-40B4-BE49-F238E27FC236}">
                  <a16:creationId xmlns:a16="http://schemas.microsoft.com/office/drawing/2014/main" id="{BC07959D-7FFE-B62D-2FA0-63A8F32D2447}"/>
                </a:ext>
              </a:extLst>
            </p:cNvPr>
            <p:cNvSpPr/>
            <p:nvPr/>
          </p:nvSpPr>
          <p:spPr>
            <a:xfrm>
              <a:off x="10821682" y="6113912"/>
              <a:ext cx="169834" cy="15239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75AD97B-DF21-7F7C-F5D1-8289C1E51FB8}"/>
                </a:ext>
              </a:extLst>
            </p:cNvPr>
            <p:cNvSpPr txBox="1"/>
            <p:nvPr/>
          </p:nvSpPr>
          <p:spPr>
            <a:xfrm>
              <a:off x="9968804" y="59901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8E5EE2EB-40DF-1278-8B16-2A0A6EE9DE54}"/>
                </a:ext>
              </a:extLst>
            </p:cNvPr>
            <p:cNvGrpSpPr/>
            <p:nvPr/>
          </p:nvGrpSpPr>
          <p:grpSpPr>
            <a:xfrm>
              <a:off x="11170273" y="5893417"/>
              <a:ext cx="572770" cy="478710"/>
              <a:chOff x="6442710" y="4344739"/>
              <a:chExt cx="572770" cy="47871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B96EAF8E-1201-97DA-81C7-3A56649696EA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0E442112-E06C-4966-803C-2A24F7A6503E}"/>
                  </a:ext>
                </a:extLst>
              </p:cNvPr>
              <p:cNvCxnSpPr>
                <a:cxnSpLocks/>
                <a:endCxn id="88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FC0DEC59-6EBC-B039-909D-55188494B946}"/>
                  </a:ext>
                </a:extLst>
              </p:cNvPr>
              <p:cNvCxnSpPr>
                <a:cxnSpLocks/>
                <a:stCxn id="88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ADC414-1ED6-C771-0171-5C4EB0FAC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3825277" cy="10023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CRNs: (3,1) NP-complete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72FAD57-2D5E-230C-B01F-065EB885000F}"/>
              </a:ext>
            </a:extLst>
          </p:cNvPr>
          <p:cNvGrpSpPr/>
          <p:nvPr/>
        </p:nvGrpSpPr>
        <p:grpSpPr>
          <a:xfrm>
            <a:off x="172011" y="2101498"/>
            <a:ext cx="3017520" cy="1276350"/>
            <a:chOff x="2712720" y="1474470"/>
            <a:chExt cx="3017520" cy="12763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6BEC7AB-FC20-12D1-FBCE-1F454BD49C31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214F74F3-2C5D-0B20-E6FC-7824D2791E07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0808E6D-2FBA-D413-194B-14875E9A3800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71D8346-5368-1494-06C2-B98D779B25DC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FFA03A-D25B-CDC2-A4E4-7908A1409F9A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2321B1C-25D1-210F-802F-40F01260D14E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9F5387A-D710-33AA-BB1B-8B4B98CAC967}"/>
                </a:ext>
              </a:extLst>
            </p:cNvPr>
            <p:cNvCxnSpPr>
              <a:stCxn id="10" idx="7"/>
              <a:endCxn id="6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4986FE27-7261-648A-B0EA-A669F7906418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A46D4F49-DFE8-3C8F-1BD8-17B18D02EED0}"/>
                </a:ext>
              </a:extLst>
            </p:cNvPr>
            <p:cNvCxnSpPr>
              <a:stCxn id="7" idx="6"/>
              <a:endCxn id="11" idx="2"/>
            </p:cNvCxnSpPr>
            <p:nvPr/>
          </p:nvCxnSpPr>
          <p:spPr>
            <a:xfrm>
              <a:off x="4941570" y="1666875"/>
              <a:ext cx="460214" cy="3161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D6E15C4-5EC5-6BE8-16FC-F21960294219}"/>
                </a:ext>
              </a:extLst>
            </p:cNvPr>
            <p:cNvCxnSpPr>
              <a:stCxn id="6" idx="4"/>
              <a:endCxn id="8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58740FF8-D07A-A750-4D1A-5FCD66A36B05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C12DF3FD-0403-B179-8321-DC23FBBE837C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9FA435B4-6B53-6457-B876-7DD3BFED8ADD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BF687B5-BD67-5D47-52AB-2E3CFEE8135A}"/>
                </a:ext>
              </a:extLst>
            </p:cNvPr>
            <p:cNvCxnSpPr>
              <a:cxnSpLocks/>
              <a:stCxn id="8" idx="2"/>
              <a:endCxn id="10" idx="5"/>
            </p:cNvCxnSpPr>
            <p:nvPr/>
          </p:nvCxnSpPr>
          <p:spPr>
            <a:xfrm flipH="1" flipV="1">
              <a:off x="3041176" y="2228481"/>
              <a:ext cx="391634" cy="3299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43A59C4A-8C01-6CD0-DC81-2F85F15FD14A}"/>
              </a:ext>
            </a:extLst>
          </p:cNvPr>
          <p:cNvSpPr txBox="1"/>
          <p:nvPr/>
        </p:nvSpPr>
        <p:spPr>
          <a:xfrm>
            <a:off x="230348" y="1092877"/>
            <a:ext cx="2969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Hamiltonian  Path</a:t>
            </a:r>
          </a:p>
          <a:p>
            <a:r>
              <a:rPr lang="en-US" sz="2400" b="1" u="sng" dirty="0"/>
              <a:t>from s to t?</a:t>
            </a:r>
            <a:endParaRPr lang="en-US" sz="24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163519-108B-8A6C-223C-FBA936B60DE0}"/>
              </a:ext>
            </a:extLst>
          </p:cNvPr>
          <p:cNvSpPr txBox="1"/>
          <p:nvPr/>
        </p:nvSpPr>
        <p:spPr>
          <a:xfrm>
            <a:off x="4017682" y="86531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A39FC216-FC7F-458F-40B3-FC6C64930A55}"/>
              </a:ext>
            </a:extLst>
          </p:cNvPr>
          <p:cNvSpPr/>
          <p:nvPr/>
        </p:nvSpPr>
        <p:spPr>
          <a:xfrm>
            <a:off x="6012107" y="1214886"/>
            <a:ext cx="255102" cy="27850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038A72-BBE8-9938-2119-009011C62BF3}"/>
              </a:ext>
            </a:extLst>
          </p:cNvPr>
          <p:cNvSpPr txBox="1"/>
          <p:nvPr/>
        </p:nvSpPr>
        <p:spPr>
          <a:xfrm>
            <a:off x="4053675" y="2536478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58ECCF-02D4-0297-E010-BE7759BD70DC}"/>
              </a:ext>
            </a:extLst>
          </p:cNvPr>
          <p:cNvSpPr txBox="1"/>
          <p:nvPr/>
        </p:nvSpPr>
        <p:spPr>
          <a:xfrm>
            <a:off x="4090452" y="674570"/>
            <a:ext cx="175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4433DDC-D276-6CA6-63CA-5BBF1FEAD789}"/>
              </a:ext>
            </a:extLst>
          </p:cNvPr>
          <p:cNvSpPr txBox="1"/>
          <p:nvPr/>
        </p:nvSpPr>
        <p:spPr>
          <a:xfrm>
            <a:off x="7971021" y="2062947"/>
            <a:ext cx="3705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2) Check if the guessed traversal constitutes a Hamiltonian Path:</a:t>
            </a:r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393AE1-12D6-5E4B-6E4B-69EE1210A141}"/>
              </a:ext>
            </a:extLst>
          </p:cNvPr>
          <p:cNvSpPr txBox="1"/>
          <p:nvPr/>
        </p:nvSpPr>
        <p:spPr>
          <a:xfrm>
            <a:off x="7975780" y="571884"/>
            <a:ext cx="32153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Non-deterministically guess</a:t>
            </a:r>
          </a:p>
          <a:p>
            <a:r>
              <a:rPr lang="en-US" dirty="0"/>
              <a:t>A traversal for each vertex:</a:t>
            </a:r>
          </a:p>
          <a:p>
            <a:r>
              <a:rPr lang="en-US" b="1" dirty="0"/>
              <a:t>   A+B+C -&gt; A</a:t>
            </a:r>
          </a:p>
          <a:p>
            <a:r>
              <a:rPr lang="en-US" b="1" dirty="0"/>
              <a:t>   A+B+C -&gt; B</a:t>
            </a:r>
          </a:p>
          <a:p>
            <a:r>
              <a:rPr lang="en-US" b="1" dirty="0"/>
              <a:t>   A+B+C -&gt; C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D9068803-067F-A0C0-D57A-86821904EC0E}"/>
              </a:ext>
            </a:extLst>
          </p:cNvPr>
          <p:cNvGrpSpPr/>
          <p:nvPr/>
        </p:nvGrpSpPr>
        <p:grpSpPr>
          <a:xfrm>
            <a:off x="4350144" y="4777081"/>
            <a:ext cx="2297430" cy="1276350"/>
            <a:chOff x="3432810" y="1474470"/>
            <a:chExt cx="2297430" cy="1276350"/>
          </a:xfrm>
        </p:grpSpPr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00C33D4F-1FA9-0303-5020-C7BEDE653033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791FCC97-0356-1C59-BDC6-B08331DCA1BF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70B3D551-6FC9-D579-7518-A452036242AF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FC789064-8B81-B626-B9F1-6D982C8AB016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0FE0006F-2F45-97F3-8082-E88D0DCA6AAA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52A59E0D-18DA-EAAF-2D6A-2D059165C2B1}"/>
                </a:ext>
              </a:extLst>
            </p:cNvPr>
            <p:cNvCxnSpPr>
              <a:stCxn id="105" idx="6"/>
              <a:endCxn id="106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20DAB51C-7A79-1DE0-0101-02215F03D25E}"/>
                </a:ext>
              </a:extLst>
            </p:cNvPr>
            <p:cNvCxnSpPr>
              <a:stCxn id="106" idx="3"/>
              <a:endCxn id="107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51BEEC63-26AC-BD73-750F-2CDF0B0440D4}"/>
                </a:ext>
              </a:extLst>
            </p:cNvPr>
            <p:cNvCxnSpPr>
              <a:stCxn id="107" idx="6"/>
              <a:endCxn id="108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A39AE5FB-B619-B562-7F9A-BE0376541E1B}"/>
                </a:ext>
              </a:extLst>
            </p:cNvPr>
            <p:cNvCxnSpPr>
              <a:stCxn id="108" idx="6"/>
              <a:endCxn id="110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72BC7D77-A1F5-BC7D-AF22-C836295C09A6}"/>
              </a:ext>
            </a:extLst>
          </p:cNvPr>
          <p:cNvCxnSpPr/>
          <p:nvPr/>
        </p:nvCxnSpPr>
        <p:spPr>
          <a:xfrm flipV="1">
            <a:off x="48260" y="3648086"/>
            <a:ext cx="12095480" cy="86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9" name="Oval 158">
            <a:extLst>
              <a:ext uri="{FF2B5EF4-FFF2-40B4-BE49-F238E27FC236}">
                <a16:creationId xmlns:a16="http://schemas.microsoft.com/office/drawing/2014/main" id="{8D696523-6579-4CA2-0E7C-A638F51E7D8D}"/>
              </a:ext>
            </a:extLst>
          </p:cNvPr>
          <p:cNvSpPr/>
          <p:nvPr/>
        </p:nvSpPr>
        <p:spPr>
          <a:xfrm>
            <a:off x="5558178" y="4490719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277FABD5-3EE0-CA19-1208-C3DDA1BF30C3}"/>
              </a:ext>
            </a:extLst>
          </p:cNvPr>
          <p:cNvSpPr/>
          <p:nvPr/>
        </p:nvSpPr>
        <p:spPr>
          <a:xfrm>
            <a:off x="6343332" y="4959201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E0C9E773-F86C-4E33-5378-B81A4B64849B}"/>
              </a:ext>
            </a:extLst>
          </p:cNvPr>
          <p:cNvSpPr/>
          <p:nvPr/>
        </p:nvSpPr>
        <p:spPr>
          <a:xfrm>
            <a:off x="4425337" y="540008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6F4CADA5-E5BC-EA07-E427-CEAB24EE577D}"/>
              </a:ext>
            </a:extLst>
          </p:cNvPr>
          <p:cNvSpPr/>
          <p:nvPr/>
        </p:nvSpPr>
        <p:spPr>
          <a:xfrm>
            <a:off x="5558178" y="540008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5170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70B98D-649D-AC10-4633-75CFD06E6A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C97039FB-8274-0DF7-0EAA-D85B6B52F27F}"/>
              </a:ext>
            </a:extLst>
          </p:cNvPr>
          <p:cNvGrpSpPr/>
          <p:nvPr/>
        </p:nvGrpSpPr>
        <p:grpSpPr>
          <a:xfrm>
            <a:off x="5742936" y="488331"/>
            <a:ext cx="768587" cy="581211"/>
            <a:chOff x="6917453" y="2125980"/>
            <a:chExt cx="768587" cy="58121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8B435E9-6E5E-8243-6581-D9E8BB6ED880}"/>
                </a:ext>
              </a:extLst>
            </p:cNvPr>
            <p:cNvSpPr/>
            <p:nvPr/>
          </p:nvSpPr>
          <p:spPr>
            <a:xfrm>
              <a:off x="7113270" y="232238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4D89B14F-3F89-CC25-9B77-448FDAF3EC78}"/>
                </a:ext>
              </a:extLst>
            </p:cNvPr>
            <p:cNvCxnSpPr>
              <a:cxnSpLocks/>
              <a:endCxn id="29" idx="0"/>
            </p:cNvCxnSpPr>
            <p:nvPr/>
          </p:nvCxnSpPr>
          <p:spPr>
            <a:xfrm>
              <a:off x="7305675" y="212598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618F309-7686-F1D5-7383-0DBFB567489F}"/>
                </a:ext>
              </a:extLst>
            </p:cNvPr>
            <p:cNvCxnSpPr>
              <a:cxnSpLocks/>
              <a:endCxn id="29" idx="7"/>
            </p:cNvCxnSpPr>
            <p:nvPr/>
          </p:nvCxnSpPr>
          <p:spPr>
            <a:xfrm flipH="1">
              <a:off x="7441726" y="2228481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BF749702-4423-0C6C-88A8-7BB3D0362478}"/>
                </a:ext>
              </a:extLst>
            </p:cNvPr>
            <p:cNvCxnSpPr>
              <a:cxnSpLocks/>
              <a:stCxn id="29" idx="6"/>
            </p:cNvCxnSpPr>
            <p:nvPr/>
          </p:nvCxnSpPr>
          <p:spPr>
            <a:xfrm>
              <a:off x="7498080" y="251478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D8F88C9B-FDC8-A2BD-BFD4-4DA2E2010F26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 flipH="1" flipV="1">
              <a:off x="6917453" y="2366010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7FBF5BD1-A012-DA71-6B81-97ED56531008}"/>
              </a:ext>
            </a:extLst>
          </p:cNvPr>
          <p:cNvGrpSpPr/>
          <p:nvPr/>
        </p:nvGrpSpPr>
        <p:grpSpPr>
          <a:xfrm>
            <a:off x="4698237" y="1449859"/>
            <a:ext cx="572770" cy="581211"/>
            <a:chOff x="6820555" y="2802850"/>
            <a:chExt cx="572770" cy="58121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5FCB9FC6-D171-05E8-757B-39A28CE080A8}"/>
                </a:ext>
              </a:extLst>
            </p:cNvPr>
            <p:cNvSpPr/>
            <p:nvPr/>
          </p:nvSpPr>
          <p:spPr>
            <a:xfrm>
              <a:off x="6820555" y="299925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12FDDC55-DEB5-DCE5-6D26-E1DE9820B896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>
              <a:off x="7012960" y="280285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2EAD1AC2-302D-53B9-90CE-F0D6636D5B9C}"/>
                </a:ext>
              </a:extLst>
            </p:cNvPr>
            <p:cNvCxnSpPr>
              <a:cxnSpLocks/>
              <a:stCxn id="38" idx="6"/>
            </p:cNvCxnSpPr>
            <p:nvPr/>
          </p:nvCxnSpPr>
          <p:spPr>
            <a:xfrm>
              <a:off x="7205365" y="319165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569728CA-25F6-C6D8-F6AD-4004997483CA}"/>
              </a:ext>
            </a:extLst>
          </p:cNvPr>
          <p:cNvGrpSpPr/>
          <p:nvPr/>
        </p:nvGrpSpPr>
        <p:grpSpPr>
          <a:xfrm>
            <a:off x="5407058" y="1449859"/>
            <a:ext cx="580627" cy="581211"/>
            <a:chOff x="6246893" y="3516893"/>
            <a:chExt cx="580627" cy="58121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7C9934FD-3111-5F52-9E03-24F4E8D47DF1}"/>
                </a:ext>
              </a:extLst>
            </p:cNvPr>
            <p:cNvSpPr/>
            <p:nvPr/>
          </p:nvSpPr>
          <p:spPr>
            <a:xfrm>
              <a:off x="6442710" y="3713294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0C820786-08B9-18DA-CD5A-E41A7AD064D1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>
              <a:off x="6635115" y="3516893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866B5900-F078-05D1-32FE-0BF34847CD39}"/>
                </a:ext>
              </a:extLst>
            </p:cNvPr>
            <p:cNvCxnSpPr>
              <a:cxnSpLocks/>
              <a:stCxn id="43" idx="2"/>
            </p:cNvCxnSpPr>
            <p:nvPr/>
          </p:nvCxnSpPr>
          <p:spPr>
            <a:xfrm flipH="1" flipV="1">
              <a:off x="6246893" y="3756923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81BDB30-27AD-2BFA-C7E1-D2958C10A6D1}"/>
              </a:ext>
            </a:extLst>
          </p:cNvPr>
          <p:cNvGrpSpPr/>
          <p:nvPr/>
        </p:nvGrpSpPr>
        <p:grpSpPr>
          <a:xfrm>
            <a:off x="6319118" y="1552360"/>
            <a:ext cx="572770" cy="478710"/>
            <a:chOff x="6442710" y="4344739"/>
            <a:chExt cx="572770" cy="47871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4FE96381-29A3-3504-D7C3-B9BF7339EBF2}"/>
                </a:ext>
              </a:extLst>
            </p:cNvPr>
            <p:cNvSpPr/>
            <p:nvPr/>
          </p:nvSpPr>
          <p:spPr>
            <a:xfrm>
              <a:off x="6442710" y="443863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8C3716ED-8D94-00A2-C6CE-7513B53C98AD}"/>
                </a:ext>
              </a:extLst>
            </p:cNvPr>
            <p:cNvCxnSpPr>
              <a:cxnSpLocks/>
              <a:endCxn id="48" idx="7"/>
            </p:cNvCxnSpPr>
            <p:nvPr/>
          </p:nvCxnSpPr>
          <p:spPr>
            <a:xfrm flipH="1">
              <a:off x="6771166" y="4344739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D49301F6-F8F9-E7AD-94B3-153CFCF5C5F8}"/>
                </a:ext>
              </a:extLst>
            </p:cNvPr>
            <p:cNvCxnSpPr>
              <a:cxnSpLocks/>
              <a:stCxn id="48" idx="6"/>
            </p:cNvCxnSpPr>
            <p:nvPr/>
          </p:nvCxnSpPr>
          <p:spPr>
            <a:xfrm>
              <a:off x="6827520" y="4631044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BF1195F2-B4FB-E36A-B93E-7A17B6F3540C}"/>
              </a:ext>
            </a:extLst>
          </p:cNvPr>
          <p:cNvGrpSpPr/>
          <p:nvPr/>
        </p:nvGrpSpPr>
        <p:grpSpPr>
          <a:xfrm>
            <a:off x="7006188" y="1552360"/>
            <a:ext cx="694927" cy="478710"/>
            <a:chOff x="6246893" y="5041785"/>
            <a:chExt cx="694927" cy="47871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AFC156ED-1B2B-35F1-DC00-3515126C7779}"/>
                </a:ext>
              </a:extLst>
            </p:cNvPr>
            <p:cNvSpPr/>
            <p:nvPr/>
          </p:nvSpPr>
          <p:spPr>
            <a:xfrm>
              <a:off x="6442710" y="5135685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3E356C02-7031-8850-529E-8BBE4D91BA17}"/>
                </a:ext>
              </a:extLst>
            </p:cNvPr>
            <p:cNvCxnSpPr>
              <a:cxnSpLocks/>
              <a:endCxn id="53" idx="7"/>
            </p:cNvCxnSpPr>
            <p:nvPr/>
          </p:nvCxnSpPr>
          <p:spPr>
            <a:xfrm flipH="1">
              <a:off x="6771166" y="5041785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A31A57A5-1718-FD2F-7609-700A1F11C837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flipH="1" flipV="1">
              <a:off x="6246893" y="5179314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591D6DBE-7FEC-00CE-E1A4-420003EB8CCE}"/>
              </a:ext>
            </a:extLst>
          </p:cNvPr>
          <p:cNvSpPr/>
          <p:nvPr/>
        </p:nvSpPr>
        <p:spPr>
          <a:xfrm>
            <a:off x="5967726" y="2151668"/>
            <a:ext cx="384810" cy="38481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BEAAA9E-CCA8-C2D0-7BDA-74EC28422A47}"/>
              </a:ext>
            </a:extLst>
          </p:cNvPr>
          <p:cNvSpPr txBox="1"/>
          <p:nvPr/>
        </p:nvSpPr>
        <p:spPr>
          <a:xfrm>
            <a:off x="4171752" y="2990963"/>
            <a:ext cx="310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  <a:p>
            <a:r>
              <a:rPr lang="en-US" dirty="0"/>
              <a:t>except for a single “t”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2FF60AC-2E58-554E-7E7F-ABBEE5AE0EA4}"/>
              </a:ext>
            </a:extLst>
          </p:cNvPr>
          <p:cNvSpPr txBox="1"/>
          <p:nvPr/>
        </p:nvSpPr>
        <p:spPr>
          <a:xfrm>
            <a:off x="7901410" y="86531"/>
            <a:ext cx="3288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D55B51CE-CA3B-3BF3-6945-2C272CE179CB}"/>
              </a:ext>
            </a:extLst>
          </p:cNvPr>
          <p:cNvGrpSpPr/>
          <p:nvPr/>
        </p:nvGrpSpPr>
        <p:grpSpPr>
          <a:xfrm>
            <a:off x="8041460" y="3018207"/>
            <a:ext cx="3501047" cy="565637"/>
            <a:chOff x="8241996" y="5888519"/>
            <a:chExt cx="3501047" cy="56563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F20DAC06-06EE-C9F4-5EA6-639BAA2EA190}"/>
                </a:ext>
              </a:extLst>
            </p:cNvPr>
            <p:cNvGrpSpPr/>
            <p:nvPr/>
          </p:nvGrpSpPr>
          <p:grpSpPr>
            <a:xfrm>
              <a:off x="9361789" y="5888519"/>
              <a:ext cx="572770" cy="478710"/>
              <a:chOff x="6442710" y="4344739"/>
              <a:chExt cx="572770" cy="478710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7DC032EC-70A5-F4F6-60B3-50EFC45ADF7B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75EC8121-B088-7186-2414-D43069FC12F1}"/>
                  </a:ext>
                </a:extLst>
              </p:cNvPr>
              <p:cNvCxnSpPr>
                <a:cxnSpLocks/>
                <a:endCxn id="67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060287D0-3A1C-D284-7B29-58FF83A5FE36}"/>
                  </a:ext>
                </a:extLst>
              </p:cNvPr>
              <p:cNvCxnSpPr>
                <a:cxnSpLocks/>
                <a:stCxn id="67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D72B7E85-72F4-3E07-8121-D84E41956583}"/>
                </a:ext>
              </a:extLst>
            </p:cNvPr>
            <p:cNvSpPr/>
            <p:nvPr/>
          </p:nvSpPr>
          <p:spPr>
            <a:xfrm>
              <a:off x="8486938" y="598241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59804031-3D85-2F43-78E4-0DC77586CFA7}"/>
                </a:ext>
              </a:extLst>
            </p:cNvPr>
            <p:cNvCxnSpPr>
              <a:cxnSpLocks/>
              <a:endCxn id="73" idx="2"/>
            </p:cNvCxnSpPr>
            <p:nvPr/>
          </p:nvCxnSpPr>
          <p:spPr>
            <a:xfrm>
              <a:off x="8241996" y="6174824"/>
              <a:ext cx="244942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2381F81F-D6F7-46FB-B57F-9CEB74FDAD48}"/>
                </a:ext>
              </a:extLst>
            </p:cNvPr>
            <p:cNvCxnSpPr>
              <a:cxnSpLocks/>
              <a:stCxn id="73" idx="3"/>
            </p:cNvCxnSpPr>
            <p:nvPr/>
          </p:nvCxnSpPr>
          <p:spPr>
            <a:xfrm flipH="1">
              <a:off x="8351724" y="6310875"/>
              <a:ext cx="191568" cy="143281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85840F64-9A48-153E-12A9-2ABAC1B76B84}"/>
                </a:ext>
              </a:extLst>
            </p:cNvPr>
            <p:cNvSpPr/>
            <p:nvPr/>
          </p:nvSpPr>
          <p:spPr>
            <a:xfrm>
              <a:off x="10311148" y="5997705"/>
              <a:ext cx="384810" cy="38481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7110ADA0-B7F7-1946-5B3A-969C643901B2}"/>
                </a:ext>
              </a:extLst>
            </p:cNvPr>
            <p:cNvSpPr txBox="1"/>
            <p:nvPr/>
          </p:nvSpPr>
          <p:spPr>
            <a:xfrm>
              <a:off x="8946693" y="600692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85" name="Arrow: Right 84">
              <a:extLst>
                <a:ext uri="{FF2B5EF4-FFF2-40B4-BE49-F238E27FC236}">
                  <a16:creationId xmlns:a16="http://schemas.microsoft.com/office/drawing/2014/main" id="{1191C5DD-C2BB-6BC4-F709-A1C68F98F957}"/>
                </a:ext>
              </a:extLst>
            </p:cNvPr>
            <p:cNvSpPr/>
            <p:nvPr/>
          </p:nvSpPr>
          <p:spPr>
            <a:xfrm>
              <a:off x="10821682" y="6113912"/>
              <a:ext cx="169834" cy="15239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EB608BD4-43F7-0627-4B09-98631284697B}"/>
                </a:ext>
              </a:extLst>
            </p:cNvPr>
            <p:cNvSpPr txBox="1"/>
            <p:nvPr/>
          </p:nvSpPr>
          <p:spPr>
            <a:xfrm>
              <a:off x="9968804" y="59901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D95CA0A7-2B59-4B41-B0D6-B29064353A16}"/>
                </a:ext>
              </a:extLst>
            </p:cNvPr>
            <p:cNvGrpSpPr/>
            <p:nvPr/>
          </p:nvGrpSpPr>
          <p:grpSpPr>
            <a:xfrm>
              <a:off x="11170273" y="5893417"/>
              <a:ext cx="572770" cy="478710"/>
              <a:chOff x="6442710" y="4344739"/>
              <a:chExt cx="572770" cy="47871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10C9B0D5-12E0-E7D5-E7BD-F42AF2780B69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F9528ACF-BD34-DEF3-49A9-2990669D34FB}"/>
                  </a:ext>
                </a:extLst>
              </p:cNvPr>
              <p:cNvCxnSpPr>
                <a:cxnSpLocks/>
                <a:endCxn id="88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7CDCD197-3A46-C494-564D-85BB193D80C7}"/>
                  </a:ext>
                </a:extLst>
              </p:cNvPr>
              <p:cNvCxnSpPr>
                <a:cxnSpLocks/>
                <a:stCxn id="88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0EF5A38-6F6E-391D-612F-96AD08E28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3825277" cy="10023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CRNs: (3,1) NP-complete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BD50A48-6AE4-F5C0-D4E0-B3EF6BBE5A58}"/>
              </a:ext>
            </a:extLst>
          </p:cNvPr>
          <p:cNvGrpSpPr/>
          <p:nvPr/>
        </p:nvGrpSpPr>
        <p:grpSpPr>
          <a:xfrm>
            <a:off x="172011" y="2101498"/>
            <a:ext cx="3017520" cy="1276350"/>
            <a:chOff x="2712720" y="1474470"/>
            <a:chExt cx="3017520" cy="12763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50803DD-6B04-B216-E220-9BB4BDBC8827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27AA0394-3536-9D16-89A9-8B2EAD75A281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502F474-58D0-E5F3-B910-1BBE356FCDAA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749068F-382F-FC81-5497-67F4117C2FD4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6C52AC0-CF12-1F92-FC39-391C8D072E57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FEC013F-4B57-AC11-6C5C-7CF2001DDD06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1930C909-328E-072E-94D3-834C5C90A71F}"/>
                </a:ext>
              </a:extLst>
            </p:cNvPr>
            <p:cNvCxnSpPr>
              <a:stCxn id="10" idx="7"/>
              <a:endCxn id="6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54A6A0CA-8938-FFA6-CA7B-ADE7004FF4F2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921D96E3-6273-42C1-9C3A-21728DFA2292}"/>
                </a:ext>
              </a:extLst>
            </p:cNvPr>
            <p:cNvCxnSpPr>
              <a:stCxn id="7" idx="6"/>
              <a:endCxn id="11" idx="2"/>
            </p:cNvCxnSpPr>
            <p:nvPr/>
          </p:nvCxnSpPr>
          <p:spPr>
            <a:xfrm>
              <a:off x="4941570" y="1666875"/>
              <a:ext cx="460214" cy="3161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BFA18645-C041-AA29-606E-9E354C4D3534}"/>
                </a:ext>
              </a:extLst>
            </p:cNvPr>
            <p:cNvCxnSpPr>
              <a:stCxn id="6" idx="4"/>
              <a:endCxn id="8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61467592-B721-E98F-6BC7-2486E140E1C4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BE48903-7F56-C9C3-D053-63205EC1BF4E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2B3E4EC9-C3AF-C2C4-A523-87A7E8C69A98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B9A5682E-3462-FF53-550F-5DF7BFCB05A9}"/>
                </a:ext>
              </a:extLst>
            </p:cNvPr>
            <p:cNvCxnSpPr>
              <a:cxnSpLocks/>
              <a:stCxn id="8" idx="2"/>
              <a:endCxn id="10" idx="5"/>
            </p:cNvCxnSpPr>
            <p:nvPr/>
          </p:nvCxnSpPr>
          <p:spPr>
            <a:xfrm flipH="1" flipV="1">
              <a:off x="3041176" y="2228481"/>
              <a:ext cx="391634" cy="3299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103072EA-B0A1-2077-CF9D-8FAB592B9A38}"/>
              </a:ext>
            </a:extLst>
          </p:cNvPr>
          <p:cNvSpPr txBox="1"/>
          <p:nvPr/>
        </p:nvSpPr>
        <p:spPr>
          <a:xfrm>
            <a:off x="230348" y="1092877"/>
            <a:ext cx="2969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Hamiltonian  Path</a:t>
            </a:r>
          </a:p>
          <a:p>
            <a:r>
              <a:rPr lang="en-US" sz="2400" b="1" u="sng" dirty="0"/>
              <a:t>from s to t?</a:t>
            </a:r>
            <a:endParaRPr lang="en-US" sz="24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DD5DDC-48D2-0467-1F4A-5F222D9B3784}"/>
              </a:ext>
            </a:extLst>
          </p:cNvPr>
          <p:cNvSpPr txBox="1"/>
          <p:nvPr/>
        </p:nvSpPr>
        <p:spPr>
          <a:xfrm>
            <a:off x="4017682" y="86531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1E94E299-4ABC-A30C-AD66-5B67ECBF0E77}"/>
              </a:ext>
            </a:extLst>
          </p:cNvPr>
          <p:cNvSpPr/>
          <p:nvPr/>
        </p:nvSpPr>
        <p:spPr>
          <a:xfrm>
            <a:off x="6012107" y="1214886"/>
            <a:ext cx="255102" cy="27850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631B9FF-9056-5C0D-B855-49148224B9CA}"/>
              </a:ext>
            </a:extLst>
          </p:cNvPr>
          <p:cNvSpPr txBox="1"/>
          <p:nvPr/>
        </p:nvSpPr>
        <p:spPr>
          <a:xfrm>
            <a:off x="4053675" y="2536478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38F4E58-F47C-523B-0BFE-9C6F2EC51EAD}"/>
              </a:ext>
            </a:extLst>
          </p:cNvPr>
          <p:cNvSpPr txBox="1"/>
          <p:nvPr/>
        </p:nvSpPr>
        <p:spPr>
          <a:xfrm>
            <a:off x="4090452" y="674570"/>
            <a:ext cx="175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D5BCE9-79B7-0105-AC73-CDC5B928BF82}"/>
              </a:ext>
            </a:extLst>
          </p:cNvPr>
          <p:cNvSpPr txBox="1"/>
          <p:nvPr/>
        </p:nvSpPr>
        <p:spPr>
          <a:xfrm>
            <a:off x="7971021" y="2062947"/>
            <a:ext cx="3705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2) Check if the guessed traversal constitutes a Hamiltonian Path:</a:t>
            </a:r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D887CE-85B9-942E-6F1D-721B72048E33}"/>
              </a:ext>
            </a:extLst>
          </p:cNvPr>
          <p:cNvSpPr txBox="1"/>
          <p:nvPr/>
        </p:nvSpPr>
        <p:spPr>
          <a:xfrm>
            <a:off x="7975780" y="571884"/>
            <a:ext cx="32153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Non-deterministically guess</a:t>
            </a:r>
          </a:p>
          <a:p>
            <a:r>
              <a:rPr lang="en-US" dirty="0"/>
              <a:t>A traversal for each vertex:</a:t>
            </a:r>
          </a:p>
          <a:p>
            <a:r>
              <a:rPr lang="en-US" b="1" dirty="0"/>
              <a:t>   A+B+C -&gt; A</a:t>
            </a:r>
          </a:p>
          <a:p>
            <a:r>
              <a:rPr lang="en-US" b="1" dirty="0"/>
              <a:t>   A+B+C -&gt; B</a:t>
            </a:r>
          </a:p>
          <a:p>
            <a:r>
              <a:rPr lang="en-US" b="1" dirty="0"/>
              <a:t>   A+B+C -&gt; C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229C2BAA-5C89-4756-0D79-F29AA7383549}"/>
              </a:ext>
            </a:extLst>
          </p:cNvPr>
          <p:cNvGrpSpPr/>
          <p:nvPr/>
        </p:nvGrpSpPr>
        <p:grpSpPr>
          <a:xfrm>
            <a:off x="4350144" y="4777081"/>
            <a:ext cx="2297430" cy="1276350"/>
            <a:chOff x="3432810" y="1474470"/>
            <a:chExt cx="2297430" cy="1276350"/>
          </a:xfrm>
        </p:grpSpPr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319AEE6D-74BB-49DF-DB0A-4001E5AA88A7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543EBD16-8A87-D807-781D-D3D73D79B714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AF201243-3DB5-246E-8782-0346A9CAF7AD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154DFF42-A5F9-2024-2F8A-65ECF448F4CE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D589B8C8-FFBF-2DD9-EC8E-7C8DD7B2661C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F0A3810C-2479-955A-5337-1D5EB5E6F504}"/>
                </a:ext>
              </a:extLst>
            </p:cNvPr>
            <p:cNvCxnSpPr>
              <a:stCxn id="105" idx="6"/>
              <a:endCxn id="106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B785DB49-5947-6E86-BDDA-CFAFBBB57DC2}"/>
                </a:ext>
              </a:extLst>
            </p:cNvPr>
            <p:cNvCxnSpPr>
              <a:stCxn id="106" idx="3"/>
              <a:endCxn id="107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1E4F742E-5041-7358-55F5-3636F3B98621}"/>
                </a:ext>
              </a:extLst>
            </p:cNvPr>
            <p:cNvCxnSpPr>
              <a:stCxn id="107" idx="6"/>
              <a:endCxn id="108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D5EC156D-D020-F6A6-2182-928C9E8ACBB3}"/>
                </a:ext>
              </a:extLst>
            </p:cNvPr>
            <p:cNvCxnSpPr>
              <a:stCxn id="108" idx="6"/>
              <a:endCxn id="110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0A2911F3-BF1F-AEEE-6AE2-839865FB7F48}"/>
              </a:ext>
            </a:extLst>
          </p:cNvPr>
          <p:cNvCxnSpPr/>
          <p:nvPr/>
        </p:nvCxnSpPr>
        <p:spPr>
          <a:xfrm flipV="1">
            <a:off x="48260" y="3648086"/>
            <a:ext cx="12095480" cy="86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9" name="Oval 158">
            <a:extLst>
              <a:ext uri="{FF2B5EF4-FFF2-40B4-BE49-F238E27FC236}">
                <a16:creationId xmlns:a16="http://schemas.microsoft.com/office/drawing/2014/main" id="{99340972-E858-5F57-2CC3-AADBA0536D15}"/>
              </a:ext>
            </a:extLst>
          </p:cNvPr>
          <p:cNvSpPr/>
          <p:nvPr/>
        </p:nvSpPr>
        <p:spPr>
          <a:xfrm>
            <a:off x="5558178" y="4490719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42D53F85-EEA8-1D7A-2EA7-B0D1E83F47CF}"/>
              </a:ext>
            </a:extLst>
          </p:cNvPr>
          <p:cNvSpPr/>
          <p:nvPr/>
        </p:nvSpPr>
        <p:spPr>
          <a:xfrm>
            <a:off x="6343332" y="4959201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9286AFF8-732A-0DB2-05E5-3518439D698C}"/>
              </a:ext>
            </a:extLst>
          </p:cNvPr>
          <p:cNvSpPr/>
          <p:nvPr/>
        </p:nvSpPr>
        <p:spPr>
          <a:xfrm>
            <a:off x="4425337" y="540008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2EF5ECFD-F17A-B51E-6C35-03FF7D71B177}"/>
              </a:ext>
            </a:extLst>
          </p:cNvPr>
          <p:cNvSpPr/>
          <p:nvPr/>
        </p:nvSpPr>
        <p:spPr>
          <a:xfrm>
            <a:off x="5558178" y="540008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BE96D2C-5FEE-DE0F-1DCA-3D0F55C610A3}"/>
              </a:ext>
            </a:extLst>
          </p:cNvPr>
          <p:cNvSpPr/>
          <p:nvPr/>
        </p:nvSpPr>
        <p:spPr>
          <a:xfrm rot="5400000">
            <a:off x="4763088" y="3874768"/>
            <a:ext cx="756320" cy="1909504"/>
          </a:xfrm>
          <a:prstGeom prst="ellipse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948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6F0C2D-24CC-0BDC-C135-81CB9E9612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86B479BC-52B8-2862-4479-D328014757E1}"/>
              </a:ext>
            </a:extLst>
          </p:cNvPr>
          <p:cNvGrpSpPr/>
          <p:nvPr/>
        </p:nvGrpSpPr>
        <p:grpSpPr>
          <a:xfrm>
            <a:off x="5742936" y="488331"/>
            <a:ext cx="768587" cy="581211"/>
            <a:chOff x="6917453" y="2125980"/>
            <a:chExt cx="768587" cy="58121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4B3E37FC-8F17-D677-4E0E-A6CC7196AA71}"/>
                </a:ext>
              </a:extLst>
            </p:cNvPr>
            <p:cNvSpPr/>
            <p:nvPr/>
          </p:nvSpPr>
          <p:spPr>
            <a:xfrm>
              <a:off x="7113270" y="232238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F2380EC5-F1F3-7F51-FC85-DB6E975C473B}"/>
                </a:ext>
              </a:extLst>
            </p:cNvPr>
            <p:cNvCxnSpPr>
              <a:cxnSpLocks/>
              <a:endCxn id="29" idx="0"/>
            </p:cNvCxnSpPr>
            <p:nvPr/>
          </p:nvCxnSpPr>
          <p:spPr>
            <a:xfrm>
              <a:off x="7305675" y="212598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0BBDA08A-D70D-6268-ECF1-E6BFC1B53057}"/>
                </a:ext>
              </a:extLst>
            </p:cNvPr>
            <p:cNvCxnSpPr>
              <a:cxnSpLocks/>
              <a:endCxn id="29" idx="7"/>
            </p:cNvCxnSpPr>
            <p:nvPr/>
          </p:nvCxnSpPr>
          <p:spPr>
            <a:xfrm flipH="1">
              <a:off x="7441726" y="2228481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C72D1BA5-8E96-1A11-338B-4114996BF5B1}"/>
                </a:ext>
              </a:extLst>
            </p:cNvPr>
            <p:cNvCxnSpPr>
              <a:cxnSpLocks/>
              <a:stCxn id="29" idx="6"/>
            </p:cNvCxnSpPr>
            <p:nvPr/>
          </p:nvCxnSpPr>
          <p:spPr>
            <a:xfrm>
              <a:off x="7498080" y="251478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F0E66937-249A-B046-4BBF-7E031406F516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 flipH="1" flipV="1">
              <a:off x="6917453" y="2366010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9D847899-31AD-E1B0-8AFD-B5B1173CD11C}"/>
              </a:ext>
            </a:extLst>
          </p:cNvPr>
          <p:cNvGrpSpPr/>
          <p:nvPr/>
        </p:nvGrpSpPr>
        <p:grpSpPr>
          <a:xfrm>
            <a:off x="4698237" y="1449859"/>
            <a:ext cx="572770" cy="581211"/>
            <a:chOff x="6820555" y="2802850"/>
            <a:chExt cx="572770" cy="58121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B1040626-DE97-F339-878D-596809B64B6B}"/>
                </a:ext>
              </a:extLst>
            </p:cNvPr>
            <p:cNvSpPr/>
            <p:nvPr/>
          </p:nvSpPr>
          <p:spPr>
            <a:xfrm>
              <a:off x="6820555" y="299925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B8996EE4-F3C2-949D-9E51-3AD7865AE7C6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>
              <a:off x="7012960" y="280285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0EC696D2-03C3-5CEF-C345-6BC4B045C096}"/>
                </a:ext>
              </a:extLst>
            </p:cNvPr>
            <p:cNvCxnSpPr>
              <a:cxnSpLocks/>
              <a:stCxn id="38" idx="6"/>
            </p:cNvCxnSpPr>
            <p:nvPr/>
          </p:nvCxnSpPr>
          <p:spPr>
            <a:xfrm>
              <a:off x="7205365" y="319165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2387254-AA47-F558-C697-CB027B056E49}"/>
              </a:ext>
            </a:extLst>
          </p:cNvPr>
          <p:cNvGrpSpPr/>
          <p:nvPr/>
        </p:nvGrpSpPr>
        <p:grpSpPr>
          <a:xfrm>
            <a:off x="5407058" y="1449859"/>
            <a:ext cx="580627" cy="581211"/>
            <a:chOff x="6246893" y="3516893"/>
            <a:chExt cx="580627" cy="58121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F029AB95-F52A-14E2-E54C-37CE5FD01744}"/>
                </a:ext>
              </a:extLst>
            </p:cNvPr>
            <p:cNvSpPr/>
            <p:nvPr/>
          </p:nvSpPr>
          <p:spPr>
            <a:xfrm>
              <a:off x="6442710" y="3713294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C38A0346-D5C0-48D4-2814-FD366487B261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>
              <a:off x="6635115" y="3516893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D46A248E-0C7A-2493-C1A5-FEF95E1CF030}"/>
                </a:ext>
              </a:extLst>
            </p:cNvPr>
            <p:cNvCxnSpPr>
              <a:cxnSpLocks/>
              <a:stCxn id="43" idx="2"/>
            </p:cNvCxnSpPr>
            <p:nvPr/>
          </p:nvCxnSpPr>
          <p:spPr>
            <a:xfrm flipH="1" flipV="1">
              <a:off x="6246893" y="3756923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D3F2D7C-8A2F-8025-7B1A-742939CD8B2F}"/>
              </a:ext>
            </a:extLst>
          </p:cNvPr>
          <p:cNvGrpSpPr/>
          <p:nvPr/>
        </p:nvGrpSpPr>
        <p:grpSpPr>
          <a:xfrm>
            <a:off x="6319118" y="1552360"/>
            <a:ext cx="572770" cy="478710"/>
            <a:chOff x="6442710" y="4344739"/>
            <a:chExt cx="572770" cy="47871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067C12C9-D952-47AD-179B-1E65372C96BD}"/>
                </a:ext>
              </a:extLst>
            </p:cNvPr>
            <p:cNvSpPr/>
            <p:nvPr/>
          </p:nvSpPr>
          <p:spPr>
            <a:xfrm>
              <a:off x="6442710" y="443863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3333257A-6597-B72D-9935-3A6D90A00370}"/>
                </a:ext>
              </a:extLst>
            </p:cNvPr>
            <p:cNvCxnSpPr>
              <a:cxnSpLocks/>
              <a:endCxn id="48" idx="7"/>
            </p:cNvCxnSpPr>
            <p:nvPr/>
          </p:nvCxnSpPr>
          <p:spPr>
            <a:xfrm flipH="1">
              <a:off x="6771166" y="4344739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33FDABE4-9E6C-2A2E-30BC-CC7A8AC6D41A}"/>
                </a:ext>
              </a:extLst>
            </p:cNvPr>
            <p:cNvCxnSpPr>
              <a:cxnSpLocks/>
              <a:stCxn id="48" idx="6"/>
            </p:cNvCxnSpPr>
            <p:nvPr/>
          </p:nvCxnSpPr>
          <p:spPr>
            <a:xfrm>
              <a:off x="6827520" y="4631044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4AE160AE-EB18-0087-3755-CEA6B8B76F0F}"/>
              </a:ext>
            </a:extLst>
          </p:cNvPr>
          <p:cNvGrpSpPr/>
          <p:nvPr/>
        </p:nvGrpSpPr>
        <p:grpSpPr>
          <a:xfrm>
            <a:off x="7006188" y="1552360"/>
            <a:ext cx="694927" cy="478710"/>
            <a:chOff x="6246893" y="5041785"/>
            <a:chExt cx="694927" cy="47871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B6D67391-A9EA-46D7-DDE3-4A93C9CE2247}"/>
                </a:ext>
              </a:extLst>
            </p:cNvPr>
            <p:cNvSpPr/>
            <p:nvPr/>
          </p:nvSpPr>
          <p:spPr>
            <a:xfrm>
              <a:off x="6442710" y="5135685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BD3ADF8F-0B51-BA66-ABA7-EAFD5D8EFD00}"/>
                </a:ext>
              </a:extLst>
            </p:cNvPr>
            <p:cNvCxnSpPr>
              <a:cxnSpLocks/>
              <a:endCxn id="53" idx="7"/>
            </p:cNvCxnSpPr>
            <p:nvPr/>
          </p:nvCxnSpPr>
          <p:spPr>
            <a:xfrm flipH="1">
              <a:off x="6771166" y="5041785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A402B0B1-A8E9-6790-A7EF-E21D1094D5F7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flipH="1" flipV="1">
              <a:off x="6246893" y="5179314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4F5B336E-9204-0751-6B6F-5D0337CFDE1F}"/>
              </a:ext>
            </a:extLst>
          </p:cNvPr>
          <p:cNvSpPr/>
          <p:nvPr/>
        </p:nvSpPr>
        <p:spPr>
          <a:xfrm>
            <a:off x="5967726" y="2151668"/>
            <a:ext cx="384810" cy="38481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F561242-1771-C717-DFFA-62E759D3C4EC}"/>
              </a:ext>
            </a:extLst>
          </p:cNvPr>
          <p:cNvSpPr txBox="1"/>
          <p:nvPr/>
        </p:nvSpPr>
        <p:spPr>
          <a:xfrm>
            <a:off x="4171752" y="2990963"/>
            <a:ext cx="310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  <a:p>
            <a:r>
              <a:rPr lang="en-US" dirty="0"/>
              <a:t>except for a single “t”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D226ECE-E5A9-53D4-1E65-143B58C2A863}"/>
              </a:ext>
            </a:extLst>
          </p:cNvPr>
          <p:cNvSpPr txBox="1"/>
          <p:nvPr/>
        </p:nvSpPr>
        <p:spPr>
          <a:xfrm>
            <a:off x="7901410" y="86531"/>
            <a:ext cx="3288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99628436-5D5E-1C31-1ED3-945865F62F3B}"/>
              </a:ext>
            </a:extLst>
          </p:cNvPr>
          <p:cNvGrpSpPr/>
          <p:nvPr/>
        </p:nvGrpSpPr>
        <p:grpSpPr>
          <a:xfrm>
            <a:off x="8041460" y="3018207"/>
            <a:ext cx="3501047" cy="565637"/>
            <a:chOff x="8241996" y="5888519"/>
            <a:chExt cx="3501047" cy="56563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1DEC1BA4-FEF2-945A-2AC6-DCE7897930FF}"/>
                </a:ext>
              </a:extLst>
            </p:cNvPr>
            <p:cNvGrpSpPr/>
            <p:nvPr/>
          </p:nvGrpSpPr>
          <p:grpSpPr>
            <a:xfrm>
              <a:off x="9361789" y="5888519"/>
              <a:ext cx="572770" cy="478710"/>
              <a:chOff x="6442710" y="4344739"/>
              <a:chExt cx="572770" cy="478710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9B0129AE-4792-08F6-D728-E726DB694633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B23DF43F-869A-FFB9-1BD1-AD040665C228}"/>
                  </a:ext>
                </a:extLst>
              </p:cNvPr>
              <p:cNvCxnSpPr>
                <a:cxnSpLocks/>
                <a:endCxn id="67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FA77979F-EE41-3B9E-263C-325946A8AA9D}"/>
                  </a:ext>
                </a:extLst>
              </p:cNvPr>
              <p:cNvCxnSpPr>
                <a:cxnSpLocks/>
                <a:stCxn id="67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C026AFF6-D702-2937-9D2A-DEC7A008B36E}"/>
                </a:ext>
              </a:extLst>
            </p:cNvPr>
            <p:cNvSpPr/>
            <p:nvPr/>
          </p:nvSpPr>
          <p:spPr>
            <a:xfrm>
              <a:off x="8486938" y="598241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4C0B862B-0DD9-0FC4-770A-422334F98C7B}"/>
                </a:ext>
              </a:extLst>
            </p:cNvPr>
            <p:cNvCxnSpPr>
              <a:cxnSpLocks/>
              <a:endCxn id="73" idx="2"/>
            </p:cNvCxnSpPr>
            <p:nvPr/>
          </p:nvCxnSpPr>
          <p:spPr>
            <a:xfrm>
              <a:off x="8241996" y="6174824"/>
              <a:ext cx="244942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AC9E2A4A-42F4-5E18-3B13-B7B2F07B7110}"/>
                </a:ext>
              </a:extLst>
            </p:cNvPr>
            <p:cNvCxnSpPr>
              <a:cxnSpLocks/>
              <a:stCxn id="73" idx="3"/>
            </p:cNvCxnSpPr>
            <p:nvPr/>
          </p:nvCxnSpPr>
          <p:spPr>
            <a:xfrm flipH="1">
              <a:off x="8351724" y="6310875"/>
              <a:ext cx="191568" cy="143281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8704F2EF-01B9-FBCD-6DC9-8DE0836CD86B}"/>
                </a:ext>
              </a:extLst>
            </p:cNvPr>
            <p:cNvSpPr/>
            <p:nvPr/>
          </p:nvSpPr>
          <p:spPr>
            <a:xfrm>
              <a:off x="10311148" y="5997705"/>
              <a:ext cx="384810" cy="38481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7FB50565-C171-91A3-40E7-BF55AC795680}"/>
                </a:ext>
              </a:extLst>
            </p:cNvPr>
            <p:cNvSpPr txBox="1"/>
            <p:nvPr/>
          </p:nvSpPr>
          <p:spPr>
            <a:xfrm>
              <a:off x="8946693" y="600692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85" name="Arrow: Right 84">
              <a:extLst>
                <a:ext uri="{FF2B5EF4-FFF2-40B4-BE49-F238E27FC236}">
                  <a16:creationId xmlns:a16="http://schemas.microsoft.com/office/drawing/2014/main" id="{04B18FDF-7FD8-ACAC-228B-8530B2EFB561}"/>
                </a:ext>
              </a:extLst>
            </p:cNvPr>
            <p:cNvSpPr/>
            <p:nvPr/>
          </p:nvSpPr>
          <p:spPr>
            <a:xfrm>
              <a:off x="10821682" y="6113912"/>
              <a:ext cx="169834" cy="15239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7CE8860-EB37-2F29-1635-B314DC554F60}"/>
                </a:ext>
              </a:extLst>
            </p:cNvPr>
            <p:cNvSpPr txBox="1"/>
            <p:nvPr/>
          </p:nvSpPr>
          <p:spPr>
            <a:xfrm>
              <a:off x="9968804" y="59901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39E628D0-262A-F5D6-A150-9A552845F5D7}"/>
                </a:ext>
              </a:extLst>
            </p:cNvPr>
            <p:cNvGrpSpPr/>
            <p:nvPr/>
          </p:nvGrpSpPr>
          <p:grpSpPr>
            <a:xfrm>
              <a:off x="11170273" y="5893417"/>
              <a:ext cx="572770" cy="478710"/>
              <a:chOff x="6442710" y="4344739"/>
              <a:chExt cx="572770" cy="47871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D0EB2313-7C34-3448-A260-4986B94BF9E0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EB794EE2-0308-C31F-F57F-51F54D638816}"/>
                  </a:ext>
                </a:extLst>
              </p:cNvPr>
              <p:cNvCxnSpPr>
                <a:cxnSpLocks/>
                <a:endCxn id="88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E9DFF9A0-9FB7-70F0-CBCB-F8BA9434CA48}"/>
                  </a:ext>
                </a:extLst>
              </p:cNvPr>
              <p:cNvCxnSpPr>
                <a:cxnSpLocks/>
                <a:stCxn id="88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94F97B9-D4E3-FD31-49B0-01BD84F25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3825277" cy="10023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CRNs: (3,1) NP-complete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32738D5-11D7-3BEF-D47B-48796C309048}"/>
              </a:ext>
            </a:extLst>
          </p:cNvPr>
          <p:cNvGrpSpPr/>
          <p:nvPr/>
        </p:nvGrpSpPr>
        <p:grpSpPr>
          <a:xfrm>
            <a:off x="172011" y="2101498"/>
            <a:ext cx="3017520" cy="1276350"/>
            <a:chOff x="2712720" y="1474470"/>
            <a:chExt cx="3017520" cy="12763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40232F9-9A15-BA5E-E038-84B25D4FFE2F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24D35714-4032-5A77-6FA0-8EEA0CD1ABF8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D22462A-65D5-ACC8-8032-51EEE1E45F10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7EC86ED-CCB7-7DB4-10B3-4AC8260FFCED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9C728BD-9424-74EA-6AFD-F7658BC90375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19421BF-5F1B-9FC2-DC9E-3CC5A35AD831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EA290897-EDDE-A0B0-5908-4E8950CF0935}"/>
                </a:ext>
              </a:extLst>
            </p:cNvPr>
            <p:cNvCxnSpPr>
              <a:stCxn id="10" idx="7"/>
              <a:endCxn id="6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E1287225-B034-1E66-5256-4865B1BF0538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E8B65186-00F2-D939-0B0A-1CB720978BEF}"/>
                </a:ext>
              </a:extLst>
            </p:cNvPr>
            <p:cNvCxnSpPr>
              <a:stCxn id="7" idx="6"/>
              <a:endCxn id="11" idx="2"/>
            </p:cNvCxnSpPr>
            <p:nvPr/>
          </p:nvCxnSpPr>
          <p:spPr>
            <a:xfrm>
              <a:off x="4941570" y="1666875"/>
              <a:ext cx="460214" cy="3161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C3C28A7B-D6F8-1E3F-31D4-062A17F4C85A}"/>
                </a:ext>
              </a:extLst>
            </p:cNvPr>
            <p:cNvCxnSpPr>
              <a:stCxn id="6" idx="4"/>
              <a:endCxn id="8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8A0DDD57-B5EC-0221-80B9-292F50EC11D7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2D3E4FE0-F3D8-7D0C-F07D-6956081D7F5D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55330D3-0A4F-520E-2D79-99CB4567F7E4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F69C0BAD-33A1-5038-CA37-ECB063E90F20}"/>
                </a:ext>
              </a:extLst>
            </p:cNvPr>
            <p:cNvCxnSpPr>
              <a:cxnSpLocks/>
              <a:stCxn id="8" idx="2"/>
              <a:endCxn id="10" idx="5"/>
            </p:cNvCxnSpPr>
            <p:nvPr/>
          </p:nvCxnSpPr>
          <p:spPr>
            <a:xfrm flipH="1" flipV="1">
              <a:off x="3041176" y="2228481"/>
              <a:ext cx="391634" cy="3299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33374A9-CE76-EC73-EFB4-8458543BAE6A}"/>
              </a:ext>
            </a:extLst>
          </p:cNvPr>
          <p:cNvSpPr txBox="1"/>
          <p:nvPr/>
        </p:nvSpPr>
        <p:spPr>
          <a:xfrm>
            <a:off x="230348" y="1092877"/>
            <a:ext cx="2969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Hamiltonian  Path</a:t>
            </a:r>
          </a:p>
          <a:p>
            <a:r>
              <a:rPr lang="en-US" sz="2400" b="1" u="sng" dirty="0"/>
              <a:t>from s to t?</a:t>
            </a:r>
            <a:endParaRPr lang="en-US" sz="24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5A809D-2EC8-BB52-B48F-7E394023DBC8}"/>
              </a:ext>
            </a:extLst>
          </p:cNvPr>
          <p:cNvSpPr txBox="1"/>
          <p:nvPr/>
        </p:nvSpPr>
        <p:spPr>
          <a:xfrm>
            <a:off x="4017682" y="86531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9A1596F8-25C0-B9D1-7CE6-215308E1089E}"/>
              </a:ext>
            </a:extLst>
          </p:cNvPr>
          <p:cNvSpPr/>
          <p:nvPr/>
        </p:nvSpPr>
        <p:spPr>
          <a:xfrm>
            <a:off x="6012107" y="1214886"/>
            <a:ext cx="255102" cy="27850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EC1BD6-3906-A991-91B2-4D3964BB7EBF}"/>
              </a:ext>
            </a:extLst>
          </p:cNvPr>
          <p:cNvSpPr txBox="1"/>
          <p:nvPr/>
        </p:nvSpPr>
        <p:spPr>
          <a:xfrm>
            <a:off x="4053675" y="2536478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AF248E-AC48-7236-1CD0-1457F4F9AB0D}"/>
              </a:ext>
            </a:extLst>
          </p:cNvPr>
          <p:cNvSpPr txBox="1"/>
          <p:nvPr/>
        </p:nvSpPr>
        <p:spPr>
          <a:xfrm>
            <a:off x="4090452" y="674570"/>
            <a:ext cx="175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09D3A4-82AA-190F-2690-6CD0F98353FC}"/>
              </a:ext>
            </a:extLst>
          </p:cNvPr>
          <p:cNvSpPr txBox="1"/>
          <p:nvPr/>
        </p:nvSpPr>
        <p:spPr>
          <a:xfrm>
            <a:off x="7971021" y="2062947"/>
            <a:ext cx="3705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2) Check if the guessed traversal constitutes a Hamiltonian Path:</a:t>
            </a:r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A1F8DC4-1A4E-BE96-DA61-38C44F62DAFC}"/>
              </a:ext>
            </a:extLst>
          </p:cNvPr>
          <p:cNvSpPr txBox="1"/>
          <p:nvPr/>
        </p:nvSpPr>
        <p:spPr>
          <a:xfrm>
            <a:off x="7975780" y="571884"/>
            <a:ext cx="32153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Non-deterministically guess</a:t>
            </a:r>
          </a:p>
          <a:p>
            <a:r>
              <a:rPr lang="en-US" dirty="0"/>
              <a:t>A traversal for each vertex:</a:t>
            </a:r>
          </a:p>
          <a:p>
            <a:r>
              <a:rPr lang="en-US" b="1" dirty="0"/>
              <a:t>   A+B+C -&gt; A</a:t>
            </a:r>
          </a:p>
          <a:p>
            <a:r>
              <a:rPr lang="en-US" b="1" dirty="0"/>
              <a:t>   A+B+C -&gt; B</a:t>
            </a:r>
          </a:p>
          <a:p>
            <a:r>
              <a:rPr lang="en-US" b="1" dirty="0"/>
              <a:t>   A+B+C -&gt; C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324CD05A-0A0F-FA9C-D261-214BEFE22E82}"/>
              </a:ext>
            </a:extLst>
          </p:cNvPr>
          <p:cNvGrpSpPr/>
          <p:nvPr/>
        </p:nvGrpSpPr>
        <p:grpSpPr>
          <a:xfrm>
            <a:off x="4350144" y="4777081"/>
            <a:ext cx="2297430" cy="1276350"/>
            <a:chOff x="3432810" y="1474470"/>
            <a:chExt cx="2297430" cy="1276350"/>
          </a:xfrm>
        </p:grpSpPr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1C23252E-61C6-10BB-96B1-E00D1553D1D0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D703C2E5-616C-E2DC-21C8-3A2721190132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493663E0-7659-0C96-69F9-559C206DFD4C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3A5F9D8D-19D2-080D-61DC-5F79A8C1B15A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DC6B873A-65AF-EBB1-4996-16651E8B0983}"/>
                </a:ext>
              </a:extLst>
            </p:cNvPr>
            <p:cNvCxnSpPr>
              <a:stCxn id="106" idx="3"/>
              <a:endCxn id="107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A7DC4A70-0518-744E-78B4-686B680F732E}"/>
                </a:ext>
              </a:extLst>
            </p:cNvPr>
            <p:cNvCxnSpPr>
              <a:stCxn id="107" idx="6"/>
              <a:endCxn id="108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DE8BC705-0D63-A561-F792-CFA5A0FF3353}"/>
                </a:ext>
              </a:extLst>
            </p:cNvPr>
            <p:cNvCxnSpPr>
              <a:stCxn id="108" idx="6"/>
              <a:endCxn id="110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609BCD20-6EA3-FC2E-A5E3-FAD46C57E356}"/>
              </a:ext>
            </a:extLst>
          </p:cNvPr>
          <p:cNvCxnSpPr/>
          <p:nvPr/>
        </p:nvCxnSpPr>
        <p:spPr>
          <a:xfrm flipV="1">
            <a:off x="48260" y="3648086"/>
            <a:ext cx="12095480" cy="86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0" name="Oval 159">
            <a:extLst>
              <a:ext uri="{FF2B5EF4-FFF2-40B4-BE49-F238E27FC236}">
                <a16:creationId xmlns:a16="http://schemas.microsoft.com/office/drawing/2014/main" id="{E745FF69-F8AB-4000-7294-E5F4FA293C0F}"/>
              </a:ext>
            </a:extLst>
          </p:cNvPr>
          <p:cNvSpPr/>
          <p:nvPr/>
        </p:nvSpPr>
        <p:spPr>
          <a:xfrm>
            <a:off x="6343332" y="4959201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FA3BB176-150C-7514-FB5A-E543BD7DC104}"/>
              </a:ext>
            </a:extLst>
          </p:cNvPr>
          <p:cNvSpPr/>
          <p:nvPr/>
        </p:nvSpPr>
        <p:spPr>
          <a:xfrm>
            <a:off x="4425337" y="540008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64C26116-2DBB-3C1B-E595-FDBF8CC6D7DF}"/>
              </a:ext>
            </a:extLst>
          </p:cNvPr>
          <p:cNvSpPr/>
          <p:nvPr/>
        </p:nvSpPr>
        <p:spPr>
          <a:xfrm>
            <a:off x="5558178" y="540008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140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8856D7-F862-4C9B-5D71-64EA39C7CE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5ACBFD9D-A965-1F91-4B1C-754C311BAAB6}"/>
              </a:ext>
            </a:extLst>
          </p:cNvPr>
          <p:cNvSpPr/>
          <p:nvPr/>
        </p:nvSpPr>
        <p:spPr>
          <a:xfrm>
            <a:off x="4933351" y="2740548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3" name="Google Shape;152;p2">
            <a:extLst>
              <a:ext uri="{FF2B5EF4-FFF2-40B4-BE49-F238E27FC236}">
                <a16:creationId xmlns:a16="http://schemas.microsoft.com/office/drawing/2014/main" id="{6FF344CF-AFE6-4165-838C-B905C6BDC9BF}"/>
              </a:ext>
            </a:extLst>
          </p:cNvPr>
          <p:cNvSpPr txBox="1"/>
          <p:nvPr/>
        </p:nvSpPr>
        <p:spPr>
          <a:xfrm>
            <a:off x="7014190" y="5800454"/>
            <a:ext cx="581484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 panose="020F0502020204030204" pitchFamily="34" charset="0"/>
                <a:ea typeface="Quicksand"/>
                <a:cs typeface="Calibri" panose="020F0502020204030204" pitchFamily="34" charset="0"/>
                <a:sym typeface="Quicksand"/>
              </a:rPr>
              <a:t>CRNs</a:t>
            </a:r>
            <a:endParaRPr sz="1400" b="0" i="0" u="none" strike="noStrike" cap="none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5" name="Picture 4" descr="A group of colorful circles with letters on them&#10;&#10;Description automatically generated">
            <a:extLst>
              <a:ext uri="{FF2B5EF4-FFF2-40B4-BE49-F238E27FC236}">
                <a16:creationId xmlns:a16="http://schemas.microsoft.com/office/drawing/2014/main" id="{3068BAFD-C118-18EC-3670-69BFF9459B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40" y="1429331"/>
            <a:ext cx="1836129" cy="1824409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57F6F0D6-CC89-2CF9-1FBF-7AAF7B5065A7}"/>
              </a:ext>
            </a:extLst>
          </p:cNvPr>
          <p:cNvSpPr/>
          <p:nvPr/>
        </p:nvSpPr>
        <p:spPr>
          <a:xfrm>
            <a:off x="4827681" y="1966443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EF184E4-74EB-2F22-0332-DB6A4A1AEA39}"/>
              </a:ext>
            </a:extLst>
          </p:cNvPr>
          <p:cNvSpPr/>
          <p:nvPr/>
        </p:nvSpPr>
        <p:spPr>
          <a:xfrm>
            <a:off x="6565041" y="2566228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CC5BD95-0F3B-7CDA-404C-DBCD81A2CE4F}"/>
              </a:ext>
            </a:extLst>
          </p:cNvPr>
          <p:cNvSpPr/>
          <p:nvPr/>
        </p:nvSpPr>
        <p:spPr>
          <a:xfrm>
            <a:off x="6465981" y="1242947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F8DD1A5-37F0-9495-4B13-520BAA5198B1}"/>
              </a:ext>
            </a:extLst>
          </p:cNvPr>
          <p:cNvSpPr/>
          <p:nvPr/>
        </p:nvSpPr>
        <p:spPr>
          <a:xfrm>
            <a:off x="5014065" y="3802253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A16AC49-1817-5F27-858D-8E389F0AA659}"/>
              </a:ext>
            </a:extLst>
          </p:cNvPr>
          <p:cNvSpPr/>
          <p:nvPr/>
        </p:nvSpPr>
        <p:spPr>
          <a:xfrm>
            <a:off x="6937809" y="3802252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8587AB7-6F5C-5BCE-1EEE-321101F4588B}"/>
              </a:ext>
            </a:extLst>
          </p:cNvPr>
          <p:cNvSpPr/>
          <p:nvPr/>
        </p:nvSpPr>
        <p:spPr>
          <a:xfrm>
            <a:off x="8400290" y="3160588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D7F4C72-DBA4-351A-939B-EDE7AD06F3D7}"/>
              </a:ext>
            </a:extLst>
          </p:cNvPr>
          <p:cNvSpPr/>
          <p:nvPr/>
        </p:nvSpPr>
        <p:spPr>
          <a:xfrm>
            <a:off x="5807346" y="2566228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A757E28-A458-22CB-4DB3-F4C5B8C43FF0}"/>
              </a:ext>
            </a:extLst>
          </p:cNvPr>
          <p:cNvSpPr/>
          <p:nvPr/>
        </p:nvSpPr>
        <p:spPr>
          <a:xfrm>
            <a:off x="5625565" y="107709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9DC2067-5797-750D-FAAC-12DE4104A367}"/>
              </a:ext>
            </a:extLst>
          </p:cNvPr>
          <p:cNvSpPr/>
          <p:nvPr/>
        </p:nvSpPr>
        <p:spPr>
          <a:xfrm>
            <a:off x="7758464" y="2202666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0D99BD1-C7D5-2D76-208D-70D9A7E4C047}"/>
              </a:ext>
            </a:extLst>
          </p:cNvPr>
          <p:cNvSpPr/>
          <p:nvPr/>
        </p:nvSpPr>
        <p:spPr>
          <a:xfrm>
            <a:off x="8400290" y="1258880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4A63275-61F0-FBAA-7F54-92167C21C6A7}"/>
              </a:ext>
            </a:extLst>
          </p:cNvPr>
          <p:cNvSpPr/>
          <p:nvPr/>
        </p:nvSpPr>
        <p:spPr>
          <a:xfrm>
            <a:off x="4933351" y="2740389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" name="Arc 1">
            <a:extLst>
              <a:ext uri="{FF2B5EF4-FFF2-40B4-BE49-F238E27FC236}">
                <a16:creationId xmlns:a16="http://schemas.microsoft.com/office/drawing/2014/main" id="{62D23141-8EDC-3D0C-613C-AC624E6A777E}"/>
              </a:ext>
            </a:extLst>
          </p:cNvPr>
          <p:cNvSpPr/>
          <p:nvPr/>
        </p:nvSpPr>
        <p:spPr>
          <a:xfrm rot="21335545">
            <a:off x="4114818" y="1585987"/>
            <a:ext cx="6679115" cy="2708444"/>
          </a:xfrm>
          <a:prstGeom prst="arc">
            <a:avLst>
              <a:gd name="adj1" fmla="val 9796041"/>
              <a:gd name="adj2" fmla="val 11833649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9A7B0F-77BB-79A1-4C34-3722F1B9D26A}"/>
              </a:ext>
            </a:extLst>
          </p:cNvPr>
          <p:cNvSpPr/>
          <p:nvPr/>
        </p:nvSpPr>
        <p:spPr>
          <a:xfrm>
            <a:off x="645160" y="1711960"/>
            <a:ext cx="1836129" cy="37276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9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002812-1956-C2CD-1CF1-081AE79015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AD7271F0-3B83-5158-923B-4F20C9BB9596}"/>
              </a:ext>
            </a:extLst>
          </p:cNvPr>
          <p:cNvGrpSpPr/>
          <p:nvPr/>
        </p:nvGrpSpPr>
        <p:grpSpPr>
          <a:xfrm>
            <a:off x="5742936" y="488331"/>
            <a:ext cx="768587" cy="581211"/>
            <a:chOff x="6917453" y="2125980"/>
            <a:chExt cx="768587" cy="58121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2E3580E-1C5F-AFC3-004D-D2F272C733F8}"/>
                </a:ext>
              </a:extLst>
            </p:cNvPr>
            <p:cNvSpPr/>
            <p:nvPr/>
          </p:nvSpPr>
          <p:spPr>
            <a:xfrm>
              <a:off x="7113270" y="232238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6806F132-A247-AB4C-BE13-5F61EB9D10F0}"/>
                </a:ext>
              </a:extLst>
            </p:cNvPr>
            <p:cNvCxnSpPr>
              <a:cxnSpLocks/>
              <a:endCxn id="29" idx="0"/>
            </p:cNvCxnSpPr>
            <p:nvPr/>
          </p:nvCxnSpPr>
          <p:spPr>
            <a:xfrm>
              <a:off x="7305675" y="212598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87449146-3FEA-69D1-E9CA-3EC6B28D137C}"/>
                </a:ext>
              </a:extLst>
            </p:cNvPr>
            <p:cNvCxnSpPr>
              <a:cxnSpLocks/>
              <a:endCxn id="29" idx="7"/>
            </p:cNvCxnSpPr>
            <p:nvPr/>
          </p:nvCxnSpPr>
          <p:spPr>
            <a:xfrm flipH="1">
              <a:off x="7441726" y="2228481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8B0B6F34-7FD7-BE85-97C0-EBC08052D74F}"/>
                </a:ext>
              </a:extLst>
            </p:cNvPr>
            <p:cNvCxnSpPr>
              <a:cxnSpLocks/>
              <a:stCxn id="29" idx="6"/>
            </p:cNvCxnSpPr>
            <p:nvPr/>
          </p:nvCxnSpPr>
          <p:spPr>
            <a:xfrm>
              <a:off x="7498080" y="251478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D13EA04C-8A8A-734D-F7AA-F79BAAF98180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 flipH="1" flipV="1">
              <a:off x="6917453" y="2366010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CE2CB61-81F4-4C09-FA4C-ECB46E2B94DD}"/>
              </a:ext>
            </a:extLst>
          </p:cNvPr>
          <p:cNvGrpSpPr/>
          <p:nvPr/>
        </p:nvGrpSpPr>
        <p:grpSpPr>
          <a:xfrm>
            <a:off x="4698237" y="1449859"/>
            <a:ext cx="572770" cy="581211"/>
            <a:chOff x="6820555" y="2802850"/>
            <a:chExt cx="572770" cy="58121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7FB748D-2AAD-0FF9-90B3-F316689BB500}"/>
                </a:ext>
              </a:extLst>
            </p:cNvPr>
            <p:cNvSpPr/>
            <p:nvPr/>
          </p:nvSpPr>
          <p:spPr>
            <a:xfrm>
              <a:off x="6820555" y="299925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25527E10-A54B-C8C6-152E-0394E0470063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>
              <a:off x="7012960" y="280285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8FEB85D5-AF9F-AB8B-BB3A-1B286411D694}"/>
                </a:ext>
              </a:extLst>
            </p:cNvPr>
            <p:cNvCxnSpPr>
              <a:cxnSpLocks/>
              <a:stCxn id="38" idx="6"/>
            </p:cNvCxnSpPr>
            <p:nvPr/>
          </p:nvCxnSpPr>
          <p:spPr>
            <a:xfrm>
              <a:off x="7205365" y="319165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371B266-9CF3-199E-6950-55DA3AD23AFA}"/>
              </a:ext>
            </a:extLst>
          </p:cNvPr>
          <p:cNvGrpSpPr/>
          <p:nvPr/>
        </p:nvGrpSpPr>
        <p:grpSpPr>
          <a:xfrm>
            <a:off x="5407058" y="1449859"/>
            <a:ext cx="580627" cy="581211"/>
            <a:chOff x="6246893" y="3516893"/>
            <a:chExt cx="580627" cy="58121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5F99FB0E-CC3C-3EAD-1826-EB4D4AA152C4}"/>
                </a:ext>
              </a:extLst>
            </p:cNvPr>
            <p:cNvSpPr/>
            <p:nvPr/>
          </p:nvSpPr>
          <p:spPr>
            <a:xfrm>
              <a:off x="6442710" y="3713294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1793026A-551E-B0ED-CB9A-C52FC43993A0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>
              <a:off x="6635115" y="3516893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B90642D5-5AEB-2F6D-EF8E-6A9FA64FF28B}"/>
                </a:ext>
              </a:extLst>
            </p:cNvPr>
            <p:cNvCxnSpPr>
              <a:cxnSpLocks/>
              <a:stCxn id="43" idx="2"/>
            </p:cNvCxnSpPr>
            <p:nvPr/>
          </p:nvCxnSpPr>
          <p:spPr>
            <a:xfrm flipH="1" flipV="1">
              <a:off x="6246893" y="3756923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FF5AAA5-765A-ED8D-B9FA-F167D2CC9687}"/>
              </a:ext>
            </a:extLst>
          </p:cNvPr>
          <p:cNvGrpSpPr/>
          <p:nvPr/>
        </p:nvGrpSpPr>
        <p:grpSpPr>
          <a:xfrm>
            <a:off x="6319118" y="1552360"/>
            <a:ext cx="572770" cy="478710"/>
            <a:chOff x="6442710" y="4344739"/>
            <a:chExt cx="572770" cy="47871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4697D16A-6362-DAA0-C5F2-1020C9831802}"/>
                </a:ext>
              </a:extLst>
            </p:cNvPr>
            <p:cNvSpPr/>
            <p:nvPr/>
          </p:nvSpPr>
          <p:spPr>
            <a:xfrm>
              <a:off x="6442710" y="443863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3714D2FB-C650-D589-7AA2-ECCE5F98BB6C}"/>
                </a:ext>
              </a:extLst>
            </p:cNvPr>
            <p:cNvCxnSpPr>
              <a:cxnSpLocks/>
              <a:endCxn id="48" idx="7"/>
            </p:cNvCxnSpPr>
            <p:nvPr/>
          </p:nvCxnSpPr>
          <p:spPr>
            <a:xfrm flipH="1">
              <a:off x="6771166" y="4344739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F12137C1-5923-3014-1CA3-E31F3DC22A53}"/>
                </a:ext>
              </a:extLst>
            </p:cNvPr>
            <p:cNvCxnSpPr>
              <a:cxnSpLocks/>
              <a:stCxn id="48" idx="6"/>
            </p:cNvCxnSpPr>
            <p:nvPr/>
          </p:nvCxnSpPr>
          <p:spPr>
            <a:xfrm>
              <a:off x="6827520" y="4631044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782ADF6-0E25-CD98-ABD7-C3E06DBA26C7}"/>
              </a:ext>
            </a:extLst>
          </p:cNvPr>
          <p:cNvGrpSpPr/>
          <p:nvPr/>
        </p:nvGrpSpPr>
        <p:grpSpPr>
          <a:xfrm>
            <a:off x="7006188" y="1552360"/>
            <a:ext cx="694927" cy="478710"/>
            <a:chOff x="6246893" y="5041785"/>
            <a:chExt cx="694927" cy="47871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55A5B8F-414D-5DA7-62C0-A32A17F202F8}"/>
                </a:ext>
              </a:extLst>
            </p:cNvPr>
            <p:cNvSpPr/>
            <p:nvPr/>
          </p:nvSpPr>
          <p:spPr>
            <a:xfrm>
              <a:off x="6442710" y="5135685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81BB8263-C724-22A3-BC9C-90004ABEB9E6}"/>
                </a:ext>
              </a:extLst>
            </p:cNvPr>
            <p:cNvCxnSpPr>
              <a:cxnSpLocks/>
              <a:endCxn id="53" idx="7"/>
            </p:cNvCxnSpPr>
            <p:nvPr/>
          </p:nvCxnSpPr>
          <p:spPr>
            <a:xfrm flipH="1">
              <a:off x="6771166" y="5041785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8C8642CE-FF8E-A31F-6F15-3DBAFEC922CB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flipH="1" flipV="1">
              <a:off x="6246893" y="5179314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2F5138C6-8A14-BEE8-3744-A9DA4A0A8067}"/>
              </a:ext>
            </a:extLst>
          </p:cNvPr>
          <p:cNvSpPr/>
          <p:nvPr/>
        </p:nvSpPr>
        <p:spPr>
          <a:xfrm>
            <a:off x="5967726" y="2151668"/>
            <a:ext cx="384810" cy="38481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848835E-EF89-CB51-7A1C-84BA8BAD450A}"/>
              </a:ext>
            </a:extLst>
          </p:cNvPr>
          <p:cNvSpPr txBox="1"/>
          <p:nvPr/>
        </p:nvSpPr>
        <p:spPr>
          <a:xfrm>
            <a:off x="4171752" y="2990963"/>
            <a:ext cx="310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  <a:p>
            <a:r>
              <a:rPr lang="en-US" dirty="0"/>
              <a:t>except for a single “t”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994DF5D-9AA5-AE83-AD0A-DFCCB2E1CE8F}"/>
              </a:ext>
            </a:extLst>
          </p:cNvPr>
          <p:cNvSpPr txBox="1"/>
          <p:nvPr/>
        </p:nvSpPr>
        <p:spPr>
          <a:xfrm>
            <a:off x="7901410" y="86531"/>
            <a:ext cx="3288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C23E035D-FFBF-B9CF-0642-C0F93C13344C}"/>
              </a:ext>
            </a:extLst>
          </p:cNvPr>
          <p:cNvGrpSpPr/>
          <p:nvPr/>
        </p:nvGrpSpPr>
        <p:grpSpPr>
          <a:xfrm>
            <a:off x="8041460" y="3018207"/>
            <a:ext cx="3501047" cy="565637"/>
            <a:chOff x="8241996" y="5888519"/>
            <a:chExt cx="3501047" cy="56563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76C110A4-0CFD-5F26-08CE-59E03C8D69E0}"/>
                </a:ext>
              </a:extLst>
            </p:cNvPr>
            <p:cNvGrpSpPr/>
            <p:nvPr/>
          </p:nvGrpSpPr>
          <p:grpSpPr>
            <a:xfrm>
              <a:off x="9361789" y="5888519"/>
              <a:ext cx="572770" cy="478710"/>
              <a:chOff x="6442710" y="4344739"/>
              <a:chExt cx="572770" cy="478710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3658AEC2-4F47-A735-9720-8BCE91CFC82F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2CB02C9B-9ED3-0592-4548-880A7F47F043}"/>
                  </a:ext>
                </a:extLst>
              </p:cNvPr>
              <p:cNvCxnSpPr>
                <a:cxnSpLocks/>
                <a:endCxn id="67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6B8653AF-7E5C-6C21-9A9D-DE530FF777DF}"/>
                  </a:ext>
                </a:extLst>
              </p:cNvPr>
              <p:cNvCxnSpPr>
                <a:cxnSpLocks/>
                <a:stCxn id="67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91B44367-8810-865A-AD8E-A74F27B674F2}"/>
                </a:ext>
              </a:extLst>
            </p:cNvPr>
            <p:cNvSpPr/>
            <p:nvPr/>
          </p:nvSpPr>
          <p:spPr>
            <a:xfrm>
              <a:off x="8486938" y="598241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D5A0E1CD-8979-1E26-6F0F-79D0B4145416}"/>
                </a:ext>
              </a:extLst>
            </p:cNvPr>
            <p:cNvCxnSpPr>
              <a:cxnSpLocks/>
              <a:endCxn id="73" idx="2"/>
            </p:cNvCxnSpPr>
            <p:nvPr/>
          </p:nvCxnSpPr>
          <p:spPr>
            <a:xfrm>
              <a:off x="8241996" y="6174824"/>
              <a:ext cx="244942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0A9C145D-1F93-979D-6DD6-06F442201C1A}"/>
                </a:ext>
              </a:extLst>
            </p:cNvPr>
            <p:cNvCxnSpPr>
              <a:cxnSpLocks/>
              <a:stCxn id="73" idx="3"/>
            </p:cNvCxnSpPr>
            <p:nvPr/>
          </p:nvCxnSpPr>
          <p:spPr>
            <a:xfrm flipH="1">
              <a:off x="8351724" y="6310875"/>
              <a:ext cx="191568" cy="143281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88ABBAEB-86A4-3D98-D554-13CDE15D2182}"/>
                </a:ext>
              </a:extLst>
            </p:cNvPr>
            <p:cNvSpPr/>
            <p:nvPr/>
          </p:nvSpPr>
          <p:spPr>
            <a:xfrm>
              <a:off x="10311148" y="5997705"/>
              <a:ext cx="384810" cy="38481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4A3AC528-5060-9CCF-9EF5-49B18FDECF88}"/>
                </a:ext>
              </a:extLst>
            </p:cNvPr>
            <p:cNvSpPr txBox="1"/>
            <p:nvPr/>
          </p:nvSpPr>
          <p:spPr>
            <a:xfrm>
              <a:off x="8946693" y="600692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85" name="Arrow: Right 84">
              <a:extLst>
                <a:ext uri="{FF2B5EF4-FFF2-40B4-BE49-F238E27FC236}">
                  <a16:creationId xmlns:a16="http://schemas.microsoft.com/office/drawing/2014/main" id="{3115484F-B9AC-C74F-CFEA-C90D307BCE9D}"/>
                </a:ext>
              </a:extLst>
            </p:cNvPr>
            <p:cNvSpPr/>
            <p:nvPr/>
          </p:nvSpPr>
          <p:spPr>
            <a:xfrm>
              <a:off x="10821682" y="6113912"/>
              <a:ext cx="169834" cy="15239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E823DF45-12D5-2D7F-CA80-6AA3D4F6659F}"/>
                </a:ext>
              </a:extLst>
            </p:cNvPr>
            <p:cNvSpPr txBox="1"/>
            <p:nvPr/>
          </p:nvSpPr>
          <p:spPr>
            <a:xfrm>
              <a:off x="9968804" y="59901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28E95FAC-123E-D923-8D2F-1658BA1087C8}"/>
                </a:ext>
              </a:extLst>
            </p:cNvPr>
            <p:cNvGrpSpPr/>
            <p:nvPr/>
          </p:nvGrpSpPr>
          <p:grpSpPr>
            <a:xfrm>
              <a:off x="11170273" y="5893417"/>
              <a:ext cx="572770" cy="478710"/>
              <a:chOff x="6442710" y="4344739"/>
              <a:chExt cx="572770" cy="47871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81995C60-DEAC-B384-735F-6836EDEE68BA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3EF0C6A7-F495-C5DE-F32F-FB1E428D4F78}"/>
                  </a:ext>
                </a:extLst>
              </p:cNvPr>
              <p:cNvCxnSpPr>
                <a:cxnSpLocks/>
                <a:endCxn id="88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34F8A6F9-00A5-95E9-FA10-FAE4B1AD3BA2}"/>
                  </a:ext>
                </a:extLst>
              </p:cNvPr>
              <p:cNvCxnSpPr>
                <a:cxnSpLocks/>
                <a:stCxn id="88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B4C393-EF4B-1266-99B8-FC671FF5C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3825277" cy="10023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CRNs: (3,1) NP-complete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4C6FB06-5640-307E-D527-9D7B8A9227EB}"/>
              </a:ext>
            </a:extLst>
          </p:cNvPr>
          <p:cNvGrpSpPr/>
          <p:nvPr/>
        </p:nvGrpSpPr>
        <p:grpSpPr>
          <a:xfrm>
            <a:off x="172011" y="2101498"/>
            <a:ext cx="3017520" cy="1276350"/>
            <a:chOff x="2712720" y="1474470"/>
            <a:chExt cx="3017520" cy="12763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50930B9-E07D-F678-57A3-EDB74A0975A9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A1969C4-9B5A-F1F6-6B05-65BCDE41BE8E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70EB676-9620-0B20-FB5E-98B71B65FCE5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C1C72AF-D6B9-6BF3-D3C0-34EC74166B82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5AB5F1A-5503-4808-3385-CB6A357855A6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062BBF2-0867-906F-9EA3-4C4BA7228A27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817D7A5-8803-3F51-9C21-91A862C97F09}"/>
                </a:ext>
              </a:extLst>
            </p:cNvPr>
            <p:cNvCxnSpPr>
              <a:stCxn id="10" idx="7"/>
              <a:endCxn id="6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63465C13-DD99-4B51-8938-8E3DB73617A7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62AF165-2097-FD0C-BDA1-3CD613485B86}"/>
                </a:ext>
              </a:extLst>
            </p:cNvPr>
            <p:cNvCxnSpPr>
              <a:stCxn id="7" idx="6"/>
              <a:endCxn id="11" idx="2"/>
            </p:cNvCxnSpPr>
            <p:nvPr/>
          </p:nvCxnSpPr>
          <p:spPr>
            <a:xfrm>
              <a:off x="4941570" y="1666875"/>
              <a:ext cx="460214" cy="3161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652BD223-104E-7C42-808F-084DC66757E7}"/>
                </a:ext>
              </a:extLst>
            </p:cNvPr>
            <p:cNvCxnSpPr>
              <a:stCxn id="6" idx="4"/>
              <a:endCxn id="8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9D33C586-1764-BB0D-8214-672B9FF092E3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0B9F53F6-5CC9-7A5A-1FB9-CA8D9266E64C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BFA55F89-2509-CABA-B1C8-F1CC8C3DA024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68D46BB-C435-3185-FB8B-DB49DD92353E}"/>
                </a:ext>
              </a:extLst>
            </p:cNvPr>
            <p:cNvCxnSpPr>
              <a:cxnSpLocks/>
              <a:stCxn id="8" idx="2"/>
              <a:endCxn id="10" idx="5"/>
            </p:cNvCxnSpPr>
            <p:nvPr/>
          </p:nvCxnSpPr>
          <p:spPr>
            <a:xfrm flipH="1" flipV="1">
              <a:off x="3041176" y="2228481"/>
              <a:ext cx="391634" cy="3299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A9B1829-937C-7218-D8A7-7E352E67F864}"/>
              </a:ext>
            </a:extLst>
          </p:cNvPr>
          <p:cNvSpPr txBox="1"/>
          <p:nvPr/>
        </p:nvSpPr>
        <p:spPr>
          <a:xfrm>
            <a:off x="230348" y="1092877"/>
            <a:ext cx="2969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Hamiltonian  Path</a:t>
            </a:r>
          </a:p>
          <a:p>
            <a:r>
              <a:rPr lang="en-US" sz="2400" b="1" u="sng" dirty="0"/>
              <a:t>from s to t?</a:t>
            </a:r>
            <a:endParaRPr lang="en-US" sz="24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C0B913-2349-D38A-9EF3-7A08C25BF123}"/>
              </a:ext>
            </a:extLst>
          </p:cNvPr>
          <p:cNvSpPr txBox="1"/>
          <p:nvPr/>
        </p:nvSpPr>
        <p:spPr>
          <a:xfrm>
            <a:off x="4017682" y="86531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17DEF6B4-5D91-61D0-EE1B-22079FDF2AE1}"/>
              </a:ext>
            </a:extLst>
          </p:cNvPr>
          <p:cNvSpPr/>
          <p:nvPr/>
        </p:nvSpPr>
        <p:spPr>
          <a:xfrm>
            <a:off x="6012107" y="1214886"/>
            <a:ext cx="255102" cy="27850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F7FD10-35B0-0D5F-0D33-AD05ACBA4B4D}"/>
              </a:ext>
            </a:extLst>
          </p:cNvPr>
          <p:cNvSpPr txBox="1"/>
          <p:nvPr/>
        </p:nvSpPr>
        <p:spPr>
          <a:xfrm>
            <a:off x="4053675" y="2536478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3A93ED-07B0-7796-C940-AB04BB2B7B26}"/>
              </a:ext>
            </a:extLst>
          </p:cNvPr>
          <p:cNvSpPr txBox="1"/>
          <p:nvPr/>
        </p:nvSpPr>
        <p:spPr>
          <a:xfrm>
            <a:off x="4090452" y="674570"/>
            <a:ext cx="175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15D5F3-EC13-A2D9-C100-7C528DE40FE9}"/>
              </a:ext>
            </a:extLst>
          </p:cNvPr>
          <p:cNvSpPr txBox="1"/>
          <p:nvPr/>
        </p:nvSpPr>
        <p:spPr>
          <a:xfrm>
            <a:off x="7971021" y="2062947"/>
            <a:ext cx="3705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2) Check if the guessed traversal constitutes a Hamiltonian Path:</a:t>
            </a:r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07D0813-105B-A480-4E65-6C2F817E7F25}"/>
              </a:ext>
            </a:extLst>
          </p:cNvPr>
          <p:cNvSpPr txBox="1"/>
          <p:nvPr/>
        </p:nvSpPr>
        <p:spPr>
          <a:xfrm>
            <a:off x="7975780" y="571884"/>
            <a:ext cx="32153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Non-deterministically guess</a:t>
            </a:r>
          </a:p>
          <a:p>
            <a:r>
              <a:rPr lang="en-US" dirty="0"/>
              <a:t>A traversal for each vertex:</a:t>
            </a:r>
          </a:p>
          <a:p>
            <a:r>
              <a:rPr lang="en-US" b="1" dirty="0"/>
              <a:t>   A+B+C -&gt; A</a:t>
            </a:r>
          </a:p>
          <a:p>
            <a:r>
              <a:rPr lang="en-US" b="1" dirty="0"/>
              <a:t>   A+B+C -&gt; B</a:t>
            </a:r>
          </a:p>
          <a:p>
            <a:r>
              <a:rPr lang="en-US" b="1" dirty="0"/>
              <a:t>   A+B+C -&gt; C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0C829471-85D0-76C3-8C94-0B5CC7F2A33D}"/>
              </a:ext>
            </a:extLst>
          </p:cNvPr>
          <p:cNvGrpSpPr/>
          <p:nvPr/>
        </p:nvGrpSpPr>
        <p:grpSpPr>
          <a:xfrm>
            <a:off x="4350144" y="4777081"/>
            <a:ext cx="2297430" cy="1276350"/>
            <a:chOff x="3432810" y="1474470"/>
            <a:chExt cx="2297430" cy="1276350"/>
          </a:xfrm>
        </p:grpSpPr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FF2575EF-A1BF-AB24-A674-C75DA55B0AD6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B120FF12-E9E2-6602-8403-02E3DA142B7B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6F3E2D16-9DCF-AE24-96C6-3B72A3482397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936E456D-33D7-E5AD-3F96-24E56ECA6FBE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A0C7FA43-2257-C753-CCFA-EA756165CF65}"/>
                </a:ext>
              </a:extLst>
            </p:cNvPr>
            <p:cNvCxnSpPr>
              <a:stCxn id="106" idx="3"/>
              <a:endCxn id="107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AC9A13E4-62A1-C23B-0A6F-463FEE954DBC}"/>
                </a:ext>
              </a:extLst>
            </p:cNvPr>
            <p:cNvCxnSpPr>
              <a:stCxn id="107" idx="6"/>
              <a:endCxn id="108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FB2ABD3E-1146-1BBF-09AA-1592489B09CF}"/>
                </a:ext>
              </a:extLst>
            </p:cNvPr>
            <p:cNvCxnSpPr>
              <a:stCxn id="108" idx="6"/>
              <a:endCxn id="110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465173CD-C517-DFFD-BC2E-2F7660258291}"/>
              </a:ext>
            </a:extLst>
          </p:cNvPr>
          <p:cNvCxnSpPr/>
          <p:nvPr/>
        </p:nvCxnSpPr>
        <p:spPr>
          <a:xfrm flipV="1">
            <a:off x="48260" y="3648086"/>
            <a:ext cx="12095480" cy="86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0" name="Oval 159">
            <a:extLst>
              <a:ext uri="{FF2B5EF4-FFF2-40B4-BE49-F238E27FC236}">
                <a16:creationId xmlns:a16="http://schemas.microsoft.com/office/drawing/2014/main" id="{39EBD612-ABD6-C9FE-316B-71CDA0237D7B}"/>
              </a:ext>
            </a:extLst>
          </p:cNvPr>
          <p:cNvSpPr/>
          <p:nvPr/>
        </p:nvSpPr>
        <p:spPr>
          <a:xfrm>
            <a:off x="6343332" y="4959201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5CD24D59-154D-E438-8F3F-FC2AAF66A612}"/>
              </a:ext>
            </a:extLst>
          </p:cNvPr>
          <p:cNvSpPr/>
          <p:nvPr/>
        </p:nvSpPr>
        <p:spPr>
          <a:xfrm>
            <a:off x="4425337" y="540008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4586CE98-72C0-6D9D-2CBB-62E75648CACF}"/>
              </a:ext>
            </a:extLst>
          </p:cNvPr>
          <p:cNvSpPr/>
          <p:nvPr/>
        </p:nvSpPr>
        <p:spPr>
          <a:xfrm>
            <a:off x="5558178" y="540008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C21A054-AACB-7887-D3DB-A91AFD27C11F}"/>
              </a:ext>
            </a:extLst>
          </p:cNvPr>
          <p:cNvSpPr/>
          <p:nvPr/>
        </p:nvSpPr>
        <p:spPr>
          <a:xfrm rot="3206519">
            <a:off x="4711376" y="4396710"/>
            <a:ext cx="756320" cy="1909504"/>
          </a:xfrm>
          <a:prstGeom prst="ellipse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1311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7B13B6-8EB3-D06E-2AF5-F3EE9D3061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45DBF215-0298-AAFE-19CE-65548CEFFFA0}"/>
              </a:ext>
            </a:extLst>
          </p:cNvPr>
          <p:cNvGrpSpPr/>
          <p:nvPr/>
        </p:nvGrpSpPr>
        <p:grpSpPr>
          <a:xfrm>
            <a:off x="5742936" y="488331"/>
            <a:ext cx="768587" cy="581211"/>
            <a:chOff x="6917453" y="2125980"/>
            <a:chExt cx="768587" cy="58121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4E17855-7D8A-367A-4F57-D2A78C0440B9}"/>
                </a:ext>
              </a:extLst>
            </p:cNvPr>
            <p:cNvSpPr/>
            <p:nvPr/>
          </p:nvSpPr>
          <p:spPr>
            <a:xfrm>
              <a:off x="7113270" y="232238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870EEEBC-BF9E-5AE3-E4DE-E564477F2EEE}"/>
                </a:ext>
              </a:extLst>
            </p:cNvPr>
            <p:cNvCxnSpPr>
              <a:cxnSpLocks/>
              <a:endCxn id="29" idx="0"/>
            </p:cNvCxnSpPr>
            <p:nvPr/>
          </p:nvCxnSpPr>
          <p:spPr>
            <a:xfrm>
              <a:off x="7305675" y="212598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4A22C40-AD86-A50E-F2EA-5581D2F3F507}"/>
                </a:ext>
              </a:extLst>
            </p:cNvPr>
            <p:cNvCxnSpPr>
              <a:cxnSpLocks/>
              <a:endCxn id="29" idx="7"/>
            </p:cNvCxnSpPr>
            <p:nvPr/>
          </p:nvCxnSpPr>
          <p:spPr>
            <a:xfrm flipH="1">
              <a:off x="7441726" y="2228481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37549623-5890-5E10-B2D1-FD453C4D8C1B}"/>
                </a:ext>
              </a:extLst>
            </p:cNvPr>
            <p:cNvCxnSpPr>
              <a:cxnSpLocks/>
              <a:stCxn id="29" idx="6"/>
            </p:cNvCxnSpPr>
            <p:nvPr/>
          </p:nvCxnSpPr>
          <p:spPr>
            <a:xfrm>
              <a:off x="7498080" y="251478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242B08E8-1C44-86E9-EA3A-7291FD0DCFB4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 flipH="1" flipV="1">
              <a:off x="6917453" y="2366010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9747120-A263-D1CE-C27E-3613BB05EFEC}"/>
              </a:ext>
            </a:extLst>
          </p:cNvPr>
          <p:cNvGrpSpPr/>
          <p:nvPr/>
        </p:nvGrpSpPr>
        <p:grpSpPr>
          <a:xfrm>
            <a:off x="4698237" y="1449859"/>
            <a:ext cx="572770" cy="581211"/>
            <a:chOff x="6820555" y="2802850"/>
            <a:chExt cx="572770" cy="58121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C044EA96-5D53-389F-003B-9CD660869CE3}"/>
                </a:ext>
              </a:extLst>
            </p:cNvPr>
            <p:cNvSpPr/>
            <p:nvPr/>
          </p:nvSpPr>
          <p:spPr>
            <a:xfrm>
              <a:off x="6820555" y="299925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22F15FFC-A6D1-8A54-D851-598FA7FAD3C1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>
              <a:off x="7012960" y="280285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A8181DB7-C281-9EC9-B37A-46802615E269}"/>
                </a:ext>
              </a:extLst>
            </p:cNvPr>
            <p:cNvCxnSpPr>
              <a:cxnSpLocks/>
              <a:stCxn id="38" idx="6"/>
            </p:cNvCxnSpPr>
            <p:nvPr/>
          </p:nvCxnSpPr>
          <p:spPr>
            <a:xfrm>
              <a:off x="7205365" y="319165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6877E70-5858-2C84-6F79-A2D1EE91F86F}"/>
              </a:ext>
            </a:extLst>
          </p:cNvPr>
          <p:cNvGrpSpPr/>
          <p:nvPr/>
        </p:nvGrpSpPr>
        <p:grpSpPr>
          <a:xfrm>
            <a:off x="5407058" y="1449859"/>
            <a:ext cx="580627" cy="581211"/>
            <a:chOff x="6246893" y="3516893"/>
            <a:chExt cx="580627" cy="58121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F5E17C5-D5F2-6F67-E813-346345C544CC}"/>
                </a:ext>
              </a:extLst>
            </p:cNvPr>
            <p:cNvSpPr/>
            <p:nvPr/>
          </p:nvSpPr>
          <p:spPr>
            <a:xfrm>
              <a:off x="6442710" y="3713294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CB041626-70AF-DAAB-C868-972A10BA9BBC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>
              <a:off x="6635115" y="3516893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102BD0E8-9DAA-6AA2-AE8E-E9637A5ED2B8}"/>
                </a:ext>
              </a:extLst>
            </p:cNvPr>
            <p:cNvCxnSpPr>
              <a:cxnSpLocks/>
              <a:stCxn id="43" idx="2"/>
            </p:cNvCxnSpPr>
            <p:nvPr/>
          </p:nvCxnSpPr>
          <p:spPr>
            <a:xfrm flipH="1" flipV="1">
              <a:off x="6246893" y="3756923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5DA57967-4451-5602-CC63-747F04CA1008}"/>
              </a:ext>
            </a:extLst>
          </p:cNvPr>
          <p:cNvGrpSpPr/>
          <p:nvPr/>
        </p:nvGrpSpPr>
        <p:grpSpPr>
          <a:xfrm>
            <a:off x="6319118" y="1552360"/>
            <a:ext cx="572770" cy="478710"/>
            <a:chOff x="6442710" y="4344739"/>
            <a:chExt cx="572770" cy="47871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4BDC9298-1DD9-501B-FC99-F67B93AD8D1E}"/>
                </a:ext>
              </a:extLst>
            </p:cNvPr>
            <p:cNvSpPr/>
            <p:nvPr/>
          </p:nvSpPr>
          <p:spPr>
            <a:xfrm>
              <a:off x="6442710" y="443863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6536D261-471A-39EF-5BDC-DED98E9C43F0}"/>
                </a:ext>
              </a:extLst>
            </p:cNvPr>
            <p:cNvCxnSpPr>
              <a:cxnSpLocks/>
              <a:endCxn id="48" idx="7"/>
            </p:cNvCxnSpPr>
            <p:nvPr/>
          </p:nvCxnSpPr>
          <p:spPr>
            <a:xfrm flipH="1">
              <a:off x="6771166" y="4344739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FC0AD0F3-1EED-501F-08D9-FD65DD14E969}"/>
                </a:ext>
              </a:extLst>
            </p:cNvPr>
            <p:cNvCxnSpPr>
              <a:cxnSpLocks/>
              <a:stCxn id="48" idx="6"/>
            </p:cNvCxnSpPr>
            <p:nvPr/>
          </p:nvCxnSpPr>
          <p:spPr>
            <a:xfrm>
              <a:off x="6827520" y="4631044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37A0B98E-4137-642B-50D4-5CED75392E45}"/>
              </a:ext>
            </a:extLst>
          </p:cNvPr>
          <p:cNvGrpSpPr/>
          <p:nvPr/>
        </p:nvGrpSpPr>
        <p:grpSpPr>
          <a:xfrm>
            <a:off x="7006188" y="1552360"/>
            <a:ext cx="694927" cy="478710"/>
            <a:chOff x="6246893" y="5041785"/>
            <a:chExt cx="694927" cy="47871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22668FAD-CA18-2A78-646D-CFB992FF8199}"/>
                </a:ext>
              </a:extLst>
            </p:cNvPr>
            <p:cNvSpPr/>
            <p:nvPr/>
          </p:nvSpPr>
          <p:spPr>
            <a:xfrm>
              <a:off x="6442710" y="5135685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CB524D7A-C8C8-5BDA-D5B5-579EA339DF87}"/>
                </a:ext>
              </a:extLst>
            </p:cNvPr>
            <p:cNvCxnSpPr>
              <a:cxnSpLocks/>
              <a:endCxn id="53" idx="7"/>
            </p:cNvCxnSpPr>
            <p:nvPr/>
          </p:nvCxnSpPr>
          <p:spPr>
            <a:xfrm flipH="1">
              <a:off x="6771166" y="5041785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9B573539-1498-CBDF-1627-2E06D7A50A1C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flipH="1" flipV="1">
              <a:off x="6246893" y="5179314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614ED731-343D-8415-6DFC-399A208737D5}"/>
              </a:ext>
            </a:extLst>
          </p:cNvPr>
          <p:cNvSpPr/>
          <p:nvPr/>
        </p:nvSpPr>
        <p:spPr>
          <a:xfrm>
            <a:off x="5967726" y="2151668"/>
            <a:ext cx="384810" cy="38481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128CF1F-F2CF-A747-E47D-3E7505ADE609}"/>
              </a:ext>
            </a:extLst>
          </p:cNvPr>
          <p:cNvSpPr txBox="1"/>
          <p:nvPr/>
        </p:nvSpPr>
        <p:spPr>
          <a:xfrm>
            <a:off x="4171752" y="2990963"/>
            <a:ext cx="310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  <a:p>
            <a:r>
              <a:rPr lang="en-US" dirty="0"/>
              <a:t>except for a single “t”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07F3B4F-048A-199F-5CDD-F23B350E7495}"/>
              </a:ext>
            </a:extLst>
          </p:cNvPr>
          <p:cNvSpPr txBox="1"/>
          <p:nvPr/>
        </p:nvSpPr>
        <p:spPr>
          <a:xfrm>
            <a:off x="7901410" y="86531"/>
            <a:ext cx="3288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A1E7F443-9142-69FB-8A98-B6C1657B12C7}"/>
              </a:ext>
            </a:extLst>
          </p:cNvPr>
          <p:cNvGrpSpPr/>
          <p:nvPr/>
        </p:nvGrpSpPr>
        <p:grpSpPr>
          <a:xfrm>
            <a:off x="8041460" y="3018207"/>
            <a:ext cx="3501047" cy="565637"/>
            <a:chOff x="8241996" y="5888519"/>
            <a:chExt cx="3501047" cy="56563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C1BB0B01-9667-EFA3-C11C-A960B2D63E34}"/>
                </a:ext>
              </a:extLst>
            </p:cNvPr>
            <p:cNvGrpSpPr/>
            <p:nvPr/>
          </p:nvGrpSpPr>
          <p:grpSpPr>
            <a:xfrm>
              <a:off x="9361789" y="5888519"/>
              <a:ext cx="572770" cy="478710"/>
              <a:chOff x="6442710" y="4344739"/>
              <a:chExt cx="572770" cy="478710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7F55D145-AF6C-4F81-0A66-EDFAD23F56BA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B60D8A4B-FF75-3E94-6695-5CE66303639E}"/>
                  </a:ext>
                </a:extLst>
              </p:cNvPr>
              <p:cNvCxnSpPr>
                <a:cxnSpLocks/>
                <a:endCxn id="67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9432D088-00E2-F2DC-7312-A32A6B5EEB33}"/>
                  </a:ext>
                </a:extLst>
              </p:cNvPr>
              <p:cNvCxnSpPr>
                <a:cxnSpLocks/>
                <a:stCxn id="67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27DE6F34-0795-B1BD-ECAA-D1BE5E5C1CCB}"/>
                </a:ext>
              </a:extLst>
            </p:cNvPr>
            <p:cNvSpPr/>
            <p:nvPr/>
          </p:nvSpPr>
          <p:spPr>
            <a:xfrm>
              <a:off x="8486938" y="598241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796BFB24-4387-FB9D-5DA6-6D4E8F06B192}"/>
                </a:ext>
              </a:extLst>
            </p:cNvPr>
            <p:cNvCxnSpPr>
              <a:cxnSpLocks/>
              <a:endCxn id="73" idx="2"/>
            </p:cNvCxnSpPr>
            <p:nvPr/>
          </p:nvCxnSpPr>
          <p:spPr>
            <a:xfrm>
              <a:off x="8241996" y="6174824"/>
              <a:ext cx="244942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FCA779DC-48F4-4618-A820-7FE42C7CB951}"/>
                </a:ext>
              </a:extLst>
            </p:cNvPr>
            <p:cNvCxnSpPr>
              <a:cxnSpLocks/>
              <a:stCxn id="73" idx="3"/>
            </p:cNvCxnSpPr>
            <p:nvPr/>
          </p:nvCxnSpPr>
          <p:spPr>
            <a:xfrm flipH="1">
              <a:off x="8351724" y="6310875"/>
              <a:ext cx="191568" cy="143281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A2FA8813-C8E4-DF01-E92A-2040654270A4}"/>
                </a:ext>
              </a:extLst>
            </p:cNvPr>
            <p:cNvSpPr/>
            <p:nvPr/>
          </p:nvSpPr>
          <p:spPr>
            <a:xfrm>
              <a:off x="10311148" y="5997705"/>
              <a:ext cx="384810" cy="38481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BD34487F-56F7-0AEE-3CDF-7A41C236670D}"/>
                </a:ext>
              </a:extLst>
            </p:cNvPr>
            <p:cNvSpPr txBox="1"/>
            <p:nvPr/>
          </p:nvSpPr>
          <p:spPr>
            <a:xfrm>
              <a:off x="8946693" y="600692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85" name="Arrow: Right 84">
              <a:extLst>
                <a:ext uri="{FF2B5EF4-FFF2-40B4-BE49-F238E27FC236}">
                  <a16:creationId xmlns:a16="http://schemas.microsoft.com/office/drawing/2014/main" id="{2C1A94FF-68D6-956F-7B72-5FCA543EA59B}"/>
                </a:ext>
              </a:extLst>
            </p:cNvPr>
            <p:cNvSpPr/>
            <p:nvPr/>
          </p:nvSpPr>
          <p:spPr>
            <a:xfrm>
              <a:off x="10821682" y="6113912"/>
              <a:ext cx="169834" cy="15239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5B31C85D-99D9-917B-FF81-0987DBC1AB72}"/>
                </a:ext>
              </a:extLst>
            </p:cNvPr>
            <p:cNvSpPr txBox="1"/>
            <p:nvPr/>
          </p:nvSpPr>
          <p:spPr>
            <a:xfrm>
              <a:off x="9968804" y="59901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E3C8CBC0-A202-AFFB-FE90-5D3E61690ACB}"/>
                </a:ext>
              </a:extLst>
            </p:cNvPr>
            <p:cNvGrpSpPr/>
            <p:nvPr/>
          </p:nvGrpSpPr>
          <p:grpSpPr>
            <a:xfrm>
              <a:off x="11170273" y="5893417"/>
              <a:ext cx="572770" cy="478710"/>
              <a:chOff x="6442710" y="4344739"/>
              <a:chExt cx="572770" cy="47871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4469A9E0-2BA7-2DB3-CBCD-7DAEAF90791E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F0830C49-EA2B-4B51-8E77-3B31C0810D9C}"/>
                  </a:ext>
                </a:extLst>
              </p:cNvPr>
              <p:cNvCxnSpPr>
                <a:cxnSpLocks/>
                <a:endCxn id="88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B5F5888A-6C23-779D-7C83-8BA34FAA17B9}"/>
                  </a:ext>
                </a:extLst>
              </p:cNvPr>
              <p:cNvCxnSpPr>
                <a:cxnSpLocks/>
                <a:stCxn id="88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8E66C99-1616-D7CB-8D9D-04B9076A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3825277" cy="10023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CRNs: (3,1) NP-complete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F1E3437-A19D-6860-F7E5-B46F3AE18C5F}"/>
              </a:ext>
            </a:extLst>
          </p:cNvPr>
          <p:cNvGrpSpPr/>
          <p:nvPr/>
        </p:nvGrpSpPr>
        <p:grpSpPr>
          <a:xfrm>
            <a:off x="172011" y="2101498"/>
            <a:ext cx="3017520" cy="1276350"/>
            <a:chOff x="2712720" y="1474470"/>
            <a:chExt cx="3017520" cy="12763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C8473B4-950C-4402-98DB-99A5288471F1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D17C57B-4779-1948-C5C4-457EBDF4AFF2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F00DC87-8350-6198-F803-96C3BFE669EA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2A6695D-FC00-E39E-26B5-BE2788CDFCEA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3774C82-5E50-BCD7-088F-4874DC85304B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9F06353-10B1-35FE-9F40-3277B14ADCFD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86E0DAD1-2FEB-6764-0E88-14A42020682A}"/>
                </a:ext>
              </a:extLst>
            </p:cNvPr>
            <p:cNvCxnSpPr>
              <a:stCxn id="10" idx="7"/>
              <a:endCxn id="6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74594D5A-C9A6-4369-0E9F-0C6322CF0E3D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6BBBFC46-FD5D-162A-2DBC-F8440479183C}"/>
                </a:ext>
              </a:extLst>
            </p:cNvPr>
            <p:cNvCxnSpPr>
              <a:stCxn id="7" idx="6"/>
              <a:endCxn id="11" idx="2"/>
            </p:cNvCxnSpPr>
            <p:nvPr/>
          </p:nvCxnSpPr>
          <p:spPr>
            <a:xfrm>
              <a:off x="4941570" y="1666875"/>
              <a:ext cx="460214" cy="3161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A9EE5D6-D706-4E81-DECD-3C8E7E05B33A}"/>
                </a:ext>
              </a:extLst>
            </p:cNvPr>
            <p:cNvCxnSpPr>
              <a:stCxn id="6" idx="4"/>
              <a:endCxn id="8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F07FF990-3E63-34FD-C081-3C2EA9124175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5A1265D4-E1F2-CFD0-FF6A-4F31C9D17D19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FFBABBDE-7848-6F2A-445E-895B84481167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A2C00186-1810-9F32-39F9-BB58EC83A9BD}"/>
                </a:ext>
              </a:extLst>
            </p:cNvPr>
            <p:cNvCxnSpPr>
              <a:cxnSpLocks/>
              <a:stCxn id="8" idx="2"/>
              <a:endCxn id="10" idx="5"/>
            </p:cNvCxnSpPr>
            <p:nvPr/>
          </p:nvCxnSpPr>
          <p:spPr>
            <a:xfrm flipH="1" flipV="1">
              <a:off x="3041176" y="2228481"/>
              <a:ext cx="391634" cy="3299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2A719716-A64C-6AA4-4DE9-721416310CAE}"/>
              </a:ext>
            </a:extLst>
          </p:cNvPr>
          <p:cNvSpPr txBox="1"/>
          <p:nvPr/>
        </p:nvSpPr>
        <p:spPr>
          <a:xfrm>
            <a:off x="230348" y="1092877"/>
            <a:ext cx="2969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Hamiltonian  Path</a:t>
            </a:r>
          </a:p>
          <a:p>
            <a:r>
              <a:rPr lang="en-US" sz="2400" b="1" u="sng" dirty="0"/>
              <a:t>from s to t?</a:t>
            </a:r>
            <a:endParaRPr lang="en-US" sz="24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EB4D04-6CBC-3743-2E21-EC4C1790EAD5}"/>
              </a:ext>
            </a:extLst>
          </p:cNvPr>
          <p:cNvSpPr txBox="1"/>
          <p:nvPr/>
        </p:nvSpPr>
        <p:spPr>
          <a:xfrm>
            <a:off x="4017682" y="86531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79157BD6-DF91-DC92-90D2-D9AA3145AB39}"/>
              </a:ext>
            </a:extLst>
          </p:cNvPr>
          <p:cNvSpPr/>
          <p:nvPr/>
        </p:nvSpPr>
        <p:spPr>
          <a:xfrm>
            <a:off x="6012107" y="1214886"/>
            <a:ext cx="255102" cy="27850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E100A24-5B6E-3E1A-F179-CA760ECAF62B}"/>
              </a:ext>
            </a:extLst>
          </p:cNvPr>
          <p:cNvSpPr txBox="1"/>
          <p:nvPr/>
        </p:nvSpPr>
        <p:spPr>
          <a:xfrm>
            <a:off x="4053675" y="2536478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FC2861-F443-B65E-7907-15C9D00B3476}"/>
              </a:ext>
            </a:extLst>
          </p:cNvPr>
          <p:cNvSpPr txBox="1"/>
          <p:nvPr/>
        </p:nvSpPr>
        <p:spPr>
          <a:xfrm>
            <a:off x="4090452" y="674570"/>
            <a:ext cx="175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46B3D7-32D8-D4F2-E737-3221E6F83CCB}"/>
              </a:ext>
            </a:extLst>
          </p:cNvPr>
          <p:cNvSpPr txBox="1"/>
          <p:nvPr/>
        </p:nvSpPr>
        <p:spPr>
          <a:xfrm>
            <a:off x="7971021" y="2062947"/>
            <a:ext cx="3705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2) Check if the guessed traversal constitutes a Hamiltonian Path:</a:t>
            </a:r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FED552B-9584-0BAB-C8E2-6D3400AD8CFC}"/>
              </a:ext>
            </a:extLst>
          </p:cNvPr>
          <p:cNvSpPr txBox="1"/>
          <p:nvPr/>
        </p:nvSpPr>
        <p:spPr>
          <a:xfrm>
            <a:off x="7975780" y="571884"/>
            <a:ext cx="32153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Non-deterministically guess</a:t>
            </a:r>
          </a:p>
          <a:p>
            <a:r>
              <a:rPr lang="en-US" dirty="0"/>
              <a:t>A traversal for each vertex:</a:t>
            </a:r>
          </a:p>
          <a:p>
            <a:r>
              <a:rPr lang="en-US" b="1" dirty="0"/>
              <a:t>   A+B+C -&gt; A</a:t>
            </a:r>
          </a:p>
          <a:p>
            <a:r>
              <a:rPr lang="en-US" b="1" dirty="0"/>
              <a:t>   A+B+C -&gt; B</a:t>
            </a:r>
          </a:p>
          <a:p>
            <a:r>
              <a:rPr lang="en-US" b="1" dirty="0"/>
              <a:t>   A+B+C -&gt; C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F90569FB-D24D-8014-C63C-9C10A399A986}"/>
              </a:ext>
            </a:extLst>
          </p:cNvPr>
          <p:cNvGrpSpPr/>
          <p:nvPr/>
        </p:nvGrpSpPr>
        <p:grpSpPr>
          <a:xfrm>
            <a:off x="4350144" y="5214135"/>
            <a:ext cx="2297430" cy="824125"/>
            <a:chOff x="3432810" y="1926695"/>
            <a:chExt cx="2297430" cy="824125"/>
          </a:xfrm>
        </p:grpSpPr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3B11C8FC-3CB1-839E-2968-A30F935D40F2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6BF0EFA3-0D20-A6FD-191C-11CC4B4EF10A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87B12588-7703-EB15-11C6-10E05D48B664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F8459B67-39A1-0DA8-9284-8E429B3D4517}"/>
                </a:ext>
              </a:extLst>
            </p:cNvPr>
            <p:cNvCxnSpPr>
              <a:stCxn id="107" idx="6"/>
              <a:endCxn id="108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FA590194-B5B9-650D-50EF-9BC72FE44F4A}"/>
                </a:ext>
              </a:extLst>
            </p:cNvPr>
            <p:cNvCxnSpPr>
              <a:stCxn id="108" idx="6"/>
              <a:endCxn id="110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2EAED2B2-F638-9300-B129-D6F3BB04462C}"/>
              </a:ext>
            </a:extLst>
          </p:cNvPr>
          <p:cNvCxnSpPr/>
          <p:nvPr/>
        </p:nvCxnSpPr>
        <p:spPr>
          <a:xfrm flipV="1">
            <a:off x="48260" y="3648086"/>
            <a:ext cx="12095480" cy="86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0" name="Oval 159">
            <a:extLst>
              <a:ext uri="{FF2B5EF4-FFF2-40B4-BE49-F238E27FC236}">
                <a16:creationId xmlns:a16="http://schemas.microsoft.com/office/drawing/2014/main" id="{9891EA90-C1C6-F0FA-9420-B77AA947A36F}"/>
              </a:ext>
            </a:extLst>
          </p:cNvPr>
          <p:cNvSpPr/>
          <p:nvPr/>
        </p:nvSpPr>
        <p:spPr>
          <a:xfrm>
            <a:off x="6343332" y="4959201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71FB89F1-EBD9-9132-238F-3E94CFEA75C6}"/>
              </a:ext>
            </a:extLst>
          </p:cNvPr>
          <p:cNvSpPr/>
          <p:nvPr/>
        </p:nvSpPr>
        <p:spPr>
          <a:xfrm>
            <a:off x="5558178" y="540008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0632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429D04-C945-61BF-DD35-C930E0EC51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2AB2CE96-DC65-7B18-9007-FCBE70D82981}"/>
              </a:ext>
            </a:extLst>
          </p:cNvPr>
          <p:cNvGrpSpPr/>
          <p:nvPr/>
        </p:nvGrpSpPr>
        <p:grpSpPr>
          <a:xfrm>
            <a:off x="5742936" y="488331"/>
            <a:ext cx="768587" cy="581211"/>
            <a:chOff x="6917453" y="2125980"/>
            <a:chExt cx="768587" cy="58121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6F3FBCF-1C4E-DCD2-69A9-7403211008EB}"/>
                </a:ext>
              </a:extLst>
            </p:cNvPr>
            <p:cNvSpPr/>
            <p:nvPr/>
          </p:nvSpPr>
          <p:spPr>
            <a:xfrm>
              <a:off x="7113270" y="232238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4FCB5E27-FABF-8F62-56EE-E4FB0B070713}"/>
                </a:ext>
              </a:extLst>
            </p:cNvPr>
            <p:cNvCxnSpPr>
              <a:cxnSpLocks/>
              <a:endCxn id="29" idx="0"/>
            </p:cNvCxnSpPr>
            <p:nvPr/>
          </p:nvCxnSpPr>
          <p:spPr>
            <a:xfrm>
              <a:off x="7305675" y="212598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CA18DB1-A21F-324D-C611-C40BA3F6C45F}"/>
                </a:ext>
              </a:extLst>
            </p:cNvPr>
            <p:cNvCxnSpPr>
              <a:cxnSpLocks/>
              <a:endCxn id="29" idx="7"/>
            </p:cNvCxnSpPr>
            <p:nvPr/>
          </p:nvCxnSpPr>
          <p:spPr>
            <a:xfrm flipH="1">
              <a:off x="7441726" y="2228481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246E4D43-EF80-F964-4E12-E4E4E9E63447}"/>
                </a:ext>
              </a:extLst>
            </p:cNvPr>
            <p:cNvCxnSpPr>
              <a:cxnSpLocks/>
              <a:stCxn id="29" idx="6"/>
            </p:cNvCxnSpPr>
            <p:nvPr/>
          </p:nvCxnSpPr>
          <p:spPr>
            <a:xfrm>
              <a:off x="7498080" y="251478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8FB85CDB-BD1A-6F29-11D1-5BCB987A47F9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 flipH="1" flipV="1">
              <a:off x="6917453" y="2366010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6FC1B3C-62AF-AF02-A805-C4B521FFE783}"/>
              </a:ext>
            </a:extLst>
          </p:cNvPr>
          <p:cNvGrpSpPr/>
          <p:nvPr/>
        </p:nvGrpSpPr>
        <p:grpSpPr>
          <a:xfrm>
            <a:off x="4698237" y="1449859"/>
            <a:ext cx="572770" cy="581211"/>
            <a:chOff x="6820555" y="2802850"/>
            <a:chExt cx="572770" cy="58121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0BD639C-715C-47F6-145B-9017B5B047AB}"/>
                </a:ext>
              </a:extLst>
            </p:cNvPr>
            <p:cNvSpPr/>
            <p:nvPr/>
          </p:nvSpPr>
          <p:spPr>
            <a:xfrm>
              <a:off x="6820555" y="299925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78A1E808-CB33-A3DF-9172-2B28D004D1F8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>
              <a:off x="7012960" y="280285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EF35BA39-FDCA-C14A-67EA-04DD4311A304}"/>
                </a:ext>
              </a:extLst>
            </p:cNvPr>
            <p:cNvCxnSpPr>
              <a:cxnSpLocks/>
              <a:stCxn id="38" idx="6"/>
            </p:cNvCxnSpPr>
            <p:nvPr/>
          </p:nvCxnSpPr>
          <p:spPr>
            <a:xfrm>
              <a:off x="7205365" y="319165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5C0BF0A-2129-5768-F926-719F521A08EB}"/>
              </a:ext>
            </a:extLst>
          </p:cNvPr>
          <p:cNvGrpSpPr/>
          <p:nvPr/>
        </p:nvGrpSpPr>
        <p:grpSpPr>
          <a:xfrm>
            <a:off x="5407058" y="1449859"/>
            <a:ext cx="580627" cy="581211"/>
            <a:chOff x="6246893" y="3516893"/>
            <a:chExt cx="580627" cy="58121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8ABC74B-487A-0F96-EA5B-D229CC4E14A4}"/>
                </a:ext>
              </a:extLst>
            </p:cNvPr>
            <p:cNvSpPr/>
            <p:nvPr/>
          </p:nvSpPr>
          <p:spPr>
            <a:xfrm>
              <a:off x="6442710" y="3713294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AA4B3B64-A846-680E-331C-0F7FAD2FB2F1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>
              <a:off x="6635115" y="3516893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0CB12F87-10F3-C839-01A9-659B605B3ADF}"/>
                </a:ext>
              </a:extLst>
            </p:cNvPr>
            <p:cNvCxnSpPr>
              <a:cxnSpLocks/>
              <a:stCxn id="43" idx="2"/>
            </p:cNvCxnSpPr>
            <p:nvPr/>
          </p:nvCxnSpPr>
          <p:spPr>
            <a:xfrm flipH="1" flipV="1">
              <a:off x="6246893" y="3756923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CAA7464-0C91-F8EF-6BB9-7FBE0BE25155}"/>
              </a:ext>
            </a:extLst>
          </p:cNvPr>
          <p:cNvGrpSpPr/>
          <p:nvPr/>
        </p:nvGrpSpPr>
        <p:grpSpPr>
          <a:xfrm>
            <a:off x="6319118" y="1552360"/>
            <a:ext cx="572770" cy="478710"/>
            <a:chOff x="6442710" y="4344739"/>
            <a:chExt cx="572770" cy="47871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FB241D5E-4529-6580-FE0D-3C194C066101}"/>
                </a:ext>
              </a:extLst>
            </p:cNvPr>
            <p:cNvSpPr/>
            <p:nvPr/>
          </p:nvSpPr>
          <p:spPr>
            <a:xfrm>
              <a:off x="6442710" y="443863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73C3FA65-D1C7-E614-5C47-7896A464E637}"/>
                </a:ext>
              </a:extLst>
            </p:cNvPr>
            <p:cNvCxnSpPr>
              <a:cxnSpLocks/>
              <a:endCxn id="48" idx="7"/>
            </p:cNvCxnSpPr>
            <p:nvPr/>
          </p:nvCxnSpPr>
          <p:spPr>
            <a:xfrm flipH="1">
              <a:off x="6771166" y="4344739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9488A463-2BCC-216E-BD5B-A1CE018391C7}"/>
                </a:ext>
              </a:extLst>
            </p:cNvPr>
            <p:cNvCxnSpPr>
              <a:cxnSpLocks/>
              <a:stCxn id="48" idx="6"/>
            </p:cNvCxnSpPr>
            <p:nvPr/>
          </p:nvCxnSpPr>
          <p:spPr>
            <a:xfrm>
              <a:off x="6827520" y="4631044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33CB4C6-3623-EA00-C255-32A0C6DF1F6D}"/>
              </a:ext>
            </a:extLst>
          </p:cNvPr>
          <p:cNvGrpSpPr/>
          <p:nvPr/>
        </p:nvGrpSpPr>
        <p:grpSpPr>
          <a:xfrm>
            <a:off x="7006188" y="1552360"/>
            <a:ext cx="694927" cy="478710"/>
            <a:chOff x="6246893" y="5041785"/>
            <a:chExt cx="694927" cy="47871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B011963D-7ECC-EC84-5CD1-503BA0315C22}"/>
                </a:ext>
              </a:extLst>
            </p:cNvPr>
            <p:cNvSpPr/>
            <p:nvPr/>
          </p:nvSpPr>
          <p:spPr>
            <a:xfrm>
              <a:off x="6442710" y="5135685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E7B25F73-185F-E101-5D4C-1C8851321D93}"/>
                </a:ext>
              </a:extLst>
            </p:cNvPr>
            <p:cNvCxnSpPr>
              <a:cxnSpLocks/>
              <a:endCxn id="53" idx="7"/>
            </p:cNvCxnSpPr>
            <p:nvPr/>
          </p:nvCxnSpPr>
          <p:spPr>
            <a:xfrm flipH="1">
              <a:off x="6771166" y="5041785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C6C408BF-467F-CA68-B217-BB7CD60FCEE4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flipH="1" flipV="1">
              <a:off x="6246893" y="5179314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228A53FF-A136-B94B-F0A5-952EF3CAECEA}"/>
              </a:ext>
            </a:extLst>
          </p:cNvPr>
          <p:cNvSpPr/>
          <p:nvPr/>
        </p:nvSpPr>
        <p:spPr>
          <a:xfrm>
            <a:off x="5967726" y="2151668"/>
            <a:ext cx="384810" cy="38481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890F346-A331-9580-3617-F8610B23EEF9}"/>
              </a:ext>
            </a:extLst>
          </p:cNvPr>
          <p:cNvSpPr txBox="1"/>
          <p:nvPr/>
        </p:nvSpPr>
        <p:spPr>
          <a:xfrm>
            <a:off x="4171752" y="2990963"/>
            <a:ext cx="310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  <a:p>
            <a:r>
              <a:rPr lang="en-US" dirty="0"/>
              <a:t>except for a single “t”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C83998B-3F25-1067-97F5-58425E76F84C}"/>
              </a:ext>
            </a:extLst>
          </p:cNvPr>
          <p:cNvSpPr txBox="1"/>
          <p:nvPr/>
        </p:nvSpPr>
        <p:spPr>
          <a:xfrm>
            <a:off x="7901410" y="86531"/>
            <a:ext cx="3288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BF77A7E-9FA9-E847-56A8-1D7FD40039C3}"/>
              </a:ext>
            </a:extLst>
          </p:cNvPr>
          <p:cNvGrpSpPr/>
          <p:nvPr/>
        </p:nvGrpSpPr>
        <p:grpSpPr>
          <a:xfrm>
            <a:off x="8041460" y="3018207"/>
            <a:ext cx="3501047" cy="565637"/>
            <a:chOff x="8241996" y="5888519"/>
            <a:chExt cx="3501047" cy="56563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95CA8CDB-A470-20CA-A182-DC58BC409872}"/>
                </a:ext>
              </a:extLst>
            </p:cNvPr>
            <p:cNvGrpSpPr/>
            <p:nvPr/>
          </p:nvGrpSpPr>
          <p:grpSpPr>
            <a:xfrm>
              <a:off x="9361789" y="5888519"/>
              <a:ext cx="572770" cy="478710"/>
              <a:chOff x="6442710" y="4344739"/>
              <a:chExt cx="572770" cy="478710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FDAFC4D4-045C-B1EC-BF38-2B7ED97A958C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C78BB069-6F55-DDE8-9930-0C0D2B1F12D8}"/>
                  </a:ext>
                </a:extLst>
              </p:cNvPr>
              <p:cNvCxnSpPr>
                <a:cxnSpLocks/>
                <a:endCxn id="67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B2FBB067-CDB1-97DB-A025-83C72E082CF7}"/>
                  </a:ext>
                </a:extLst>
              </p:cNvPr>
              <p:cNvCxnSpPr>
                <a:cxnSpLocks/>
                <a:stCxn id="67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57CD0AFB-4186-E8D4-1A96-D50AF7B50D09}"/>
                </a:ext>
              </a:extLst>
            </p:cNvPr>
            <p:cNvSpPr/>
            <p:nvPr/>
          </p:nvSpPr>
          <p:spPr>
            <a:xfrm>
              <a:off x="8486938" y="598241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E7F46A1B-2C31-D6FA-41E5-33777F3661B3}"/>
                </a:ext>
              </a:extLst>
            </p:cNvPr>
            <p:cNvCxnSpPr>
              <a:cxnSpLocks/>
              <a:endCxn id="73" idx="2"/>
            </p:cNvCxnSpPr>
            <p:nvPr/>
          </p:nvCxnSpPr>
          <p:spPr>
            <a:xfrm>
              <a:off x="8241996" y="6174824"/>
              <a:ext cx="244942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694CBFB5-3934-734C-C7FB-CFFF909B231E}"/>
                </a:ext>
              </a:extLst>
            </p:cNvPr>
            <p:cNvCxnSpPr>
              <a:cxnSpLocks/>
              <a:stCxn id="73" idx="3"/>
            </p:cNvCxnSpPr>
            <p:nvPr/>
          </p:nvCxnSpPr>
          <p:spPr>
            <a:xfrm flipH="1">
              <a:off x="8351724" y="6310875"/>
              <a:ext cx="191568" cy="143281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11EA5290-D163-914A-522B-C59A5A280281}"/>
                </a:ext>
              </a:extLst>
            </p:cNvPr>
            <p:cNvSpPr/>
            <p:nvPr/>
          </p:nvSpPr>
          <p:spPr>
            <a:xfrm>
              <a:off x="10311148" y="5997705"/>
              <a:ext cx="384810" cy="38481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97CAB172-A9A2-50E3-4FDE-F1C503661354}"/>
                </a:ext>
              </a:extLst>
            </p:cNvPr>
            <p:cNvSpPr txBox="1"/>
            <p:nvPr/>
          </p:nvSpPr>
          <p:spPr>
            <a:xfrm>
              <a:off x="8946693" y="600692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85" name="Arrow: Right 84">
              <a:extLst>
                <a:ext uri="{FF2B5EF4-FFF2-40B4-BE49-F238E27FC236}">
                  <a16:creationId xmlns:a16="http://schemas.microsoft.com/office/drawing/2014/main" id="{D184EB82-AAD6-E16C-6827-14E42284D323}"/>
                </a:ext>
              </a:extLst>
            </p:cNvPr>
            <p:cNvSpPr/>
            <p:nvPr/>
          </p:nvSpPr>
          <p:spPr>
            <a:xfrm>
              <a:off x="10821682" y="6113912"/>
              <a:ext cx="169834" cy="15239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5C134C1-4B6A-2008-66DE-7B1397ABC7FA}"/>
                </a:ext>
              </a:extLst>
            </p:cNvPr>
            <p:cNvSpPr txBox="1"/>
            <p:nvPr/>
          </p:nvSpPr>
          <p:spPr>
            <a:xfrm>
              <a:off x="9968804" y="59901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BED0D80E-9498-EDC9-14E5-F33AA3FC931D}"/>
                </a:ext>
              </a:extLst>
            </p:cNvPr>
            <p:cNvGrpSpPr/>
            <p:nvPr/>
          </p:nvGrpSpPr>
          <p:grpSpPr>
            <a:xfrm>
              <a:off x="11170273" y="5893417"/>
              <a:ext cx="572770" cy="478710"/>
              <a:chOff x="6442710" y="4344739"/>
              <a:chExt cx="572770" cy="47871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F03374B9-6903-E55A-EEF5-E6A77E956444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A3538580-B8C5-70A4-E3F0-A04341E2CBD8}"/>
                  </a:ext>
                </a:extLst>
              </p:cNvPr>
              <p:cNvCxnSpPr>
                <a:cxnSpLocks/>
                <a:endCxn id="88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F7ED50BE-BC2B-C8A4-BB35-820E6FA1A9D4}"/>
                  </a:ext>
                </a:extLst>
              </p:cNvPr>
              <p:cNvCxnSpPr>
                <a:cxnSpLocks/>
                <a:stCxn id="88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DB4F195-BFB2-5CC2-0F32-B195A136E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3825277" cy="10023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CRNs: (3,1) NP-complete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09D1E2D-19BA-E4D5-7A67-F0EDF02A38F9}"/>
              </a:ext>
            </a:extLst>
          </p:cNvPr>
          <p:cNvGrpSpPr/>
          <p:nvPr/>
        </p:nvGrpSpPr>
        <p:grpSpPr>
          <a:xfrm>
            <a:off x="172011" y="2101498"/>
            <a:ext cx="3017520" cy="1276350"/>
            <a:chOff x="2712720" y="1474470"/>
            <a:chExt cx="3017520" cy="12763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D2D3E73-664F-E402-DACC-D1E474BB50D6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B5A98A7-819F-67B3-0780-E81825CD7FAE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0AB55C1-1DFF-01D7-D6CA-880C3B6D9E29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A1E2066-DC51-8AD7-59F1-3BEA2D40D343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1A2AA46-7412-09BA-138D-0C69FC1D2D89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9458DA5-B247-17EE-9FA1-A8212FDE9538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77305E1A-CBA5-236E-3197-AAAAC8708CDD}"/>
                </a:ext>
              </a:extLst>
            </p:cNvPr>
            <p:cNvCxnSpPr>
              <a:stCxn id="10" idx="7"/>
              <a:endCxn id="6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BC32364-F54E-A5EB-6592-AE136D468D88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E3F1F68-1411-BA13-F092-8764B925036C}"/>
                </a:ext>
              </a:extLst>
            </p:cNvPr>
            <p:cNvCxnSpPr>
              <a:stCxn id="7" idx="6"/>
              <a:endCxn id="11" idx="2"/>
            </p:cNvCxnSpPr>
            <p:nvPr/>
          </p:nvCxnSpPr>
          <p:spPr>
            <a:xfrm>
              <a:off x="4941570" y="1666875"/>
              <a:ext cx="460214" cy="3161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82726EB-E8FF-764C-B52A-464E51515628}"/>
                </a:ext>
              </a:extLst>
            </p:cNvPr>
            <p:cNvCxnSpPr>
              <a:stCxn id="6" idx="4"/>
              <a:endCxn id="8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0B5B511-4DF9-FDDA-4E73-0A57D4339EF6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54ED8D39-E38D-AED4-63B3-D826F5D9FFA9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66531C0F-8747-C3F7-078C-658E76771338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15525F98-B5A8-326C-8ECB-FAD98C278582}"/>
                </a:ext>
              </a:extLst>
            </p:cNvPr>
            <p:cNvCxnSpPr>
              <a:cxnSpLocks/>
              <a:stCxn id="8" idx="2"/>
              <a:endCxn id="10" idx="5"/>
            </p:cNvCxnSpPr>
            <p:nvPr/>
          </p:nvCxnSpPr>
          <p:spPr>
            <a:xfrm flipH="1" flipV="1">
              <a:off x="3041176" y="2228481"/>
              <a:ext cx="391634" cy="3299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A707021-5CAE-9B8B-D837-D2E348B32BC1}"/>
              </a:ext>
            </a:extLst>
          </p:cNvPr>
          <p:cNvSpPr txBox="1"/>
          <p:nvPr/>
        </p:nvSpPr>
        <p:spPr>
          <a:xfrm>
            <a:off x="230348" y="1092877"/>
            <a:ext cx="2969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Hamiltonian  Path</a:t>
            </a:r>
          </a:p>
          <a:p>
            <a:r>
              <a:rPr lang="en-US" sz="2400" b="1" u="sng" dirty="0"/>
              <a:t>from s to t?</a:t>
            </a:r>
            <a:endParaRPr lang="en-US" sz="24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9ABE34-509C-ED7D-703A-3931C1F407CB}"/>
              </a:ext>
            </a:extLst>
          </p:cNvPr>
          <p:cNvSpPr txBox="1"/>
          <p:nvPr/>
        </p:nvSpPr>
        <p:spPr>
          <a:xfrm>
            <a:off x="4017682" y="86531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A3347B67-0294-E7FA-4CE2-EF2F67BC9FB5}"/>
              </a:ext>
            </a:extLst>
          </p:cNvPr>
          <p:cNvSpPr/>
          <p:nvPr/>
        </p:nvSpPr>
        <p:spPr>
          <a:xfrm>
            <a:off x="6012107" y="1214886"/>
            <a:ext cx="255102" cy="27850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CE188C4-0859-C9C2-B870-A4A10896B22A}"/>
              </a:ext>
            </a:extLst>
          </p:cNvPr>
          <p:cNvSpPr txBox="1"/>
          <p:nvPr/>
        </p:nvSpPr>
        <p:spPr>
          <a:xfrm>
            <a:off x="4053675" y="2536478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371A04-9167-8930-9D17-22EED8862683}"/>
              </a:ext>
            </a:extLst>
          </p:cNvPr>
          <p:cNvSpPr txBox="1"/>
          <p:nvPr/>
        </p:nvSpPr>
        <p:spPr>
          <a:xfrm>
            <a:off x="4090452" y="674570"/>
            <a:ext cx="175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321BA6-E65C-9F74-AE2B-BFFC861706A7}"/>
              </a:ext>
            </a:extLst>
          </p:cNvPr>
          <p:cNvSpPr txBox="1"/>
          <p:nvPr/>
        </p:nvSpPr>
        <p:spPr>
          <a:xfrm>
            <a:off x="7971021" y="2062947"/>
            <a:ext cx="3705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2) Check if the guessed traversal constitutes a Hamiltonian Path:</a:t>
            </a:r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2F369F9-8E1D-805E-4C16-91A865EF16CA}"/>
              </a:ext>
            </a:extLst>
          </p:cNvPr>
          <p:cNvSpPr txBox="1"/>
          <p:nvPr/>
        </p:nvSpPr>
        <p:spPr>
          <a:xfrm>
            <a:off x="7975780" y="571884"/>
            <a:ext cx="32153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Non-deterministically guess</a:t>
            </a:r>
          </a:p>
          <a:p>
            <a:r>
              <a:rPr lang="en-US" dirty="0"/>
              <a:t>A traversal for each vertex:</a:t>
            </a:r>
          </a:p>
          <a:p>
            <a:r>
              <a:rPr lang="en-US" b="1" dirty="0"/>
              <a:t>   A+B+C -&gt; A</a:t>
            </a:r>
          </a:p>
          <a:p>
            <a:r>
              <a:rPr lang="en-US" b="1" dirty="0"/>
              <a:t>   A+B+C -&gt; B</a:t>
            </a:r>
          </a:p>
          <a:p>
            <a:r>
              <a:rPr lang="en-US" b="1" dirty="0"/>
              <a:t>   A+B+C -&gt; C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C6EA5454-7C77-8D33-FDFE-BCF8891F7068}"/>
              </a:ext>
            </a:extLst>
          </p:cNvPr>
          <p:cNvGrpSpPr/>
          <p:nvPr/>
        </p:nvGrpSpPr>
        <p:grpSpPr>
          <a:xfrm>
            <a:off x="4350144" y="5214135"/>
            <a:ext cx="2297430" cy="824125"/>
            <a:chOff x="3432810" y="1926695"/>
            <a:chExt cx="2297430" cy="824125"/>
          </a:xfrm>
        </p:grpSpPr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CCA7F90B-FCE7-4A4A-47DC-152AAD6F5A61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8A2E4208-27EB-B591-8083-C6DD8FDFAF28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809A621A-69F4-5D08-31A8-F659319C1A09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5B952400-74BD-B9BA-29C9-23A0D3F1AA1B}"/>
                </a:ext>
              </a:extLst>
            </p:cNvPr>
            <p:cNvCxnSpPr>
              <a:stCxn id="107" idx="6"/>
              <a:endCxn id="108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E1F1F671-8BF5-3C47-F521-7475C596DFA3}"/>
                </a:ext>
              </a:extLst>
            </p:cNvPr>
            <p:cNvCxnSpPr>
              <a:stCxn id="108" idx="6"/>
              <a:endCxn id="110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E404B098-2D66-DDB1-558F-14D9AEC44F5F}"/>
              </a:ext>
            </a:extLst>
          </p:cNvPr>
          <p:cNvCxnSpPr/>
          <p:nvPr/>
        </p:nvCxnSpPr>
        <p:spPr>
          <a:xfrm flipV="1">
            <a:off x="48260" y="3648086"/>
            <a:ext cx="12095480" cy="86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0" name="Oval 159">
            <a:extLst>
              <a:ext uri="{FF2B5EF4-FFF2-40B4-BE49-F238E27FC236}">
                <a16:creationId xmlns:a16="http://schemas.microsoft.com/office/drawing/2014/main" id="{73272C8D-99C4-6849-3A64-27A7AE486B8A}"/>
              </a:ext>
            </a:extLst>
          </p:cNvPr>
          <p:cNvSpPr/>
          <p:nvPr/>
        </p:nvSpPr>
        <p:spPr>
          <a:xfrm>
            <a:off x="6343332" y="4959201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02D28D2F-E4D2-D0F0-D18A-A75EA529DFCB}"/>
              </a:ext>
            </a:extLst>
          </p:cNvPr>
          <p:cNvSpPr/>
          <p:nvPr/>
        </p:nvSpPr>
        <p:spPr>
          <a:xfrm>
            <a:off x="5558178" y="540008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73A5683-A45B-15BA-6AD9-D0CB45E27506}"/>
              </a:ext>
            </a:extLst>
          </p:cNvPr>
          <p:cNvSpPr/>
          <p:nvPr/>
        </p:nvSpPr>
        <p:spPr>
          <a:xfrm rot="5400000">
            <a:off x="4766818" y="4774870"/>
            <a:ext cx="756320" cy="1909504"/>
          </a:xfrm>
          <a:prstGeom prst="ellipse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863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BE39F6-E6D6-115A-3B50-2E82F15CDD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075971DC-9B0F-9F2B-25B6-02B92951F102}"/>
              </a:ext>
            </a:extLst>
          </p:cNvPr>
          <p:cNvGrpSpPr/>
          <p:nvPr/>
        </p:nvGrpSpPr>
        <p:grpSpPr>
          <a:xfrm>
            <a:off x="5742936" y="488331"/>
            <a:ext cx="768587" cy="581211"/>
            <a:chOff x="6917453" y="2125980"/>
            <a:chExt cx="768587" cy="58121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61855D0-9284-C5F6-8F7F-ED0BF1DC80D9}"/>
                </a:ext>
              </a:extLst>
            </p:cNvPr>
            <p:cNvSpPr/>
            <p:nvPr/>
          </p:nvSpPr>
          <p:spPr>
            <a:xfrm>
              <a:off x="7113270" y="232238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396E317F-B11F-E50E-408E-67F114BBFDBE}"/>
                </a:ext>
              </a:extLst>
            </p:cNvPr>
            <p:cNvCxnSpPr>
              <a:cxnSpLocks/>
              <a:endCxn id="29" idx="0"/>
            </p:cNvCxnSpPr>
            <p:nvPr/>
          </p:nvCxnSpPr>
          <p:spPr>
            <a:xfrm>
              <a:off x="7305675" y="212598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9DB831B6-FA74-633B-6450-C2C1B62D9A81}"/>
                </a:ext>
              </a:extLst>
            </p:cNvPr>
            <p:cNvCxnSpPr>
              <a:cxnSpLocks/>
              <a:endCxn id="29" idx="7"/>
            </p:cNvCxnSpPr>
            <p:nvPr/>
          </p:nvCxnSpPr>
          <p:spPr>
            <a:xfrm flipH="1">
              <a:off x="7441726" y="2228481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56FFA890-E7F3-D8FC-03B3-AEEA89DF7EB0}"/>
                </a:ext>
              </a:extLst>
            </p:cNvPr>
            <p:cNvCxnSpPr>
              <a:cxnSpLocks/>
              <a:stCxn id="29" idx="6"/>
            </p:cNvCxnSpPr>
            <p:nvPr/>
          </p:nvCxnSpPr>
          <p:spPr>
            <a:xfrm>
              <a:off x="7498080" y="251478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4EFBADFD-96A5-C62B-9B6A-380A99349C78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 flipH="1" flipV="1">
              <a:off x="6917453" y="2366010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09A4092-5805-FEB2-BDEB-22F2DBD992E7}"/>
              </a:ext>
            </a:extLst>
          </p:cNvPr>
          <p:cNvGrpSpPr/>
          <p:nvPr/>
        </p:nvGrpSpPr>
        <p:grpSpPr>
          <a:xfrm>
            <a:off x="4698237" y="1449859"/>
            <a:ext cx="572770" cy="581211"/>
            <a:chOff x="6820555" y="2802850"/>
            <a:chExt cx="572770" cy="58121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BF3F695-1E44-321D-EFC4-D68EE1EC601D}"/>
                </a:ext>
              </a:extLst>
            </p:cNvPr>
            <p:cNvSpPr/>
            <p:nvPr/>
          </p:nvSpPr>
          <p:spPr>
            <a:xfrm>
              <a:off x="6820555" y="299925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5451422E-7D15-26B5-3E03-21D6FEDE0889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>
              <a:off x="7012960" y="280285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281581CE-9B66-67E8-9764-32E8C3508842}"/>
                </a:ext>
              </a:extLst>
            </p:cNvPr>
            <p:cNvCxnSpPr>
              <a:cxnSpLocks/>
              <a:stCxn id="38" idx="6"/>
            </p:cNvCxnSpPr>
            <p:nvPr/>
          </p:nvCxnSpPr>
          <p:spPr>
            <a:xfrm>
              <a:off x="7205365" y="319165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A29F353-FA05-93CB-82AC-A4202D09C793}"/>
              </a:ext>
            </a:extLst>
          </p:cNvPr>
          <p:cNvGrpSpPr/>
          <p:nvPr/>
        </p:nvGrpSpPr>
        <p:grpSpPr>
          <a:xfrm>
            <a:off x="5407058" y="1449859"/>
            <a:ext cx="580627" cy="581211"/>
            <a:chOff x="6246893" y="3516893"/>
            <a:chExt cx="580627" cy="58121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2FCC3B46-BC2E-6D47-9637-DE48EA36111F}"/>
                </a:ext>
              </a:extLst>
            </p:cNvPr>
            <p:cNvSpPr/>
            <p:nvPr/>
          </p:nvSpPr>
          <p:spPr>
            <a:xfrm>
              <a:off x="6442710" y="3713294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29A8D843-9587-71D9-8BD6-23E9ADCF531E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>
              <a:off x="6635115" y="3516893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336F7FBA-BB0F-DF33-8FB3-43C0E4E5C3FB}"/>
                </a:ext>
              </a:extLst>
            </p:cNvPr>
            <p:cNvCxnSpPr>
              <a:cxnSpLocks/>
              <a:stCxn id="43" idx="2"/>
            </p:cNvCxnSpPr>
            <p:nvPr/>
          </p:nvCxnSpPr>
          <p:spPr>
            <a:xfrm flipH="1" flipV="1">
              <a:off x="6246893" y="3756923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CEEEC4B-C457-9B8D-C104-E830CF263433}"/>
              </a:ext>
            </a:extLst>
          </p:cNvPr>
          <p:cNvGrpSpPr/>
          <p:nvPr/>
        </p:nvGrpSpPr>
        <p:grpSpPr>
          <a:xfrm>
            <a:off x="6319118" y="1552360"/>
            <a:ext cx="572770" cy="478710"/>
            <a:chOff x="6442710" y="4344739"/>
            <a:chExt cx="572770" cy="47871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978D605-FAD2-33BF-953E-5C29724B4D62}"/>
                </a:ext>
              </a:extLst>
            </p:cNvPr>
            <p:cNvSpPr/>
            <p:nvPr/>
          </p:nvSpPr>
          <p:spPr>
            <a:xfrm>
              <a:off x="6442710" y="443863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14116E34-5A73-F5F7-3DA1-26313E8E0B8A}"/>
                </a:ext>
              </a:extLst>
            </p:cNvPr>
            <p:cNvCxnSpPr>
              <a:cxnSpLocks/>
              <a:endCxn id="48" idx="7"/>
            </p:cNvCxnSpPr>
            <p:nvPr/>
          </p:nvCxnSpPr>
          <p:spPr>
            <a:xfrm flipH="1">
              <a:off x="6771166" y="4344739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0F428C92-23DA-10F9-197B-4559AB844FD4}"/>
                </a:ext>
              </a:extLst>
            </p:cNvPr>
            <p:cNvCxnSpPr>
              <a:cxnSpLocks/>
              <a:stCxn id="48" idx="6"/>
            </p:cNvCxnSpPr>
            <p:nvPr/>
          </p:nvCxnSpPr>
          <p:spPr>
            <a:xfrm>
              <a:off x="6827520" y="4631044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24643B2-35D7-D7E1-F323-0CC985020AF0}"/>
              </a:ext>
            </a:extLst>
          </p:cNvPr>
          <p:cNvGrpSpPr/>
          <p:nvPr/>
        </p:nvGrpSpPr>
        <p:grpSpPr>
          <a:xfrm>
            <a:off x="7006188" y="1552360"/>
            <a:ext cx="694927" cy="478710"/>
            <a:chOff x="6246893" y="5041785"/>
            <a:chExt cx="694927" cy="47871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910800E-F152-17F9-CEC3-63D17D6C69E3}"/>
                </a:ext>
              </a:extLst>
            </p:cNvPr>
            <p:cNvSpPr/>
            <p:nvPr/>
          </p:nvSpPr>
          <p:spPr>
            <a:xfrm>
              <a:off x="6442710" y="5135685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F1995AD9-AD64-6AE0-CA63-2F5FDE0A42FF}"/>
                </a:ext>
              </a:extLst>
            </p:cNvPr>
            <p:cNvCxnSpPr>
              <a:cxnSpLocks/>
              <a:endCxn id="53" idx="7"/>
            </p:cNvCxnSpPr>
            <p:nvPr/>
          </p:nvCxnSpPr>
          <p:spPr>
            <a:xfrm flipH="1">
              <a:off x="6771166" y="5041785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E4EDA729-E1F8-A209-C3C1-36AD8BE19AD5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flipH="1" flipV="1">
              <a:off x="6246893" y="5179314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9009AD6F-4CDE-40A0-E6FD-CD98024BA930}"/>
              </a:ext>
            </a:extLst>
          </p:cNvPr>
          <p:cNvSpPr/>
          <p:nvPr/>
        </p:nvSpPr>
        <p:spPr>
          <a:xfrm>
            <a:off x="5967726" y="2151668"/>
            <a:ext cx="384810" cy="38481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C5663D4-C771-6DE8-7085-1BA7069CE38A}"/>
              </a:ext>
            </a:extLst>
          </p:cNvPr>
          <p:cNvSpPr txBox="1"/>
          <p:nvPr/>
        </p:nvSpPr>
        <p:spPr>
          <a:xfrm>
            <a:off x="4171752" y="2990963"/>
            <a:ext cx="310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  <a:p>
            <a:r>
              <a:rPr lang="en-US" dirty="0"/>
              <a:t>except for a single “t”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2C702FA-D293-4FA7-7927-0B0741BD06FF}"/>
              </a:ext>
            </a:extLst>
          </p:cNvPr>
          <p:cNvSpPr txBox="1"/>
          <p:nvPr/>
        </p:nvSpPr>
        <p:spPr>
          <a:xfrm>
            <a:off x="7901410" y="86531"/>
            <a:ext cx="3288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66BAF3A6-4400-27AF-FAB0-EEDF9BD651D0}"/>
              </a:ext>
            </a:extLst>
          </p:cNvPr>
          <p:cNvGrpSpPr/>
          <p:nvPr/>
        </p:nvGrpSpPr>
        <p:grpSpPr>
          <a:xfrm>
            <a:off x="8041460" y="3018207"/>
            <a:ext cx="3501047" cy="565637"/>
            <a:chOff x="8241996" y="5888519"/>
            <a:chExt cx="3501047" cy="56563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042C9D4F-21F7-3C83-B259-B281201850F1}"/>
                </a:ext>
              </a:extLst>
            </p:cNvPr>
            <p:cNvGrpSpPr/>
            <p:nvPr/>
          </p:nvGrpSpPr>
          <p:grpSpPr>
            <a:xfrm>
              <a:off x="9361789" y="5888519"/>
              <a:ext cx="572770" cy="478710"/>
              <a:chOff x="6442710" y="4344739"/>
              <a:chExt cx="572770" cy="478710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BC03D40D-4A00-6311-F09B-89C573C57101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B6EC267A-5D47-C148-5454-0515565B0B36}"/>
                  </a:ext>
                </a:extLst>
              </p:cNvPr>
              <p:cNvCxnSpPr>
                <a:cxnSpLocks/>
                <a:endCxn id="67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F267C3D5-7282-1A66-F720-7DF7179AE4D0}"/>
                  </a:ext>
                </a:extLst>
              </p:cNvPr>
              <p:cNvCxnSpPr>
                <a:cxnSpLocks/>
                <a:stCxn id="67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C02F39E6-74EE-1AE3-31D1-E612A0BF347B}"/>
                </a:ext>
              </a:extLst>
            </p:cNvPr>
            <p:cNvSpPr/>
            <p:nvPr/>
          </p:nvSpPr>
          <p:spPr>
            <a:xfrm>
              <a:off x="8486938" y="598241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BF4B2543-4560-1766-C69F-DEF3875A9039}"/>
                </a:ext>
              </a:extLst>
            </p:cNvPr>
            <p:cNvCxnSpPr>
              <a:cxnSpLocks/>
              <a:endCxn id="73" idx="2"/>
            </p:cNvCxnSpPr>
            <p:nvPr/>
          </p:nvCxnSpPr>
          <p:spPr>
            <a:xfrm>
              <a:off x="8241996" y="6174824"/>
              <a:ext cx="244942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40E902A1-3848-398E-B749-8A58E709C9B6}"/>
                </a:ext>
              </a:extLst>
            </p:cNvPr>
            <p:cNvCxnSpPr>
              <a:cxnSpLocks/>
              <a:stCxn id="73" idx="3"/>
            </p:cNvCxnSpPr>
            <p:nvPr/>
          </p:nvCxnSpPr>
          <p:spPr>
            <a:xfrm flipH="1">
              <a:off x="8351724" y="6310875"/>
              <a:ext cx="191568" cy="143281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16F127F-0894-87D4-8746-F12F8A8B99AA}"/>
                </a:ext>
              </a:extLst>
            </p:cNvPr>
            <p:cNvSpPr/>
            <p:nvPr/>
          </p:nvSpPr>
          <p:spPr>
            <a:xfrm>
              <a:off x="10311148" y="5997705"/>
              <a:ext cx="384810" cy="38481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44AB3B6E-5B0E-F718-E4DD-9052893D0C96}"/>
                </a:ext>
              </a:extLst>
            </p:cNvPr>
            <p:cNvSpPr txBox="1"/>
            <p:nvPr/>
          </p:nvSpPr>
          <p:spPr>
            <a:xfrm>
              <a:off x="8946693" y="600692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85" name="Arrow: Right 84">
              <a:extLst>
                <a:ext uri="{FF2B5EF4-FFF2-40B4-BE49-F238E27FC236}">
                  <a16:creationId xmlns:a16="http://schemas.microsoft.com/office/drawing/2014/main" id="{44D86A82-BAA1-E1FC-EDFD-633DF33C5535}"/>
                </a:ext>
              </a:extLst>
            </p:cNvPr>
            <p:cNvSpPr/>
            <p:nvPr/>
          </p:nvSpPr>
          <p:spPr>
            <a:xfrm>
              <a:off x="10821682" y="6113912"/>
              <a:ext cx="169834" cy="15239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820C8278-8D42-74E0-21CC-E6DF37C654AF}"/>
                </a:ext>
              </a:extLst>
            </p:cNvPr>
            <p:cNvSpPr txBox="1"/>
            <p:nvPr/>
          </p:nvSpPr>
          <p:spPr>
            <a:xfrm>
              <a:off x="9968804" y="59901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1659FB91-2469-C714-D39B-DE80EDC6A326}"/>
                </a:ext>
              </a:extLst>
            </p:cNvPr>
            <p:cNvGrpSpPr/>
            <p:nvPr/>
          </p:nvGrpSpPr>
          <p:grpSpPr>
            <a:xfrm>
              <a:off x="11170273" y="5893417"/>
              <a:ext cx="572770" cy="478710"/>
              <a:chOff x="6442710" y="4344739"/>
              <a:chExt cx="572770" cy="47871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A0803F91-3F75-8A4D-30C1-11B24E0F8362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67BB254C-C8E2-E1C8-626F-1339C86C3EBC}"/>
                  </a:ext>
                </a:extLst>
              </p:cNvPr>
              <p:cNvCxnSpPr>
                <a:cxnSpLocks/>
                <a:endCxn id="88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9C2EEA61-4D8D-80A6-C4DD-46C1CE8048D4}"/>
                  </a:ext>
                </a:extLst>
              </p:cNvPr>
              <p:cNvCxnSpPr>
                <a:cxnSpLocks/>
                <a:stCxn id="88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BCCD7EE-A9FE-CA87-5BF8-209A56C0E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3825277" cy="10023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CRNs: (3,1) NP-complete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647EF76-FD5E-4AA3-3FBB-76FC5590071B}"/>
              </a:ext>
            </a:extLst>
          </p:cNvPr>
          <p:cNvGrpSpPr/>
          <p:nvPr/>
        </p:nvGrpSpPr>
        <p:grpSpPr>
          <a:xfrm>
            <a:off x="172011" y="2101498"/>
            <a:ext cx="3017520" cy="1276350"/>
            <a:chOff x="2712720" y="1474470"/>
            <a:chExt cx="3017520" cy="12763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FCE6FC4-2F7B-589C-D118-3BFB909D975A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ABE1CCC-D338-D86B-7BF7-9F589D1B5697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064B3CF-7487-9601-3D65-7D35B659AD29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C4FBB35-1A53-892C-EBBA-9417AF6A01C3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DEEFF4F-8AD7-0B09-F12E-0BC05789B22F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FD43962-11EC-84AA-C6E4-3DC2915FECD6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80310A75-FD40-6CF2-1366-2287398D31CA}"/>
                </a:ext>
              </a:extLst>
            </p:cNvPr>
            <p:cNvCxnSpPr>
              <a:stCxn id="10" idx="7"/>
              <a:endCxn id="6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B2A53DFD-77D4-A58C-EF68-F7AFF2B66F53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EBCAA3E9-4841-6D10-6E44-CA83C2D8378A}"/>
                </a:ext>
              </a:extLst>
            </p:cNvPr>
            <p:cNvCxnSpPr>
              <a:stCxn id="7" idx="6"/>
              <a:endCxn id="11" idx="2"/>
            </p:cNvCxnSpPr>
            <p:nvPr/>
          </p:nvCxnSpPr>
          <p:spPr>
            <a:xfrm>
              <a:off x="4941570" y="1666875"/>
              <a:ext cx="460214" cy="3161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1009CC1-C5A6-9F6F-FB34-10457AE9C36D}"/>
                </a:ext>
              </a:extLst>
            </p:cNvPr>
            <p:cNvCxnSpPr>
              <a:stCxn id="6" idx="4"/>
              <a:endCxn id="8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C3B7FE9D-F951-9DA7-C92B-3489341495FD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23B4D947-951D-9E32-CC84-1DE58430FBD0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53A24242-13BD-D3F6-7BB9-71132248C329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69033207-A168-2E4C-BA7D-26FE8EC500CD}"/>
                </a:ext>
              </a:extLst>
            </p:cNvPr>
            <p:cNvCxnSpPr>
              <a:cxnSpLocks/>
              <a:stCxn id="8" idx="2"/>
              <a:endCxn id="10" idx="5"/>
            </p:cNvCxnSpPr>
            <p:nvPr/>
          </p:nvCxnSpPr>
          <p:spPr>
            <a:xfrm flipH="1" flipV="1">
              <a:off x="3041176" y="2228481"/>
              <a:ext cx="391634" cy="3299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34C0ECD-20AC-02A8-E63F-E052FDBFAED7}"/>
              </a:ext>
            </a:extLst>
          </p:cNvPr>
          <p:cNvSpPr txBox="1"/>
          <p:nvPr/>
        </p:nvSpPr>
        <p:spPr>
          <a:xfrm>
            <a:off x="230348" y="1092877"/>
            <a:ext cx="2969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Hamiltonian  Path</a:t>
            </a:r>
          </a:p>
          <a:p>
            <a:r>
              <a:rPr lang="en-US" sz="2400" b="1" u="sng" dirty="0"/>
              <a:t>from s to t?</a:t>
            </a:r>
            <a:endParaRPr lang="en-US" sz="24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34064C-2403-4ECF-7400-4A3072D20006}"/>
              </a:ext>
            </a:extLst>
          </p:cNvPr>
          <p:cNvSpPr txBox="1"/>
          <p:nvPr/>
        </p:nvSpPr>
        <p:spPr>
          <a:xfrm>
            <a:off x="4017682" y="86531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5FB07D05-1325-65C6-6EA1-CD5F66EB8F46}"/>
              </a:ext>
            </a:extLst>
          </p:cNvPr>
          <p:cNvSpPr/>
          <p:nvPr/>
        </p:nvSpPr>
        <p:spPr>
          <a:xfrm>
            <a:off x="6012107" y="1214886"/>
            <a:ext cx="255102" cy="27850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41F91F-72A1-B517-FF07-E31191A6D5B8}"/>
              </a:ext>
            </a:extLst>
          </p:cNvPr>
          <p:cNvSpPr txBox="1"/>
          <p:nvPr/>
        </p:nvSpPr>
        <p:spPr>
          <a:xfrm>
            <a:off x="4053675" y="2536478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9E56EAD-F399-485F-8A84-82F1833D1679}"/>
              </a:ext>
            </a:extLst>
          </p:cNvPr>
          <p:cNvSpPr txBox="1"/>
          <p:nvPr/>
        </p:nvSpPr>
        <p:spPr>
          <a:xfrm>
            <a:off x="4090452" y="674570"/>
            <a:ext cx="175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35901A2-C75A-5C69-3E2F-6FB5AD61AE7C}"/>
              </a:ext>
            </a:extLst>
          </p:cNvPr>
          <p:cNvSpPr txBox="1"/>
          <p:nvPr/>
        </p:nvSpPr>
        <p:spPr>
          <a:xfrm>
            <a:off x="7971021" y="2062947"/>
            <a:ext cx="3705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2) Check if the guessed traversal constitutes a Hamiltonian Path:</a:t>
            </a:r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B5D2CB-6FCC-D23B-BD20-EB79E8BE9D2B}"/>
              </a:ext>
            </a:extLst>
          </p:cNvPr>
          <p:cNvSpPr txBox="1"/>
          <p:nvPr/>
        </p:nvSpPr>
        <p:spPr>
          <a:xfrm>
            <a:off x="7975780" y="571884"/>
            <a:ext cx="32153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Non-deterministically guess</a:t>
            </a:r>
          </a:p>
          <a:p>
            <a:r>
              <a:rPr lang="en-US" dirty="0"/>
              <a:t>A traversal for each vertex:</a:t>
            </a:r>
          </a:p>
          <a:p>
            <a:r>
              <a:rPr lang="en-US" b="1" dirty="0"/>
              <a:t>   A+B+C -&gt; A</a:t>
            </a:r>
          </a:p>
          <a:p>
            <a:r>
              <a:rPr lang="en-US" b="1" dirty="0"/>
              <a:t>   A+B+C -&gt; B</a:t>
            </a:r>
          </a:p>
          <a:p>
            <a:r>
              <a:rPr lang="en-US" b="1" dirty="0"/>
              <a:t>   A+B+C -&gt; C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4233FA9A-2D2E-B28A-7C84-D8C36CF5AAB9}"/>
              </a:ext>
            </a:extLst>
          </p:cNvPr>
          <p:cNvGrpSpPr/>
          <p:nvPr/>
        </p:nvGrpSpPr>
        <p:grpSpPr>
          <a:xfrm>
            <a:off x="5474094" y="5214135"/>
            <a:ext cx="1173480" cy="824125"/>
            <a:chOff x="4556760" y="1926695"/>
            <a:chExt cx="1173480" cy="824125"/>
          </a:xfrm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A3A4E9D4-90DF-7DAA-9C82-633F37BD1B04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6E020FE0-6F0C-B30C-1C28-FBCA6B968B9F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8D5BCC38-4283-D5AF-AF94-C42CD0BF45A9}"/>
                </a:ext>
              </a:extLst>
            </p:cNvPr>
            <p:cNvCxnSpPr>
              <a:stCxn id="108" idx="6"/>
              <a:endCxn id="110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FB4FA6C7-80AB-5216-D511-281D496AA941}"/>
              </a:ext>
            </a:extLst>
          </p:cNvPr>
          <p:cNvCxnSpPr/>
          <p:nvPr/>
        </p:nvCxnSpPr>
        <p:spPr>
          <a:xfrm flipV="1">
            <a:off x="48260" y="3648086"/>
            <a:ext cx="12095480" cy="86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0" name="Oval 159">
            <a:extLst>
              <a:ext uri="{FF2B5EF4-FFF2-40B4-BE49-F238E27FC236}">
                <a16:creationId xmlns:a16="http://schemas.microsoft.com/office/drawing/2014/main" id="{C5F5B7A8-204B-33EE-5690-F90CEE53177B}"/>
              </a:ext>
            </a:extLst>
          </p:cNvPr>
          <p:cNvSpPr/>
          <p:nvPr/>
        </p:nvSpPr>
        <p:spPr>
          <a:xfrm>
            <a:off x="6343332" y="4959201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7045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5E3E9-5FEF-C96D-4CA6-A85FCB20F1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4B69278B-DBC2-B9DD-8888-405F08A34CF7}"/>
              </a:ext>
            </a:extLst>
          </p:cNvPr>
          <p:cNvGrpSpPr/>
          <p:nvPr/>
        </p:nvGrpSpPr>
        <p:grpSpPr>
          <a:xfrm>
            <a:off x="5742936" y="488331"/>
            <a:ext cx="768587" cy="581211"/>
            <a:chOff x="6917453" y="2125980"/>
            <a:chExt cx="768587" cy="58121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4B0E028-C4F9-9E9B-105A-1F8BCF34BFE8}"/>
                </a:ext>
              </a:extLst>
            </p:cNvPr>
            <p:cNvSpPr/>
            <p:nvPr/>
          </p:nvSpPr>
          <p:spPr>
            <a:xfrm>
              <a:off x="7113270" y="232238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6466FCF1-BB34-2FF3-E8A4-59306F775A85}"/>
                </a:ext>
              </a:extLst>
            </p:cNvPr>
            <p:cNvCxnSpPr>
              <a:cxnSpLocks/>
              <a:endCxn id="29" idx="0"/>
            </p:cNvCxnSpPr>
            <p:nvPr/>
          </p:nvCxnSpPr>
          <p:spPr>
            <a:xfrm>
              <a:off x="7305675" y="212598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8A9C70F4-71EF-876E-DDC1-48D37FE81FB1}"/>
                </a:ext>
              </a:extLst>
            </p:cNvPr>
            <p:cNvCxnSpPr>
              <a:cxnSpLocks/>
              <a:endCxn id="29" idx="7"/>
            </p:cNvCxnSpPr>
            <p:nvPr/>
          </p:nvCxnSpPr>
          <p:spPr>
            <a:xfrm flipH="1">
              <a:off x="7441726" y="2228481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6009BBFC-A28E-44B9-009E-879B81C75713}"/>
                </a:ext>
              </a:extLst>
            </p:cNvPr>
            <p:cNvCxnSpPr>
              <a:cxnSpLocks/>
              <a:stCxn id="29" idx="6"/>
            </p:cNvCxnSpPr>
            <p:nvPr/>
          </p:nvCxnSpPr>
          <p:spPr>
            <a:xfrm>
              <a:off x="7498080" y="251478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C8B845C0-48D1-E610-F241-5085122F43F8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 flipH="1" flipV="1">
              <a:off x="6917453" y="2366010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D0E44AF-B9C6-CB14-0DE8-30B5544E8523}"/>
              </a:ext>
            </a:extLst>
          </p:cNvPr>
          <p:cNvGrpSpPr/>
          <p:nvPr/>
        </p:nvGrpSpPr>
        <p:grpSpPr>
          <a:xfrm>
            <a:off x="4698237" y="1449859"/>
            <a:ext cx="572770" cy="581211"/>
            <a:chOff x="6820555" y="2802850"/>
            <a:chExt cx="572770" cy="58121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D34759D-8CCF-F770-0C80-B1686182F683}"/>
                </a:ext>
              </a:extLst>
            </p:cNvPr>
            <p:cNvSpPr/>
            <p:nvPr/>
          </p:nvSpPr>
          <p:spPr>
            <a:xfrm>
              <a:off x="6820555" y="299925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E0BA4B0B-3AB7-DC6C-1569-C5C27A6B11F7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>
              <a:off x="7012960" y="280285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47E696F9-0250-A91B-6696-2E5C03200C15}"/>
                </a:ext>
              </a:extLst>
            </p:cNvPr>
            <p:cNvCxnSpPr>
              <a:cxnSpLocks/>
              <a:stCxn id="38" idx="6"/>
            </p:cNvCxnSpPr>
            <p:nvPr/>
          </p:nvCxnSpPr>
          <p:spPr>
            <a:xfrm>
              <a:off x="7205365" y="319165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39D9EE14-1C98-0763-0620-7D9ECF288728}"/>
              </a:ext>
            </a:extLst>
          </p:cNvPr>
          <p:cNvGrpSpPr/>
          <p:nvPr/>
        </p:nvGrpSpPr>
        <p:grpSpPr>
          <a:xfrm>
            <a:off x="5407058" y="1449859"/>
            <a:ext cx="580627" cy="581211"/>
            <a:chOff x="6246893" y="3516893"/>
            <a:chExt cx="580627" cy="58121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15E5E0A4-6D07-63DB-6764-0DE9C1A9250E}"/>
                </a:ext>
              </a:extLst>
            </p:cNvPr>
            <p:cNvSpPr/>
            <p:nvPr/>
          </p:nvSpPr>
          <p:spPr>
            <a:xfrm>
              <a:off x="6442710" y="3713294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C6BD5530-F526-FB3E-286F-CA3E7E53906D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>
              <a:off x="6635115" y="3516893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C6FF1930-D104-618E-3843-F149DE69A158}"/>
                </a:ext>
              </a:extLst>
            </p:cNvPr>
            <p:cNvCxnSpPr>
              <a:cxnSpLocks/>
              <a:stCxn id="43" idx="2"/>
            </p:cNvCxnSpPr>
            <p:nvPr/>
          </p:nvCxnSpPr>
          <p:spPr>
            <a:xfrm flipH="1" flipV="1">
              <a:off x="6246893" y="3756923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FC635BE-D740-C012-80AD-AC08C8204391}"/>
              </a:ext>
            </a:extLst>
          </p:cNvPr>
          <p:cNvGrpSpPr/>
          <p:nvPr/>
        </p:nvGrpSpPr>
        <p:grpSpPr>
          <a:xfrm>
            <a:off x="6319118" y="1552360"/>
            <a:ext cx="572770" cy="478710"/>
            <a:chOff x="6442710" y="4344739"/>
            <a:chExt cx="572770" cy="47871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36163F6-7D94-8EAE-0D2B-5227010DBAC6}"/>
                </a:ext>
              </a:extLst>
            </p:cNvPr>
            <p:cNvSpPr/>
            <p:nvPr/>
          </p:nvSpPr>
          <p:spPr>
            <a:xfrm>
              <a:off x="6442710" y="443863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ACAD0B6C-F7D8-9104-F7C2-663AD9D66B47}"/>
                </a:ext>
              </a:extLst>
            </p:cNvPr>
            <p:cNvCxnSpPr>
              <a:cxnSpLocks/>
              <a:endCxn id="48" idx="7"/>
            </p:cNvCxnSpPr>
            <p:nvPr/>
          </p:nvCxnSpPr>
          <p:spPr>
            <a:xfrm flipH="1">
              <a:off x="6771166" y="4344739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BCCB741D-4464-0092-2F63-9BD34F640E8C}"/>
                </a:ext>
              </a:extLst>
            </p:cNvPr>
            <p:cNvCxnSpPr>
              <a:cxnSpLocks/>
              <a:stCxn id="48" idx="6"/>
            </p:cNvCxnSpPr>
            <p:nvPr/>
          </p:nvCxnSpPr>
          <p:spPr>
            <a:xfrm>
              <a:off x="6827520" y="4631044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F95ECE3-5DF1-2ACE-8D49-09E0D75D81DC}"/>
              </a:ext>
            </a:extLst>
          </p:cNvPr>
          <p:cNvGrpSpPr/>
          <p:nvPr/>
        </p:nvGrpSpPr>
        <p:grpSpPr>
          <a:xfrm>
            <a:off x="7006188" y="1552360"/>
            <a:ext cx="694927" cy="478710"/>
            <a:chOff x="6246893" y="5041785"/>
            <a:chExt cx="694927" cy="47871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B313D389-C7B8-3832-AA37-C02391EE8167}"/>
                </a:ext>
              </a:extLst>
            </p:cNvPr>
            <p:cNvSpPr/>
            <p:nvPr/>
          </p:nvSpPr>
          <p:spPr>
            <a:xfrm>
              <a:off x="6442710" y="5135685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E0CEE8B3-257D-F061-05B9-FE7EC1B29E5D}"/>
                </a:ext>
              </a:extLst>
            </p:cNvPr>
            <p:cNvCxnSpPr>
              <a:cxnSpLocks/>
              <a:endCxn id="53" idx="7"/>
            </p:cNvCxnSpPr>
            <p:nvPr/>
          </p:nvCxnSpPr>
          <p:spPr>
            <a:xfrm flipH="1">
              <a:off x="6771166" y="5041785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3608FDE7-20CF-8A5B-579F-C1B26C3ED022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flipH="1" flipV="1">
              <a:off x="6246893" y="5179314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0C3B6060-F0B2-C29E-3EC3-268C57382069}"/>
              </a:ext>
            </a:extLst>
          </p:cNvPr>
          <p:cNvSpPr/>
          <p:nvPr/>
        </p:nvSpPr>
        <p:spPr>
          <a:xfrm>
            <a:off x="5967726" y="2151668"/>
            <a:ext cx="384810" cy="38481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C07AD32-B26B-71E7-B7F5-B418733C23A3}"/>
              </a:ext>
            </a:extLst>
          </p:cNvPr>
          <p:cNvSpPr txBox="1"/>
          <p:nvPr/>
        </p:nvSpPr>
        <p:spPr>
          <a:xfrm>
            <a:off x="4171752" y="2990963"/>
            <a:ext cx="310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  <a:p>
            <a:r>
              <a:rPr lang="en-US" dirty="0"/>
              <a:t>except for a single “t”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C42A69-B55E-C17C-5DEE-C62263AD84AE}"/>
              </a:ext>
            </a:extLst>
          </p:cNvPr>
          <p:cNvSpPr txBox="1"/>
          <p:nvPr/>
        </p:nvSpPr>
        <p:spPr>
          <a:xfrm>
            <a:off x="7901410" y="86531"/>
            <a:ext cx="3288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C6522F3A-80A3-4C89-C63C-79D679B79370}"/>
              </a:ext>
            </a:extLst>
          </p:cNvPr>
          <p:cNvGrpSpPr/>
          <p:nvPr/>
        </p:nvGrpSpPr>
        <p:grpSpPr>
          <a:xfrm>
            <a:off x="8041460" y="3018207"/>
            <a:ext cx="3501047" cy="565637"/>
            <a:chOff x="8241996" y="5888519"/>
            <a:chExt cx="3501047" cy="56563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0A8F9A04-4959-B48A-0017-55D176DEB485}"/>
                </a:ext>
              </a:extLst>
            </p:cNvPr>
            <p:cNvGrpSpPr/>
            <p:nvPr/>
          </p:nvGrpSpPr>
          <p:grpSpPr>
            <a:xfrm>
              <a:off x="9361789" y="5888519"/>
              <a:ext cx="572770" cy="478710"/>
              <a:chOff x="6442710" y="4344739"/>
              <a:chExt cx="572770" cy="478710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1D3DBD1E-90F4-4F22-7D7F-818C3183AF5A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7A2EA19A-CAE0-601B-4D1A-D8F2964FDDB4}"/>
                  </a:ext>
                </a:extLst>
              </p:cNvPr>
              <p:cNvCxnSpPr>
                <a:cxnSpLocks/>
                <a:endCxn id="67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1575DED9-B48E-56F9-D11D-60E5238A9C05}"/>
                  </a:ext>
                </a:extLst>
              </p:cNvPr>
              <p:cNvCxnSpPr>
                <a:cxnSpLocks/>
                <a:stCxn id="67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A78A5EAC-6F01-4FC9-9562-C1467763EE9C}"/>
                </a:ext>
              </a:extLst>
            </p:cNvPr>
            <p:cNvSpPr/>
            <p:nvPr/>
          </p:nvSpPr>
          <p:spPr>
            <a:xfrm>
              <a:off x="8486938" y="598241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4FC907AA-B9CD-F543-136B-017886975EEA}"/>
                </a:ext>
              </a:extLst>
            </p:cNvPr>
            <p:cNvCxnSpPr>
              <a:cxnSpLocks/>
              <a:endCxn id="73" idx="2"/>
            </p:cNvCxnSpPr>
            <p:nvPr/>
          </p:nvCxnSpPr>
          <p:spPr>
            <a:xfrm>
              <a:off x="8241996" y="6174824"/>
              <a:ext cx="244942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A5A6472E-48DC-095B-12EF-995BDEA0A6B0}"/>
                </a:ext>
              </a:extLst>
            </p:cNvPr>
            <p:cNvCxnSpPr>
              <a:cxnSpLocks/>
              <a:stCxn id="73" idx="3"/>
            </p:cNvCxnSpPr>
            <p:nvPr/>
          </p:nvCxnSpPr>
          <p:spPr>
            <a:xfrm flipH="1">
              <a:off x="8351724" y="6310875"/>
              <a:ext cx="191568" cy="143281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D3C38DAD-5342-D6D5-B933-D5B6DE9526F0}"/>
                </a:ext>
              </a:extLst>
            </p:cNvPr>
            <p:cNvSpPr/>
            <p:nvPr/>
          </p:nvSpPr>
          <p:spPr>
            <a:xfrm>
              <a:off x="10311148" y="5997705"/>
              <a:ext cx="384810" cy="38481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1CEE19B8-0B5A-93C1-233C-5B2D9E7B9DA2}"/>
                </a:ext>
              </a:extLst>
            </p:cNvPr>
            <p:cNvSpPr txBox="1"/>
            <p:nvPr/>
          </p:nvSpPr>
          <p:spPr>
            <a:xfrm>
              <a:off x="8946693" y="600692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85" name="Arrow: Right 84">
              <a:extLst>
                <a:ext uri="{FF2B5EF4-FFF2-40B4-BE49-F238E27FC236}">
                  <a16:creationId xmlns:a16="http://schemas.microsoft.com/office/drawing/2014/main" id="{6E34F78B-97D7-508E-56AB-60AB61F0E706}"/>
                </a:ext>
              </a:extLst>
            </p:cNvPr>
            <p:cNvSpPr/>
            <p:nvPr/>
          </p:nvSpPr>
          <p:spPr>
            <a:xfrm>
              <a:off x="10821682" y="6113912"/>
              <a:ext cx="169834" cy="15239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9D2964D9-31C8-3734-9DF9-89D5EF9A0DBF}"/>
                </a:ext>
              </a:extLst>
            </p:cNvPr>
            <p:cNvSpPr txBox="1"/>
            <p:nvPr/>
          </p:nvSpPr>
          <p:spPr>
            <a:xfrm>
              <a:off x="9968804" y="59901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1B822E42-5CF1-CF4E-C801-03015968E484}"/>
                </a:ext>
              </a:extLst>
            </p:cNvPr>
            <p:cNvGrpSpPr/>
            <p:nvPr/>
          </p:nvGrpSpPr>
          <p:grpSpPr>
            <a:xfrm>
              <a:off x="11170273" y="5893417"/>
              <a:ext cx="572770" cy="478710"/>
              <a:chOff x="6442710" y="4344739"/>
              <a:chExt cx="572770" cy="47871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C05E3BDE-50D5-59C0-9001-0C258DDB7F01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349B8ABE-09FF-C616-4BB2-C49B256E52EA}"/>
                  </a:ext>
                </a:extLst>
              </p:cNvPr>
              <p:cNvCxnSpPr>
                <a:cxnSpLocks/>
                <a:endCxn id="88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8011A3C3-907F-CD75-C909-904F640C897C}"/>
                  </a:ext>
                </a:extLst>
              </p:cNvPr>
              <p:cNvCxnSpPr>
                <a:cxnSpLocks/>
                <a:stCxn id="88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BD2C1B9-4AD6-F0CC-CE7D-3759DC820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3825277" cy="10023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CRNs: (3,1) NP-complete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1979873-997D-6415-5B13-08B36E480AB3}"/>
              </a:ext>
            </a:extLst>
          </p:cNvPr>
          <p:cNvGrpSpPr/>
          <p:nvPr/>
        </p:nvGrpSpPr>
        <p:grpSpPr>
          <a:xfrm>
            <a:off x="172011" y="2101498"/>
            <a:ext cx="3017520" cy="1276350"/>
            <a:chOff x="2712720" y="1474470"/>
            <a:chExt cx="3017520" cy="12763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9456C7E-489C-FCB4-C708-84EEEFF96D15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7FC9328-F1AF-D903-8887-F973E3C6E80A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DDE9E44-FE5B-C576-E425-10DE63EB88FC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440C9A0-20F2-99C5-F7DC-EE9D54580159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E515F6F-0047-6476-5C31-A48D3946B7F0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0F6D26D-36C0-F6F6-72F9-1BDF003CCCFB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1C12C842-9A51-1069-AC4F-17083367757C}"/>
                </a:ext>
              </a:extLst>
            </p:cNvPr>
            <p:cNvCxnSpPr>
              <a:stCxn id="10" idx="7"/>
              <a:endCxn id="6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1A723A06-CE2A-AF20-4628-223095468B5F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E53EE3D2-B658-CAD4-F171-C570A38A0940}"/>
                </a:ext>
              </a:extLst>
            </p:cNvPr>
            <p:cNvCxnSpPr>
              <a:stCxn id="7" idx="6"/>
              <a:endCxn id="11" idx="2"/>
            </p:cNvCxnSpPr>
            <p:nvPr/>
          </p:nvCxnSpPr>
          <p:spPr>
            <a:xfrm>
              <a:off x="4941570" y="1666875"/>
              <a:ext cx="460214" cy="3161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68E58B20-6C32-BE07-7165-A225F6768FEE}"/>
                </a:ext>
              </a:extLst>
            </p:cNvPr>
            <p:cNvCxnSpPr>
              <a:stCxn id="6" idx="4"/>
              <a:endCxn id="8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17E1FEC-04E0-2CFD-C6D6-4B65819739B4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67AE0ED7-E666-BAC7-30B0-B7708B178023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B824471E-4280-5285-0D35-E015601772AC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21213225-905F-453E-0AD5-E7FC3C3EA628}"/>
                </a:ext>
              </a:extLst>
            </p:cNvPr>
            <p:cNvCxnSpPr>
              <a:cxnSpLocks/>
              <a:stCxn id="8" idx="2"/>
              <a:endCxn id="10" idx="5"/>
            </p:cNvCxnSpPr>
            <p:nvPr/>
          </p:nvCxnSpPr>
          <p:spPr>
            <a:xfrm flipH="1" flipV="1">
              <a:off x="3041176" y="2228481"/>
              <a:ext cx="391634" cy="3299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056AA65-F8C1-1E78-55B9-255DA78613F6}"/>
              </a:ext>
            </a:extLst>
          </p:cNvPr>
          <p:cNvSpPr txBox="1"/>
          <p:nvPr/>
        </p:nvSpPr>
        <p:spPr>
          <a:xfrm>
            <a:off x="230348" y="1092877"/>
            <a:ext cx="2969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Hamiltonian  Path</a:t>
            </a:r>
          </a:p>
          <a:p>
            <a:r>
              <a:rPr lang="en-US" sz="2400" b="1" u="sng" dirty="0"/>
              <a:t>from s to t?</a:t>
            </a:r>
            <a:endParaRPr lang="en-US" sz="24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918C29-4E9C-843F-40FA-908FA6825A0C}"/>
              </a:ext>
            </a:extLst>
          </p:cNvPr>
          <p:cNvSpPr txBox="1"/>
          <p:nvPr/>
        </p:nvSpPr>
        <p:spPr>
          <a:xfrm>
            <a:off x="4017682" y="86531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97985A1A-DA9D-7B17-19B1-0D1866A42134}"/>
              </a:ext>
            </a:extLst>
          </p:cNvPr>
          <p:cNvSpPr/>
          <p:nvPr/>
        </p:nvSpPr>
        <p:spPr>
          <a:xfrm>
            <a:off x="6012107" y="1214886"/>
            <a:ext cx="255102" cy="27850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B49F3C-092F-64E1-29C6-871C92E757F1}"/>
              </a:ext>
            </a:extLst>
          </p:cNvPr>
          <p:cNvSpPr txBox="1"/>
          <p:nvPr/>
        </p:nvSpPr>
        <p:spPr>
          <a:xfrm>
            <a:off x="4053675" y="2536478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B2A7F3-5359-A25E-3015-E2179CDF7A5B}"/>
              </a:ext>
            </a:extLst>
          </p:cNvPr>
          <p:cNvSpPr txBox="1"/>
          <p:nvPr/>
        </p:nvSpPr>
        <p:spPr>
          <a:xfrm>
            <a:off x="4090452" y="674570"/>
            <a:ext cx="175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42EC36-DAF9-282C-AE85-88BCC969B2A0}"/>
              </a:ext>
            </a:extLst>
          </p:cNvPr>
          <p:cNvSpPr txBox="1"/>
          <p:nvPr/>
        </p:nvSpPr>
        <p:spPr>
          <a:xfrm>
            <a:off x="7971021" y="2062947"/>
            <a:ext cx="3705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2) Check if the guessed traversal constitutes a Hamiltonian Path:</a:t>
            </a:r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93AB5C-8E57-6F9A-79D1-6D2E9C1150A1}"/>
              </a:ext>
            </a:extLst>
          </p:cNvPr>
          <p:cNvSpPr txBox="1"/>
          <p:nvPr/>
        </p:nvSpPr>
        <p:spPr>
          <a:xfrm>
            <a:off x="7975780" y="571884"/>
            <a:ext cx="32153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Non-deterministically guess</a:t>
            </a:r>
          </a:p>
          <a:p>
            <a:r>
              <a:rPr lang="en-US" dirty="0"/>
              <a:t>A traversal for each vertex:</a:t>
            </a:r>
          </a:p>
          <a:p>
            <a:r>
              <a:rPr lang="en-US" b="1" dirty="0"/>
              <a:t>   A+B+C -&gt; A</a:t>
            </a:r>
          </a:p>
          <a:p>
            <a:r>
              <a:rPr lang="en-US" b="1" dirty="0"/>
              <a:t>   A+B+C -&gt; B</a:t>
            </a:r>
          </a:p>
          <a:p>
            <a:r>
              <a:rPr lang="en-US" b="1" dirty="0"/>
              <a:t>   A+B+C -&gt; C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A21C6EB3-DD77-A561-1A77-4760028D9DB0}"/>
              </a:ext>
            </a:extLst>
          </p:cNvPr>
          <p:cNvGrpSpPr/>
          <p:nvPr/>
        </p:nvGrpSpPr>
        <p:grpSpPr>
          <a:xfrm>
            <a:off x="5474094" y="5214135"/>
            <a:ext cx="1173480" cy="824125"/>
            <a:chOff x="4556760" y="1926695"/>
            <a:chExt cx="1173480" cy="824125"/>
          </a:xfrm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6E0DADC9-729F-B2B2-B474-F303428D5D7F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4A8F9543-6FE6-72DE-CC2A-9B77F7EC4CA5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1E124EC0-3CCA-703D-75B3-D5E453C99779}"/>
                </a:ext>
              </a:extLst>
            </p:cNvPr>
            <p:cNvCxnSpPr>
              <a:stCxn id="108" idx="6"/>
              <a:endCxn id="110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C88DEA9D-A500-2F45-D152-5D24F96C4B5A}"/>
              </a:ext>
            </a:extLst>
          </p:cNvPr>
          <p:cNvCxnSpPr/>
          <p:nvPr/>
        </p:nvCxnSpPr>
        <p:spPr>
          <a:xfrm flipV="1">
            <a:off x="48260" y="3648086"/>
            <a:ext cx="12095480" cy="86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0" name="Oval 159">
            <a:extLst>
              <a:ext uri="{FF2B5EF4-FFF2-40B4-BE49-F238E27FC236}">
                <a16:creationId xmlns:a16="http://schemas.microsoft.com/office/drawing/2014/main" id="{A14C7A42-5EC0-AEA3-0933-5BF87A2E80B3}"/>
              </a:ext>
            </a:extLst>
          </p:cNvPr>
          <p:cNvSpPr/>
          <p:nvPr/>
        </p:nvSpPr>
        <p:spPr>
          <a:xfrm>
            <a:off x="6343332" y="4959201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1A72E52-CAB2-1654-DA08-0AED65CC68D8}"/>
              </a:ext>
            </a:extLst>
          </p:cNvPr>
          <p:cNvSpPr/>
          <p:nvPr/>
        </p:nvSpPr>
        <p:spPr>
          <a:xfrm rot="3206519">
            <a:off x="5717840" y="4587839"/>
            <a:ext cx="756320" cy="1909504"/>
          </a:xfrm>
          <a:prstGeom prst="ellipse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660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C400DB-BBE0-314F-FC0C-84383E2990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EBD98290-D72E-05CB-151D-BE029FEEEB45}"/>
              </a:ext>
            </a:extLst>
          </p:cNvPr>
          <p:cNvGrpSpPr/>
          <p:nvPr/>
        </p:nvGrpSpPr>
        <p:grpSpPr>
          <a:xfrm>
            <a:off x="5742936" y="488331"/>
            <a:ext cx="768587" cy="581211"/>
            <a:chOff x="6917453" y="2125980"/>
            <a:chExt cx="768587" cy="58121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B6E6E35-419E-BEF3-070E-F3AD43CB5B93}"/>
                </a:ext>
              </a:extLst>
            </p:cNvPr>
            <p:cNvSpPr/>
            <p:nvPr/>
          </p:nvSpPr>
          <p:spPr>
            <a:xfrm>
              <a:off x="7113270" y="232238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0D0D508E-DFDE-DFF3-E933-E61C3F41B392}"/>
                </a:ext>
              </a:extLst>
            </p:cNvPr>
            <p:cNvCxnSpPr>
              <a:cxnSpLocks/>
              <a:endCxn id="29" idx="0"/>
            </p:cNvCxnSpPr>
            <p:nvPr/>
          </p:nvCxnSpPr>
          <p:spPr>
            <a:xfrm>
              <a:off x="7305675" y="212598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F4FBE4FB-2E5D-EC1E-B467-E6C8303E0C5F}"/>
                </a:ext>
              </a:extLst>
            </p:cNvPr>
            <p:cNvCxnSpPr>
              <a:cxnSpLocks/>
              <a:endCxn id="29" idx="7"/>
            </p:cNvCxnSpPr>
            <p:nvPr/>
          </p:nvCxnSpPr>
          <p:spPr>
            <a:xfrm flipH="1">
              <a:off x="7441726" y="2228481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0F7A3D97-ED64-429F-9D22-6D07BE0A22AC}"/>
                </a:ext>
              </a:extLst>
            </p:cNvPr>
            <p:cNvCxnSpPr>
              <a:cxnSpLocks/>
              <a:stCxn id="29" idx="6"/>
            </p:cNvCxnSpPr>
            <p:nvPr/>
          </p:nvCxnSpPr>
          <p:spPr>
            <a:xfrm>
              <a:off x="7498080" y="251478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B4B3D041-76EF-12CD-35E1-88710CAB827E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 flipH="1" flipV="1">
              <a:off x="6917453" y="2366010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0A61CCB-8610-4EA9-D00F-D4709DEDE287}"/>
              </a:ext>
            </a:extLst>
          </p:cNvPr>
          <p:cNvGrpSpPr/>
          <p:nvPr/>
        </p:nvGrpSpPr>
        <p:grpSpPr>
          <a:xfrm>
            <a:off x="4698237" y="1449859"/>
            <a:ext cx="572770" cy="581211"/>
            <a:chOff x="6820555" y="2802850"/>
            <a:chExt cx="572770" cy="58121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79594194-ACEC-24E1-BC2D-BEBD3D7A4C12}"/>
                </a:ext>
              </a:extLst>
            </p:cNvPr>
            <p:cNvSpPr/>
            <p:nvPr/>
          </p:nvSpPr>
          <p:spPr>
            <a:xfrm>
              <a:off x="6820555" y="299925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A2594C78-933E-2B6C-E463-772AD096065B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>
              <a:off x="7012960" y="280285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5872A295-5A67-7D4C-E986-76646B471F8B}"/>
                </a:ext>
              </a:extLst>
            </p:cNvPr>
            <p:cNvCxnSpPr>
              <a:cxnSpLocks/>
              <a:stCxn id="38" idx="6"/>
            </p:cNvCxnSpPr>
            <p:nvPr/>
          </p:nvCxnSpPr>
          <p:spPr>
            <a:xfrm>
              <a:off x="7205365" y="319165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290658FC-E952-A0F8-0C9B-FB5BDBE58D5F}"/>
              </a:ext>
            </a:extLst>
          </p:cNvPr>
          <p:cNvGrpSpPr/>
          <p:nvPr/>
        </p:nvGrpSpPr>
        <p:grpSpPr>
          <a:xfrm>
            <a:off x="5407058" y="1449859"/>
            <a:ext cx="580627" cy="581211"/>
            <a:chOff x="6246893" y="3516893"/>
            <a:chExt cx="580627" cy="58121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921B60F0-BE95-905A-205E-2183448F6218}"/>
                </a:ext>
              </a:extLst>
            </p:cNvPr>
            <p:cNvSpPr/>
            <p:nvPr/>
          </p:nvSpPr>
          <p:spPr>
            <a:xfrm>
              <a:off x="6442710" y="3713294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D1A32BE6-537A-601A-8520-C4A9EF10C0CA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>
              <a:off x="6635115" y="3516893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690AD2BB-A15A-FDB1-E7A0-077DDCD00153}"/>
                </a:ext>
              </a:extLst>
            </p:cNvPr>
            <p:cNvCxnSpPr>
              <a:cxnSpLocks/>
              <a:stCxn id="43" idx="2"/>
            </p:cNvCxnSpPr>
            <p:nvPr/>
          </p:nvCxnSpPr>
          <p:spPr>
            <a:xfrm flipH="1" flipV="1">
              <a:off x="6246893" y="3756923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8633232-CA24-4098-5BAB-8DE6BAA181C9}"/>
              </a:ext>
            </a:extLst>
          </p:cNvPr>
          <p:cNvGrpSpPr/>
          <p:nvPr/>
        </p:nvGrpSpPr>
        <p:grpSpPr>
          <a:xfrm>
            <a:off x="6319118" y="1552360"/>
            <a:ext cx="572770" cy="478710"/>
            <a:chOff x="6442710" y="4344739"/>
            <a:chExt cx="572770" cy="47871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FD2BE081-EAF9-0815-548B-7E3F1D448D11}"/>
                </a:ext>
              </a:extLst>
            </p:cNvPr>
            <p:cNvSpPr/>
            <p:nvPr/>
          </p:nvSpPr>
          <p:spPr>
            <a:xfrm>
              <a:off x="6442710" y="443863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2BD01A57-D606-4FE8-B159-FF61FE650488}"/>
                </a:ext>
              </a:extLst>
            </p:cNvPr>
            <p:cNvCxnSpPr>
              <a:cxnSpLocks/>
              <a:endCxn id="48" idx="7"/>
            </p:cNvCxnSpPr>
            <p:nvPr/>
          </p:nvCxnSpPr>
          <p:spPr>
            <a:xfrm flipH="1">
              <a:off x="6771166" y="4344739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ED8B633B-191B-7AD2-AB9C-922FD99152E4}"/>
                </a:ext>
              </a:extLst>
            </p:cNvPr>
            <p:cNvCxnSpPr>
              <a:cxnSpLocks/>
              <a:stCxn id="48" idx="6"/>
            </p:cNvCxnSpPr>
            <p:nvPr/>
          </p:nvCxnSpPr>
          <p:spPr>
            <a:xfrm>
              <a:off x="6827520" y="4631044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CA47A689-20AD-0B68-0AF9-F391A5D9F52F}"/>
              </a:ext>
            </a:extLst>
          </p:cNvPr>
          <p:cNvGrpSpPr/>
          <p:nvPr/>
        </p:nvGrpSpPr>
        <p:grpSpPr>
          <a:xfrm>
            <a:off x="7006188" y="1552360"/>
            <a:ext cx="694927" cy="478710"/>
            <a:chOff x="6246893" y="5041785"/>
            <a:chExt cx="694927" cy="47871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2EB7C20-F458-E7E1-D5FA-58943E89D7B7}"/>
                </a:ext>
              </a:extLst>
            </p:cNvPr>
            <p:cNvSpPr/>
            <p:nvPr/>
          </p:nvSpPr>
          <p:spPr>
            <a:xfrm>
              <a:off x="6442710" y="5135685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FB1A78FE-67B3-E801-3C0D-8E8903EDDFA7}"/>
                </a:ext>
              </a:extLst>
            </p:cNvPr>
            <p:cNvCxnSpPr>
              <a:cxnSpLocks/>
              <a:endCxn id="53" idx="7"/>
            </p:cNvCxnSpPr>
            <p:nvPr/>
          </p:nvCxnSpPr>
          <p:spPr>
            <a:xfrm flipH="1">
              <a:off x="6771166" y="5041785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3F02CB74-E89F-EFE1-C565-3FA1307CC9C2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flipH="1" flipV="1">
              <a:off x="6246893" y="5179314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C71061D3-DB5F-4088-4892-B4905D8A1ACA}"/>
              </a:ext>
            </a:extLst>
          </p:cNvPr>
          <p:cNvSpPr/>
          <p:nvPr/>
        </p:nvSpPr>
        <p:spPr>
          <a:xfrm>
            <a:off x="5967726" y="2151668"/>
            <a:ext cx="384810" cy="38481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2CD0364-11EF-2458-527C-3E08682C6E79}"/>
              </a:ext>
            </a:extLst>
          </p:cNvPr>
          <p:cNvSpPr txBox="1"/>
          <p:nvPr/>
        </p:nvSpPr>
        <p:spPr>
          <a:xfrm>
            <a:off x="4171752" y="2990963"/>
            <a:ext cx="310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  <a:p>
            <a:r>
              <a:rPr lang="en-US" dirty="0"/>
              <a:t>except for a single “t”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9E949B9-8F62-46BE-07E8-2DE1D3145CD5}"/>
              </a:ext>
            </a:extLst>
          </p:cNvPr>
          <p:cNvSpPr txBox="1"/>
          <p:nvPr/>
        </p:nvSpPr>
        <p:spPr>
          <a:xfrm>
            <a:off x="7901410" y="86531"/>
            <a:ext cx="3288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77B8B9D6-42A3-E822-2F03-36F8ABBE06FA}"/>
              </a:ext>
            </a:extLst>
          </p:cNvPr>
          <p:cNvGrpSpPr/>
          <p:nvPr/>
        </p:nvGrpSpPr>
        <p:grpSpPr>
          <a:xfrm>
            <a:off x="8041460" y="3018207"/>
            <a:ext cx="3501047" cy="565637"/>
            <a:chOff x="8241996" y="5888519"/>
            <a:chExt cx="3501047" cy="56563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6B3317A3-A9E1-7BA4-73B3-009835BAAEE2}"/>
                </a:ext>
              </a:extLst>
            </p:cNvPr>
            <p:cNvGrpSpPr/>
            <p:nvPr/>
          </p:nvGrpSpPr>
          <p:grpSpPr>
            <a:xfrm>
              <a:off x="9361789" y="5888519"/>
              <a:ext cx="572770" cy="478710"/>
              <a:chOff x="6442710" y="4344739"/>
              <a:chExt cx="572770" cy="478710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7E2ED1BA-4993-AF6B-20D9-473483C3A61D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D5AF73D3-512C-DF69-E0BC-B5FFA19D2CD0}"/>
                  </a:ext>
                </a:extLst>
              </p:cNvPr>
              <p:cNvCxnSpPr>
                <a:cxnSpLocks/>
                <a:endCxn id="67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CEFDAEEE-806D-B83F-801D-DD7A37A5B82F}"/>
                  </a:ext>
                </a:extLst>
              </p:cNvPr>
              <p:cNvCxnSpPr>
                <a:cxnSpLocks/>
                <a:stCxn id="67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BCBB3A79-8101-FF01-1A2A-840F838B5856}"/>
                </a:ext>
              </a:extLst>
            </p:cNvPr>
            <p:cNvSpPr/>
            <p:nvPr/>
          </p:nvSpPr>
          <p:spPr>
            <a:xfrm>
              <a:off x="8486938" y="598241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7FF9FB97-AD6B-6D6F-3BFD-66703C7121B5}"/>
                </a:ext>
              </a:extLst>
            </p:cNvPr>
            <p:cNvCxnSpPr>
              <a:cxnSpLocks/>
              <a:endCxn id="73" idx="2"/>
            </p:cNvCxnSpPr>
            <p:nvPr/>
          </p:nvCxnSpPr>
          <p:spPr>
            <a:xfrm>
              <a:off x="8241996" y="6174824"/>
              <a:ext cx="244942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035BF24E-AA44-BFFB-9CBB-859CB2185C4D}"/>
                </a:ext>
              </a:extLst>
            </p:cNvPr>
            <p:cNvCxnSpPr>
              <a:cxnSpLocks/>
              <a:stCxn id="73" idx="3"/>
            </p:cNvCxnSpPr>
            <p:nvPr/>
          </p:nvCxnSpPr>
          <p:spPr>
            <a:xfrm flipH="1">
              <a:off x="8351724" y="6310875"/>
              <a:ext cx="191568" cy="143281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7C6246C-4CBE-270C-9763-77E8055D177A}"/>
                </a:ext>
              </a:extLst>
            </p:cNvPr>
            <p:cNvSpPr/>
            <p:nvPr/>
          </p:nvSpPr>
          <p:spPr>
            <a:xfrm>
              <a:off x="10311148" y="5997705"/>
              <a:ext cx="384810" cy="38481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1D3A478A-0FE9-B073-5D4E-338ABFF432BE}"/>
                </a:ext>
              </a:extLst>
            </p:cNvPr>
            <p:cNvSpPr txBox="1"/>
            <p:nvPr/>
          </p:nvSpPr>
          <p:spPr>
            <a:xfrm>
              <a:off x="8946693" y="600692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85" name="Arrow: Right 84">
              <a:extLst>
                <a:ext uri="{FF2B5EF4-FFF2-40B4-BE49-F238E27FC236}">
                  <a16:creationId xmlns:a16="http://schemas.microsoft.com/office/drawing/2014/main" id="{2254DA9E-B8DC-F1DB-DDE5-0AFDF050F899}"/>
                </a:ext>
              </a:extLst>
            </p:cNvPr>
            <p:cNvSpPr/>
            <p:nvPr/>
          </p:nvSpPr>
          <p:spPr>
            <a:xfrm>
              <a:off x="10821682" y="6113912"/>
              <a:ext cx="169834" cy="15239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2A05D16A-3CA5-3865-4FC0-EAB4DD2A4E25}"/>
                </a:ext>
              </a:extLst>
            </p:cNvPr>
            <p:cNvSpPr txBox="1"/>
            <p:nvPr/>
          </p:nvSpPr>
          <p:spPr>
            <a:xfrm>
              <a:off x="9968804" y="59901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189614FE-A749-7642-B6DB-458CBD3890AF}"/>
                </a:ext>
              </a:extLst>
            </p:cNvPr>
            <p:cNvGrpSpPr/>
            <p:nvPr/>
          </p:nvGrpSpPr>
          <p:grpSpPr>
            <a:xfrm>
              <a:off x="11170273" y="5893417"/>
              <a:ext cx="572770" cy="478710"/>
              <a:chOff x="6442710" y="4344739"/>
              <a:chExt cx="572770" cy="47871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715AC810-435B-39B2-20C8-794EB7C4DD67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40245D8D-C800-6D1B-40E2-01E27312C015}"/>
                  </a:ext>
                </a:extLst>
              </p:cNvPr>
              <p:cNvCxnSpPr>
                <a:cxnSpLocks/>
                <a:endCxn id="88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060D5264-7967-56E5-6CFC-C61A3F812460}"/>
                  </a:ext>
                </a:extLst>
              </p:cNvPr>
              <p:cNvCxnSpPr>
                <a:cxnSpLocks/>
                <a:stCxn id="88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CE4A787-9C31-F8A0-5758-300129C7E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3825277" cy="10023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CRNs: (3,1) NP-complete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EFCF614-73E1-251C-80C3-345E801D300B}"/>
              </a:ext>
            </a:extLst>
          </p:cNvPr>
          <p:cNvGrpSpPr/>
          <p:nvPr/>
        </p:nvGrpSpPr>
        <p:grpSpPr>
          <a:xfrm>
            <a:off x="172011" y="2101498"/>
            <a:ext cx="3017520" cy="1276350"/>
            <a:chOff x="2712720" y="1474470"/>
            <a:chExt cx="3017520" cy="12763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FA9708C-6BA3-3968-EA99-1336BF9BE42C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096BAF1-1089-37E4-8F8B-A0B9847DDEC1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1472180-0044-098B-278F-B9C4A5EAD7DD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2240E51-42DE-9927-CBBC-D6CA338B3C99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51FC45A-015D-1BA5-08F6-BB5B1B738D2D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BE56B8D-C9EF-459A-6C6D-A49023A13AF6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E0615042-AEC3-A819-C2BB-97F76ED4DE0D}"/>
                </a:ext>
              </a:extLst>
            </p:cNvPr>
            <p:cNvCxnSpPr>
              <a:stCxn id="10" idx="7"/>
              <a:endCxn id="6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5A015D9-17A1-93A3-82DB-BD9ACDC69225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83EAAAB0-D073-A3CB-7605-1FB6B8D28A9B}"/>
                </a:ext>
              </a:extLst>
            </p:cNvPr>
            <p:cNvCxnSpPr>
              <a:stCxn id="7" idx="6"/>
              <a:endCxn id="11" idx="2"/>
            </p:cNvCxnSpPr>
            <p:nvPr/>
          </p:nvCxnSpPr>
          <p:spPr>
            <a:xfrm>
              <a:off x="4941570" y="1666875"/>
              <a:ext cx="460214" cy="3161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6348ED24-548A-CD4E-647E-2237B1C3B1CE}"/>
                </a:ext>
              </a:extLst>
            </p:cNvPr>
            <p:cNvCxnSpPr>
              <a:stCxn id="6" idx="4"/>
              <a:endCxn id="8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0124390-D6BC-F8F9-52F8-5B12FC8329E6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705A903-2FD5-6CCB-8D1D-366EC5FB2A72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1BB6178-57FF-DB95-D4FE-8FB65E09D3E4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CE17D0F7-6FEB-4077-EB16-A907D4C4E333}"/>
                </a:ext>
              </a:extLst>
            </p:cNvPr>
            <p:cNvCxnSpPr>
              <a:cxnSpLocks/>
              <a:stCxn id="8" idx="2"/>
              <a:endCxn id="10" idx="5"/>
            </p:cNvCxnSpPr>
            <p:nvPr/>
          </p:nvCxnSpPr>
          <p:spPr>
            <a:xfrm flipH="1" flipV="1">
              <a:off x="3041176" y="2228481"/>
              <a:ext cx="391634" cy="3299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78D0EAB-E87F-ED92-528D-AB973E23BF03}"/>
              </a:ext>
            </a:extLst>
          </p:cNvPr>
          <p:cNvSpPr txBox="1"/>
          <p:nvPr/>
        </p:nvSpPr>
        <p:spPr>
          <a:xfrm>
            <a:off x="230348" y="1092877"/>
            <a:ext cx="2969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Hamiltonian  Path</a:t>
            </a:r>
          </a:p>
          <a:p>
            <a:r>
              <a:rPr lang="en-US" sz="2400" b="1" u="sng" dirty="0"/>
              <a:t>from s to t?</a:t>
            </a:r>
            <a:endParaRPr lang="en-US" sz="24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07E4A6-DAA5-56AA-1C27-11FF0E58C39F}"/>
              </a:ext>
            </a:extLst>
          </p:cNvPr>
          <p:cNvSpPr txBox="1"/>
          <p:nvPr/>
        </p:nvSpPr>
        <p:spPr>
          <a:xfrm>
            <a:off x="4017682" y="86531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23104C92-2E5C-C781-9B53-2F6DD7A1363D}"/>
              </a:ext>
            </a:extLst>
          </p:cNvPr>
          <p:cNvSpPr/>
          <p:nvPr/>
        </p:nvSpPr>
        <p:spPr>
          <a:xfrm>
            <a:off x="6012107" y="1214886"/>
            <a:ext cx="255102" cy="27850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BAD48E-090E-F76D-2BC2-B1D5BE73FC82}"/>
              </a:ext>
            </a:extLst>
          </p:cNvPr>
          <p:cNvSpPr txBox="1"/>
          <p:nvPr/>
        </p:nvSpPr>
        <p:spPr>
          <a:xfrm>
            <a:off x="4053675" y="2536478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5F4CF9-BD03-E057-D995-6B63087FD8EC}"/>
              </a:ext>
            </a:extLst>
          </p:cNvPr>
          <p:cNvSpPr txBox="1"/>
          <p:nvPr/>
        </p:nvSpPr>
        <p:spPr>
          <a:xfrm>
            <a:off x="4090452" y="674570"/>
            <a:ext cx="175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256F3BD-3618-26F0-49CC-5D5BBACBD11E}"/>
              </a:ext>
            </a:extLst>
          </p:cNvPr>
          <p:cNvSpPr txBox="1"/>
          <p:nvPr/>
        </p:nvSpPr>
        <p:spPr>
          <a:xfrm>
            <a:off x="7971021" y="2062947"/>
            <a:ext cx="3705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2) Check if the guessed traversal constitutes a Hamiltonian Path:</a:t>
            </a:r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BD4CE90-F494-DF5A-1536-B995C0DD9CD4}"/>
              </a:ext>
            </a:extLst>
          </p:cNvPr>
          <p:cNvSpPr txBox="1"/>
          <p:nvPr/>
        </p:nvSpPr>
        <p:spPr>
          <a:xfrm>
            <a:off x="7975780" y="571884"/>
            <a:ext cx="32153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Non-deterministically guess</a:t>
            </a:r>
          </a:p>
          <a:p>
            <a:r>
              <a:rPr lang="en-US" dirty="0"/>
              <a:t>A traversal for each vertex:</a:t>
            </a:r>
          </a:p>
          <a:p>
            <a:r>
              <a:rPr lang="en-US" b="1" dirty="0"/>
              <a:t>   A+B+C -&gt; A</a:t>
            </a:r>
          </a:p>
          <a:p>
            <a:r>
              <a:rPr lang="en-US" b="1" dirty="0"/>
              <a:t>   A+B+C -&gt; B</a:t>
            </a:r>
          </a:p>
          <a:p>
            <a:r>
              <a:rPr lang="en-US" b="1" dirty="0"/>
              <a:t>   A+B+C -&gt; C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54BF5C7-A30F-16C5-B8D1-F204D99D1193}"/>
              </a:ext>
            </a:extLst>
          </p:cNvPr>
          <p:cNvSpPr/>
          <p:nvPr/>
        </p:nvSpPr>
        <p:spPr>
          <a:xfrm>
            <a:off x="6262764" y="5214135"/>
            <a:ext cx="384810" cy="38481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t</a:t>
            </a:r>
          </a:p>
        </p:txBody>
      </p: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FDE8285E-39AA-5A7D-2DA8-602F5A010EA9}"/>
              </a:ext>
            </a:extLst>
          </p:cNvPr>
          <p:cNvCxnSpPr/>
          <p:nvPr/>
        </p:nvCxnSpPr>
        <p:spPr>
          <a:xfrm flipV="1">
            <a:off x="48260" y="3648086"/>
            <a:ext cx="12095480" cy="86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Graphic 11" descr="Checkmark with solid fill">
            <a:extLst>
              <a:ext uri="{FF2B5EF4-FFF2-40B4-BE49-F238E27FC236}">
                <a16:creationId xmlns:a16="http://schemas.microsoft.com/office/drawing/2014/main" id="{8C37BE78-65E9-45A6-EA06-59FB25A35E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04096" y="48025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9423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BACF5-036C-F299-EFE4-F631E724EE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2048BB79-BB4E-9D35-462F-A9AAA56F04BA}"/>
              </a:ext>
            </a:extLst>
          </p:cNvPr>
          <p:cNvGrpSpPr/>
          <p:nvPr/>
        </p:nvGrpSpPr>
        <p:grpSpPr>
          <a:xfrm>
            <a:off x="5742936" y="488331"/>
            <a:ext cx="768587" cy="581211"/>
            <a:chOff x="6917453" y="2125980"/>
            <a:chExt cx="768587" cy="58121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131AEAB-A4D6-84E9-B3E1-C202990B42D5}"/>
                </a:ext>
              </a:extLst>
            </p:cNvPr>
            <p:cNvSpPr/>
            <p:nvPr/>
          </p:nvSpPr>
          <p:spPr>
            <a:xfrm>
              <a:off x="7113270" y="232238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0936A4E-ED7A-85ED-FFB8-3C249C4C5652}"/>
                </a:ext>
              </a:extLst>
            </p:cNvPr>
            <p:cNvCxnSpPr>
              <a:cxnSpLocks/>
              <a:endCxn id="29" idx="0"/>
            </p:cNvCxnSpPr>
            <p:nvPr/>
          </p:nvCxnSpPr>
          <p:spPr>
            <a:xfrm>
              <a:off x="7305675" y="212598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C8C1B1E9-311F-1761-6F8F-9E3D27487257}"/>
                </a:ext>
              </a:extLst>
            </p:cNvPr>
            <p:cNvCxnSpPr>
              <a:cxnSpLocks/>
              <a:endCxn id="29" idx="7"/>
            </p:cNvCxnSpPr>
            <p:nvPr/>
          </p:nvCxnSpPr>
          <p:spPr>
            <a:xfrm flipH="1">
              <a:off x="7441726" y="2228481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0CFC4D98-0B08-BE2C-F5D5-AD36560EF94E}"/>
                </a:ext>
              </a:extLst>
            </p:cNvPr>
            <p:cNvCxnSpPr>
              <a:cxnSpLocks/>
              <a:stCxn id="29" idx="6"/>
            </p:cNvCxnSpPr>
            <p:nvPr/>
          </p:nvCxnSpPr>
          <p:spPr>
            <a:xfrm>
              <a:off x="7498080" y="251478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324D0904-7FE4-EC1B-D72F-12624C5E991D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 flipH="1" flipV="1">
              <a:off x="6917453" y="2366010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AAEDC33-12FE-0C65-FDBE-A35D0A1E6802}"/>
              </a:ext>
            </a:extLst>
          </p:cNvPr>
          <p:cNvGrpSpPr/>
          <p:nvPr/>
        </p:nvGrpSpPr>
        <p:grpSpPr>
          <a:xfrm>
            <a:off x="4698237" y="1449859"/>
            <a:ext cx="572770" cy="581211"/>
            <a:chOff x="6820555" y="2802850"/>
            <a:chExt cx="572770" cy="58121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A143D845-BC5B-9C94-F87D-0DDCDC2B0C43}"/>
                </a:ext>
              </a:extLst>
            </p:cNvPr>
            <p:cNvSpPr/>
            <p:nvPr/>
          </p:nvSpPr>
          <p:spPr>
            <a:xfrm>
              <a:off x="6820555" y="2999251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313AFD48-5F12-8267-0FDE-4790DC2B53E9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>
              <a:off x="7012960" y="2802850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3EE01239-E021-4F3D-FF8E-40EC8C97322E}"/>
                </a:ext>
              </a:extLst>
            </p:cNvPr>
            <p:cNvCxnSpPr>
              <a:cxnSpLocks/>
              <a:stCxn id="38" idx="6"/>
            </p:cNvCxnSpPr>
            <p:nvPr/>
          </p:nvCxnSpPr>
          <p:spPr>
            <a:xfrm>
              <a:off x="7205365" y="3191656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9C3F1F0-27CD-8BC5-683A-837BD1512B5C}"/>
              </a:ext>
            </a:extLst>
          </p:cNvPr>
          <p:cNvGrpSpPr/>
          <p:nvPr/>
        </p:nvGrpSpPr>
        <p:grpSpPr>
          <a:xfrm>
            <a:off x="5407058" y="1449859"/>
            <a:ext cx="580627" cy="581211"/>
            <a:chOff x="6246893" y="3516893"/>
            <a:chExt cx="580627" cy="58121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60946B98-5CEB-010A-4FFD-83B027411FC3}"/>
                </a:ext>
              </a:extLst>
            </p:cNvPr>
            <p:cNvSpPr/>
            <p:nvPr/>
          </p:nvSpPr>
          <p:spPr>
            <a:xfrm>
              <a:off x="6442710" y="3713294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CEF3FA72-469B-710F-B1EE-D14B46E36D4C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>
              <a:off x="6635115" y="3516893"/>
              <a:ext cx="0" cy="196401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F4C3B712-4915-F9E8-ACBD-5685DCF64C37}"/>
                </a:ext>
              </a:extLst>
            </p:cNvPr>
            <p:cNvCxnSpPr>
              <a:cxnSpLocks/>
              <a:stCxn id="43" idx="2"/>
            </p:cNvCxnSpPr>
            <p:nvPr/>
          </p:nvCxnSpPr>
          <p:spPr>
            <a:xfrm flipH="1" flipV="1">
              <a:off x="6246893" y="3756923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FAB8CB7F-E7EA-8DD8-9385-4DE0B77710FF}"/>
              </a:ext>
            </a:extLst>
          </p:cNvPr>
          <p:cNvGrpSpPr/>
          <p:nvPr/>
        </p:nvGrpSpPr>
        <p:grpSpPr>
          <a:xfrm>
            <a:off x="6319118" y="1552360"/>
            <a:ext cx="572770" cy="478710"/>
            <a:chOff x="6442710" y="4344739"/>
            <a:chExt cx="572770" cy="47871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60A0EFE-17A4-B570-EB38-CA67BCE2C04B}"/>
                </a:ext>
              </a:extLst>
            </p:cNvPr>
            <p:cNvSpPr/>
            <p:nvPr/>
          </p:nvSpPr>
          <p:spPr>
            <a:xfrm>
              <a:off x="6442710" y="443863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2CD335E1-ACCF-5B1F-B2CC-50643E201153}"/>
                </a:ext>
              </a:extLst>
            </p:cNvPr>
            <p:cNvCxnSpPr>
              <a:cxnSpLocks/>
              <a:endCxn id="48" idx="7"/>
            </p:cNvCxnSpPr>
            <p:nvPr/>
          </p:nvCxnSpPr>
          <p:spPr>
            <a:xfrm flipH="1">
              <a:off x="6771166" y="4344739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87FC0DCA-3792-0FE9-57AB-5D95C8F14C97}"/>
                </a:ext>
              </a:extLst>
            </p:cNvPr>
            <p:cNvCxnSpPr>
              <a:cxnSpLocks/>
              <a:stCxn id="48" idx="6"/>
            </p:cNvCxnSpPr>
            <p:nvPr/>
          </p:nvCxnSpPr>
          <p:spPr>
            <a:xfrm>
              <a:off x="6827520" y="4631044"/>
              <a:ext cx="18796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EB4EADCC-D390-354E-F47A-565F4E6EE6AE}"/>
              </a:ext>
            </a:extLst>
          </p:cNvPr>
          <p:cNvGrpSpPr/>
          <p:nvPr/>
        </p:nvGrpSpPr>
        <p:grpSpPr>
          <a:xfrm>
            <a:off x="7006188" y="1552360"/>
            <a:ext cx="694927" cy="478710"/>
            <a:chOff x="6246893" y="5041785"/>
            <a:chExt cx="694927" cy="47871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3F3CAA9E-6290-C676-62A6-C8D8E6119F3F}"/>
                </a:ext>
              </a:extLst>
            </p:cNvPr>
            <p:cNvSpPr/>
            <p:nvPr/>
          </p:nvSpPr>
          <p:spPr>
            <a:xfrm>
              <a:off x="6442710" y="5135685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3F6D9576-EFEA-091B-1E93-DEF2F23DEEEA}"/>
                </a:ext>
              </a:extLst>
            </p:cNvPr>
            <p:cNvCxnSpPr>
              <a:cxnSpLocks/>
              <a:endCxn id="53" idx="7"/>
            </p:cNvCxnSpPr>
            <p:nvPr/>
          </p:nvCxnSpPr>
          <p:spPr>
            <a:xfrm flipH="1">
              <a:off x="6771166" y="5041785"/>
              <a:ext cx="170654" cy="150254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84F76689-7424-7EC3-94CE-005C0CD3C8C5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flipH="1" flipV="1">
              <a:off x="6246893" y="5179314"/>
              <a:ext cx="195817" cy="148776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75B15DB9-03B7-67D9-1EF7-E3CC4185E3D4}"/>
              </a:ext>
            </a:extLst>
          </p:cNvPr>
          <p:cNvSpPr/>
          <p:nvPr/>
        </p:nvSpPr>
        <p:spPr>
          <a:xfrm>
            <a:off x="5967726" y="2151668"/>
            <a:ext cx="384810" cy="38481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22EB34A-CC74-41B1-A173-B095EC8FD866}"/>
              </a:ext>
            </a:extLst>
          </p:cNvPr>
          <p:cNvSpPr txBox="1"/>
          <p:nvPr/>
        </p:nvSpPr>
        <p:spPr>
          <a:xfrm>
            <a:off x="4171752" y="2990963"/>
            <a:ext cx="310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  <a:p>
            <a:r>
              <a:rPr lang="en-US" dirty="0"/>
              <a:t>except for a single “t”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8978FE5-DF29-A0C0-F91D-261260A27CF6}"/>
              </a:ext>
            </a:extLst>
          </p:cNvPr>
          <p:cNvSpPr txBox="1"/>
          <p:nvPr/>
        </p:nvSpPr>
        <p:spPr>
          <a:xfrm>
            <a:off x="7901410" y="86531"/>
            <a:ext cx="3288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21881F43-7903-DAB7-0D45-9184EEEAEF39}"/>
              </a:ext>
            </a:extLst>
          </p:cNvPr>
          <p:cNvGrpSpPr/>
          <p:nvPr/>
        </p:nvGrpSpPr>
        <p:grpSpPr>
          <a:xfrm>
            <a:off x="8041460" y="3018207"/>
            <a:ext cx="3501047" cy="565637"/>
            <a:chOff x="8241996" y="5888519"/>
            <a:chExt cx="3501047" cy="56563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2A9FE790-1BFD-A4FC-A021-3957CB6D07C5}"/>
                </a:ext>
              </a:extLst>
            </p:cNvPr>
            <p:cNvGrpSpPr/>
            <p:nvPr/>
          </p:nvGrpSpPr>
          <p:grpSpPr>
            <a:xfrm>
              <a:off x="9361789" y="5888519"/>
              <a:ext cx="572770" cy="478710"/>
              <a:chOff x="6442710" y="4344739"/>
              <a:chExt cx="572770" cy="478710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C0E84608-D38E-33DF-A253-2FE7109C5775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BC33C3E3-DA4D-98D6-6E96-91D21B78F1EC}"/>
                  </a:ext>
                </a:extLst>
              </p:cNvPr>
              <p:cNvCxnSpPr>
                <a:cxnSpLocks/>
                <a:endCxn id="67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CCA6A5F9-52FD-BBA0-C491-2248DD67FF78}"/>
                  </a:ext>
                </a:extLst>
              </p:cNvPr>
              <p:cNvCxnSpPr>
                <a:cxnSpLocks/>
                <a:stCxn id="67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A59955E5-B505-C30F-BF68-18E8BAF5C058}"/>
                </a:ext>
              </a:extLst>
            </p:cNvPr>
            <p:cNvSpPr/>
            <p:nvPr/>
          </p:nvSpPr>
          <p:spPr>
            <a:xfrm>
              <a:off x="8486938" y="5982419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1B21F0C0-7172-8BE7-4A17-D7EEAC9D9011}"/>
                </a:ext>
              </a:extLst>
            </p:cNvPr>
            <p:cNvCxnSpPr>
              <a:cxnSpLocks/>
              <a:endCxn id="73" idx="2"/>
            </p:cNvCxnSpPr>
            <p:nvPr/>
          </p:nvCxnSpPr>
          <p:spPr>
            <a:xfrm>
              <a:off x="8241996" y="6174824"/>
              <a:ext cx="244942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CE5DBD19-E17E-5967-5F4F-E9DB32750AF4}"/>
                </a:ext>
              </a:extLst>
            </p:cNvPr>
            <p:cNvCxnSpPr>
              <a:cxnSpLocks/>
              <a:stCxn id="73" idx="3"/>
            </p:cNvCxnSpPr>
            <p:nvPr/>
          </p:nvCxnSpPr>
          <p:spPr>
            <a:xfrm flipH="1">
              <a:off x="8351724" y="6310875"/>
              <a:ext cx="191568" cy="143281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AEE65620-7AD2-7DCD-38BA-0A6BDC9CFCB8}"/>
                </a:ext>
              </a:extLst>
            </p:cNvPr>
            <p:cNvSpPr/>
            <p:nvPr/>
          </p:nvSpPr>
          <p:spPr>
            <a:xfrm>
              <a:off x="10311148" y="5997705"/>
              <a:ext cx="384810" cy="38481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8CEC7FDE-6A5F-CE51-187B-89959B9F2699}"/>
                </a:ext>
              </a:extLst>
            </p:cNvPr>
            <p:cNvSpPr txBox="1"/>
            <p:nvPr/>
          </p:nvSpPr>
          <p:spPr>
            <a:xfrm>
              <a:off x="8946693" y="600692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85" name="Arrow: Right 84">
              <a:extLst>
                <a:ext uri="{FF2B5EF4-FFF2-40B4-BE49-F238E27FC236}">
                  <a16:creationId xmlns:a16="http://schemas.microsoft.com/office/drawing/2014/main" id="{97C1FAC8-5E9B-C9D7-3991-A595E59BC72F}"/>
                </a:ext>
              </a:extLst>
            </p:cNvPr>
            <p:cNvSpPr/>
            <p:nvPr/>
          </p:nvSpPr>
          <p:spPr>
            <a:xfrm>
              <a:off x="10821682" y="6113912"/>
              <a:ext cx="169834" cy="15239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6C01B960-7D59-836E-0E21-73AE729484C5}"/>
                </a:ext>
              </a:extLst>
            </p:cNvPr>
            <p:cNvSpPr txBox="1"/>
            <p:nvPr/>
          </p:nvSpPr>
          <p:spPr>
            <a:xfrm>
              <a:off x="9968804" y="599015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E2662722-D35B-A8D2-33B9-3820E4ABE873}"/>
                </a:ext>
              </a:extLst>
            </p:cNvPr>
            <p:cNvGrpSpPr/>
            <p:nvPr/>
          </p:nvGrpSpPr>
          <p:grpSpPr>
            <a:xfrm>
              <a:off x="11170273" y="5893417"/>
              <a:ext cx="572770" cy="478710"/>
              <a:chOff x="6442710" y="4344739"/>
              <a:chExt cx="572770" cy="47871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2218A760-259A-5787-6919-2C2EACE500D3}"/>
                  </a:ext>
                </a:extLst>
              </p:cNvPr>
              <p:cNvSpPr/>
              <p:nvPr/>
            </p:nvSpPr>
            <p:spPr>
              <a:xfrm>
                <a:off x="6442710" y="4438639"/>
                <a:ext cx="384810" cy="384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3CED6D31-17E3-F2DD-E5C4-2008A031E553}"/>
                  </a:ext>
                </a:extLst>
              </p:cNvPr>
              <p:cNvCxnSpPr>
                <a:cxnSpLocks/>
                <a:endCxn id="88" idx="7"/>
              </p:cNvCxnSpPr>
              <p:nvPr/>
            </p:nvCxnSpPr>
            <p:spPr>
              <a:xfrm flipH="1">
                <a:off x="6771166" y="4344739"/>
                <a:ext cx="170654" cy="150254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A31A9810-B712-2E15-8B43-9CA2ED185973}"/>
                  </a:ext>
                </a:extLst>
              </p:cNvPr>
              <p:cNvCxnSpPr>
                <a:cxnSpLocks/>
                <a:stCxn id="88" idx="6"/>
              </p:cNvCxnSpPr>
              <p:nvPr/>
            </p:nvCxnSpPr>
            <p:spPr>
              <a:xfrm>
                <a:off x="6827520" y="4631044"/>
                <a:ext cx="18796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ECF8B0-67DF-36B2-3AC9-200AC672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3825277" cy="10023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CRNs: (3,1) NP-complete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616B986-9E63-C108-9DCD-817BCC2C88E5}"/>
              </a:ext>
            </a:extLst>
          </p:cNvPr>
          <p:cNvGrpSpPr/>
          <p:nvPr/>
        </p:nvGrpSpPr>
        <p:grpSpPr>
          <a:xfrm>
            <a:off x="172011" y="2101498"/>
            <a:ext cx="3017520" cy="1276350"/>
            <a:chOff x="2712720" y="1474470"/>
            <a:chExt cx="3017520" cy="12763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18CF785-5C10-808F-93AE-4B1FF5D355B5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0D03DE2-2EE8-2047-08FE-3AA168C8E1F4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FA202B9-6167-006F-0D70-31679764C4DC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4179A33-9014-2D24-6C32-0962ECD0B5AE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5A40575-610B-CBA2-21E9-0F9094AEE52E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B068F38-3E68-18A8-D03A-DCB9768247E7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0751E4F-68C6-01EE-89C0-81D8B6CDBEED}"/>
                </a:ext>
              </a:extLst>
            </p:cNvPr>
            <p:cNvCxnSpPr>
              <a:stCxn id="10" idx="7"/>
              <a:endCxn id="6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CB67318-5C63-575B-3C1E-CDCAF7C69133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624085F7-2819-8DF7-904F-56352CB4044C}"/>
                </a:ext>
              </a:extLst>
            </p:cNvPr>
            <p:cNvCxnSpPr>
              <a:stCxn id="7" idx="6"/>
              <a:endCxn id="11" idx="2"/>
            </p:cNvCxnSpPr>
            <p:nvPr/>
          </p:nvCxnSpPr>
          <p:spPr>
            <a:xfrm>
              <a:off x="4941570" y="1666875"/>
              <a:ext cx="460214" cy="3161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1ACE86DF-0722-1623-4C0B-0B870F393D63}"/>
                </a:ext>
              </a:extLst>
            </p:cNvPr>
            <p:cNvCxnSpPr>
              <a:stCxn id="6" idx="4"/>
              <a:endCxn id="8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F3497DFB-C2B7-B5F0-B9F6-E6E4B5A1C194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742BC4C-598D-9756-77F8-28B7F3F35C13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E135087-3442-8F3B-22A3-AB48D51560ED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20A2608B-5146-3BA0-9DA8-A4644CA07358}"/>
                </a:ext>
              </a:extLst>
            </p:cNvPr>
            <p:cNvCxnSpPr>
              <a:cxnSpLocks/>
              <a:stCxn id="8" idx="2"/>
              <a:endCxn id="10" idx="5"/>
            </p:cNvCxnSpPr>
            <p:nvPr/>
          </p:nvCxnSpPr>
          <p:spPr>
            <a:xfrm flipH="1" flipV="1">
              <a:off x="3041176" y="2228481"/>
              <a:ext cx="391634" cy="32993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EB9B17D-E3EC-A413-910D-D194B328D96F}"/>
              </a:ext>
            </a:extLst>
          </p:cNvPr>
          <p:cNvSpPr txBox="1"/>
          <p:nvPr/>
        </p:nvSpPr>
        <p:spPr>
          <a:xfrm>
            <a:off x="230348" y="1092877"/>
            <a:ext cx="2969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Hamiltonian  Path</a:t>
            </a:r>
          </a:p>
          <a:p>
            <a:r>
              <a:rPr lang="en-US" sz="2400" b="1" u="sng" dirty="0"/>
              <a:t>from s to t?</a:t>
            </a:r>
            <a:endParaRPr lang="en-US" sz="24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41CE22-4633-2B4E-92D9-20D8C0DA23B6}"/>
              </a:ext>
            </a:extLst>
          </p:cNvPr>
          <p:cNvSpPr txBox="1"/>
          <p:nvPr/>
        </p:nvSpPr>
        <p:spPr>
          <a:xfrm>
            <a:off x="4017682" y="86531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2E81F38E-0DDD-65B9-2F21-9C480256406B}"/>
              </a:ext>
            </a:extLst>
          </p:cNvPr>
          <p:cNvSpPr/>
          <p:nvPr/>
        </p:nvSpPr>
        <p:spPr>
          <a:xfrm>
            <a:off x="6012107" y="1214886"/>
            <a:ext cx="255102" cy="27850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7BC568E-2D34-B086-A733-3C93FCA8DAEF}"/>
              </a:ext>
            </a:extLst>
          </p:cNvPr>
          <p:cNvSpPr txBox="1"/>
          <p:nvPr/>
        </p:nvSpPr>
        <p:spPr>
          <a:xfrm>
            <a:off x="4053675" y="2536478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653376-2C30-F3EB-1D7E-C2DA24F13F9B}"/>
              </a:ext>
            </a:extLst>
          </p:cNvPr>
          <p:cNvSpPr txBox="1"/>
          <p:nvPr/>
        </p:nvSpPr>
        <p:spPr>
          <a:xfrm>
            <a:off x="4090452" y="674570"/>
            <a:ext cx="175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8294A4-B604-BA46-9DFD-77E01DF0A174}"/>
              </a:ext>
            </a:extLst>
          </p:cNvPr>
          <p:cNvSpPr txBox="1"/>
          <p:nvPr/>
        </p:nvSpPr>
        <p:spPr>
          <a:xfrm>
            <a:off x="7971021" y="2062947"/>
            <a:ext cx="3705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2) Check if the guessed traversal constitutes a Hamiltonian Path:</a:t>
            </a:r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6CCAF26-F57D-4D42-F910-FFBB2ADB34B8}"/>
              </a:ext>
            </a:extLst>
          </p:cNvPr>
          <p:cNvSpPr txBox="1"/>
          <p:nvPr/>
        </p:nvSpPr>
        <p:spPr>
          <a:xfrm>
            <a:off x="7975780" y="571884"/>
            <a:ext cx="32153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Non-deterministically guess</a:t>
            </a:r>
          </a:p>
          <a:p>
            <a:r>
              <a:rPr lang="en-US" dirty="0"/>
              <a:t>A traversal for each vertex:</a:t>
            </a:r>
          </a:p>
          <a:p>
            <a:r>
              <a:rPr lang="en-US" b="1" dirty="0"/>
              <a:t>   A+B+C -&gt; A</a:t>
            </a:r>
          </a:p>
          <a:p>
            <a:r>
              <a:rPr lang="en-US" b="1" dirty="0"/>
              <a:t>   A+B+C -&gt; B</a:t>
            </a:r>
          </a:p>
          <a:p>
            <a:r>
              <a:rPr lang="en-US" b="1" dirty="0"/>
              <a:t>   A+B+C -&gt; C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10068DBF-72F9-EA61-815F-76306D73D30A}"/>
              </a:ext>
            </a:extLst>
          </p:cNvPr>
          <p:cNvGrpSpPr/>
          <p:nvPr/>
        </p:nvGrpSpPr>
        <p:grpSpPr>
          <a:xfrm>
            <a:off x="288398" y="4370771"/>
            <a:ext cx="3017520" cy="1276350"/>
            <a:chOff x="2712720" y="1474470"/>
            <a:chExt cx="3017520" cy="1276350"/>
          </a:xfrm>
        </p:grpSpPr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11F15BEF-FC46-026B-492B-E54BBCE1BFC6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673BDA59-AEC5-E11F-1999-C14087C6103E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B0FF131C-BBA3-3050-90DC-48751A9E4087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36A90321-DDAE-A39A-10D2-F19F82299A8C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0644EAB4-4D08-4ACD-AF4E-5A017A6AE75D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6F271472-8623-E821-C7B4-906C78BFCA76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11" name="Straight Arrow Connector 110">
              <a:extLst>
                <a:ext uri="{FF2B5EF4-FFF2-40B4-BE49-F238E27FC236}">
                  <a16:creationId xmlns:a16="http://schemas.microsoft.com/office/drawing/2014/main" id="{FB0A94F1-3DEE-17D5-027D-EB0925C111B4}"/>
                </a:ext>
              </a:extLst>
            </p:cNvPr>
            <p:cNvCxnSpPr>
              <a:stCxn id="109" idx="7"/>
              <a:endCxn id="105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57534B4B-F8A6-F261-0C60-923230F78CA5}"/>
                </a:ext>
              </a:extLst>
            </p:cNvPr>
            <p:cNvCxnSpPr>
              <a:stCxn id="105" idx="6"/>
              <a:endCxn id="106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7744E0BE-8B82-5830-F7E0-30E736D2AF15}"/>
                </a:ext>
              </a:extLst>
            </p:cNvPr>
            <p:cNvCxnSpPr>
              <a:stCxn id="106" idx="3"/>
              <a:endCxn id="107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60CD0738-6342-0DBD-1675-D1F20902D36A}"/>
                </a:ext>
              </a:extLst>
            </p:cNvPr>
            <p:cNvCxnSpPr>
              <a:stCxn id="107" idx="6"/>
              <a:endCxn id="108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AA1FD5EC-367E-C0CC-E6B6-1D53E6D54908}"/>
                </a:ext>
              </a:extLst>
            </p:cNvPr>
            <p:cNvCxnSpPr>
              <a:stCxn id="108" idx="6"/>
              <a:endCxn id="110" idx="3"/>
            </p:cNvCxnSpPr>
            <p:nvPr/>
          </p:nvCxnSpPr>
          <p:spPr>
            <a:xfrm flipV="1">
              <a:off x="4941570" y="2255151"/>
              <a:ext cx="460214" cy="3032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23" name="Graphic 122" descr="Checkmark with solid fill">
            <a:extLst>
              <a:ext uri="{FF2B5EF4-FFF2-40B4-BE49-F238E27FC236}">
                <a16:creationId xmlns:a16="http://schemas.microsoft.com/office/drawing/2014/main" id="{7D4DE3C6-F6C8-B0E6-AEA3-D094DDAF66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02122" y="5857069"/>
            <a:ext cx="914400" cy="914400"/>
          </a:xfrm>
          <a:prstGeom prst="rect">
            <a:avLst/>
          </a:prstGeom>
        </p:spPr>
      </p:pic>
      <p:pic>
        <p:nvPicPr>
          <p:cNvPr id="140" name="Graphic 139" descr="Close with solid fill">
            <a:extLst>
              <a:ext uri="{FF2B5EF4-FFF2-40B4-BE49-F238E27FC236}">
                <a16:creationId xmlns:a16="http://schemas.microsoft.com/office/drawing/2014/main" id="{4FD02946-7166-A67C-EEA9-0B9116B1AF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25277" y="5857069"/>
            <a:ext cx="914400" cy="914400"/>
          </a:xfrm>
          <a:prstGeom prst="rect">
            <a:avLst/>
          </a:prstGeom>
        </p:spPr>
      </p:pic>
      <p:grpSp>
        <p:nvGrpSpPr>
          <p:cNvPr id="141" name="Group 140">
            <a:extLst>
              <a:ext uri="{FF2B5EF4-FFF2-40B4-BE49-F238E27FC236}">
                <a16:creationId xmlns:a16="http://schemas.microsoft.com/office/drawing/2014/main" id="{07EEF1BB-757A-93FA-6E5D-4CA18A31E996}"/>
              </a:ext>
            </a:extLst>
          </p:cNvPr>
          <p:cNvGrpSpPr/>
          <p:nvPr/>
        </p:nvGrpSpPr>
        <p:grpSpPr>
          <a:xfrm>
            <a:off x="7681564" y="4384389"/>
            <a:ext cx="3017520" cy="1276350"/>
            <a:chOff x="2712720" y="1474470"/>
            <a:chExt cx="3017520" cy="1276350"/>
          </a:xfrm>
        </p:grpSpPr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32568B31-245F-9353-F9A5-115A1C06F52C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2AD9BECC-18CB-722C-8699-DDA092076639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4F9B598A-8E28-3B60-16A6-388FF02E474F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C6523CFB-BD17-31F2-934D-10BE642B8B16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90E16F5B-F4D3-520B-D177-1FDC049C2AB1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A40D980E-C040-A54E-BB90-6CE5A4B8E9B9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48" name="Straight Arrow Connector 147">
              <a:extLst>
                <a:ext uri="{FF2B5EF4-FFF2-40B4-BE49-F238E27FC236}">
                  <a16:creationId xmlns:a16="http://schemas.microsoft.com/office/drawing/2014/main" id="{9837D9CB-75A9-CBD4-6E24-8307ECEB24F0}"/>
                </a:ext>
              </a:extLst>
            </p:cNvPr>
            <p:cNvCxnSpPr>
              <a:stCxn id="146" idx="7"/>
              <a:endCxn id="142" idx="2"/>
            </p:cNvCxnSpPr>
            <p:nvPr/>
          </p:nvCxnSpPr>
          <p:spPr>
            <a:xfrm flipV="1">
              <a:off x="3041176" y="1666875"/>
              <a:ext cx="391634" cy="2895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9" name="Straight Arrow Connector 148">
              <a:extLst>
                <a:ext uri="{FF2B5EF4-FFF2-40B4-BE49-F238E27FC236}">
                  <a16:creationId xmlns:a16="http://schemas.microsoft.com/office/drawing/2014/main" id="{1553855F-E3FE-B0D9-AED3-B37F442C1BE0}"/>
                </a:ext>
              </a:extLst>
            </p:cNvPr>
            <p:cNvCxnSpPr>
              <a:stCxn id="142" idx="6"/>
              <a:endCxn id="143" idx="2"/>
            </p:cNvCxnSpPr>
            <p:nvPr/>
          </p:nvCxnSpPr>
          <p:spPr>
            <a:xfrm>
              <a:off x="3817620" y="166687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Straight Arrow Connector 149">
              <a:extLst>
                <a:ext uri="{FF2B5EF4-FFF2-40B4-BE49-F238E27FC236}">
                  <a16:creationId xmlns:a16="http://schemas.microsoft.com/office/drawing/2014/main" id="{6E93B736-522E-D3E5-6EB2-E1C5ABD45E1E}"/>
                </a:ext>
              </a:extLst>
            </p:cNvPr>
            <p:cNvCxnSpPr>
              <a:stCxn id="143" idx="6"/>
              <a:endCxn id="147" idx="2"/>
            </p:cNvCxnSpPr>
            <p:nvPr/>
          </p:nvCxnSpPr>
          <p:spPr>
            <a:xfrm>
              <a:off x="4941570" y="1666875"/>
              <a:ext cx="460214" cy="3161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0CDF7669-1790-A820-D864-35FE9AEC68E2}"/>
                </a:ext>
              </a:extLst>
            </p:cNvPr>
            <p:cNvCxnSpPr>
              <a:stCxn id="142" idx="4"/>
              <a:endCxn id="144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Straight Arrow Connector 152">
              <a:extLst>
                <a:ext uri="{FF2B5EF4-FFF2-40B4-BE49-F238E27FC236}">
                  <a16:creationId xmlns:a16="http://schemas.microsoft.com/office/drawing/2014/main" id="{A8B1C4B8-9BCE-DFBE-7DEE-1D02DF9A1E9D}"/>
                </a:ext>
              </a:extLst>
            </p:cNvPr>
            <p:cNvCxnSpPr>
              <a:stCxn id="144" idx="6"/>
              <a:endCxn id="145" idx="2"/>
            </p:cNvCxnSpPr>
            <p:nvPr/>
          </p:nvCxnSpPr>
          <p:spPr>
            <a:xfrm>
              <a:off x="3817620" y="2558415"/>
              <a:ext cx="7391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36FC9ADB-A8AF-6E1C-F937-6FCC78482157}"/>
              </a:ext>
            </a:extLst>
          </p:cNvPr>
          <p:cNvCxnSpPr/>
          <p:nvPr/>
        </p:nvCxnSpPr>
        <p:spPr>
          <a:xfrm flipV="1">
            <a:off x="48260" y="3648086"/>
            <a:ext cx="12095480" cy="86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8" name="Oval 157">
            <a:extLst>
              <a:ext uri="{FF2B5EF4-FFF2-40B4-BE49-F238E27FC236}">
                <a16:creationId xmlns:a16="http://schemas.microsoft.com/office/drawing/2014/main" id="{359B66CD-92B9-90DD-419F-6561792F8878}"/>
              </a:ext>
            </a:extLst>
          </p:cNvPr>
          <p:cNvSpPr/>
          <p:nvPr/>
        </p:nvSpPr>
        <p:spPr>
          <a:xfrm>
            <a:off x="1083681" y="4108612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BBD764DD-E4C9-B67A-20CE-092F538F2EB0}"/>
              </a:ext>
            </a:extLst>
          </p:cNvPr>
          <p:cNvSpPr/>
          <p:nvPr/>
        </p:nvSpPr>
        <p:spPr>
          <a:xfrm>
            <a:off x="2216522" y="4084409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36327884-D357-EB11-6EFB-E7F19538F48D}"/>
              </a:ext>
            </a:extLst>
          </p:cNvPr>
          <p:cNvSpPr/>
          <p:nvPr/>
        </p:nvSpPr>
        <p:spPr>
          <a:xfrm>
            <a:off x="3001676" y="4552891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9B1E3DC9-0AE6-9936-6C5E-6FE3ADD4D7EF}"/>
              </a:ext>
            </a:extLst>
          </p:cNvPr>
          <p:cNvSpPr/>
          <p:nvPr/>
        </p:nvSpPr>
        <p:spPr>
          <a:xfrm>
            <a:off x="1083681" y="499377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7A4DAB6B-0ECB-5BE7-7ABD-1F5BF6F505CA}"/>
              </a:ext>
            </a:extLst>
          </p:cNvPr>
          <p:cNvSpPr/>
          <p:nvPr/>
        </p:nvSpPr>
        <p:spPr>
          <a:xfrm>
            <a:off x="2216522" y="499377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ECAE471D-1C06-403B-0174-E623336D14BA}"/>
              </a:ext>
            </a:extLst>
          </p:cNvPr>
          <p:cNvSpPr/>
          <p:nvPr/>
        </p:nvSpPr>
        <p:spPr>
          <a:xfrm>
            <a:off x="4739480" y="4984835"/>
            <a:ext cx="246873" cy="2296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46A23B4B-26BC-3136-6734-5CCCA6FDAF97}"/>
              </a:ext>
            </a:extLst>
          </p:cNvPr>
          <p:cNvGrpSpPr/>
          <p:nvPr/>
        </p:nvGrpSpPr>
        <p:grpSpPr>
          <a:xfrm>
            <a:off x="3804142" y="4370687"/>
            <a:ext cx="3017520" cy="1276350"/>
            <a:chOff x="2712720" y="1474470"/>
            <a:chExt cx="3017520" cy="1276350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B66D8DC5-78CB-D3A6-63A2-4FB131114442}"/>
                </a:ext>
              </a:extLst>
            </p:cNvPr>
            <p:cNvSpPr/>
            <p:nvPr/>
          </p:nvSpPr>
          <p:spPr>
            <a:xfrm>
              <a:off x="343281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a</a:t>
              </a:r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DA1AB362-F392-4E76-52D4-0D2BF73CBFE2}"/>
                </a:ext>
              </a:extLst>
            </p:cNvPr>
            <p:cNvSpPr/>
            <p:nvPr/>
          </p:nvSpPr>
          <p:spPr>
            <a:xfrm>
              <a:off x="4556760" y="147447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b</a:t>
              </a:r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BB7153DA-B8F1-516E-8597-7E84EDB70353}"/>
                </a:ext>
              </a:extLst>
            </p:cNvPr>
            <p:cNvSpPr/>
            <p:nvPr/>
          </p:nvSpPr>
          <p:spPr>
            <a:xfrm>
              <a:off x="343281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c</a:t>
              </a:r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5486CEF3-3C6B-ED1E-1818-876B866D1388}"/>
                </a:ext>
              </a:extLst>
            </p:cNvPr>
            <p:cNvSpPr/>
            <p:nvPr/>
          </p:nvSpPr>
          <p:spPr>
            <a:xfrm>
              <a:off x="4556760" y="2366010"/>
              <a:ext cx="384810" cy="38481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d</a:t>
              </a:r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471ADA5E-DB01-345B-D6E0-590CB88C7B7D}"/>
                </a:ext>
              </a:extLst>
            </p:cNvPr>
            <p:cNvSpPr/>
            <p:nvPr/>
          </p:nvSpPr>
          <p:spPr>
            <a:xfrm>
              <a:off x="2712720" y="190002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s</a:t>
              </a:r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454096D5-2824-6DCB-F3E6-2AD00D5D10C8}"/>
                </a:ext>
              </a:extLst>
            </p:cNvPr>
            <p:cNvSpPr/>
            <p:nvPr/>
          </p:nvSpPr>
          <p:spPr>
            <a:xfrm>
              <a:off x="5345430" y="1926695"/>
              <a:ext cx="384810" cy="3848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/>
                <a:t>t</a:t>
              </a:r>
            </a:p>
          </p:txBody>
        </p:sp>
        <p:cxnSp>
          <p:nvCxnSpPr>
            <p:cNvPr id="174" name="Straight Arrow Connector 173">
              <a:extLst>
                <a:ext uri="{FF2B5EF4-FFF2-40B4-BE49-F238E27FC236}">
                  <a16:creationId xmlns:a16="http://schemas.microsoft.com/office/drawing/2014/main" id="{2F1023D6-1DAC-87CD-5A89-605ADFD3703A}"/>
                </a:ext>
              </a:extLst>
            </p:cNvPr>
            <p:cNvCxnSpPr>
              <a:stCxn id="165" idx="4"/>
              <a:endCxn id="167" idx="0"/>
            </p:cNvCxnSpPr>
            <p:nvPr/>
          </p:nvCxnSpPr>
          <p:spPr>
            <a:xfrm>
              <a:off x="3625215" y="1859280"/>
              <a:ext cx="0" cy="5067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5" name="Straight Arrow Connector 174">
              <a:extLst>
                <a:ext uri="{FF2B5EF4-FFF2-40B4-BE49-F238E27FC236}">
                  <a16:creationId xmlns:a16="http://schemas.microsoft.com/office/drawing/2014/main" id="{A683521E-CB9C-8BBA-E86A-62765CA028C8}"/>
                </a:ext>
              </a:extLst>
            </p:cNvPr>
            <p:cNvCxnSpPr>
              <a:stCxn id="166" idx="3"/>
              <a:endCxn id="167" idx="7"/>
            </p:cNvCxnSpPr>
            <p:nvPr/>
          </p:nvCxnSpPr>
          <p:spPr>
            <a:xfrm flipH="1">
              <a:off x="3761266" y="1802926"/>
              <a:ext cx="851848" cy="61943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A4C61AC9-28A0-F2B0-F614-94C59778ED04}"/>
              </a:ext>
            </a:extLst>
          </p:cNvPr>
          <p:cNvGrpSpPr/>
          <p:nvPr/>
        </p:nvGrpSpPr>
        <p:grpSpPr>
          <a:xfrm>
            <a:off x="4643040" y="6121864"/>
            <a:ext cx="1404696" cy="384810"/>
            <a:chOff x="4947840" y="5998764"/>
            <a:chExt cx="1404696" cy="384810"/>
          </a:xfrm>
        </p:grpSpPr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F31A712F-EA45-16A8-EBAA-4E2897A3DB61}"/>
                </a:ext>
              </a:extLst>
            </p:cNvPr>
            <p:cNvSpPr txBox="1"/>
            <p:nvPr/>
          </p:nvSpPr>
          <p:spPr>
            <a:xfrm>
              <a:off x="4947840" y="5998764"/>
              <a:ext cx="1214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Only one </a:t>
              </a:r>
            </a:p>
          </p:txBody>
        </p: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FCB1F3CB-8E58-0459-D660-31974BAFF526}"/>
                </a:ext>
              </a:extLst>
            </p:cNvPr>
            <p:cNvSpPr/>
            <p:nvPr/>
          </p:nvSpPr>
          <p:spPr>
            <a:xfrm>
              <a:off x="5967726" y="5998764"/>
              <a:ext cx="384810" cy="38481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</p:grpSp>
      <p:pic>
        <p:nvPicPr>
          <p:cNvPr id="197" name="Graphic 196" descr="Close with solid fill">
            <a:extLst>
              <a:ext uri="{FF2B5EF4-FFF2-40B4-BE49-F238E27FC236}">
                <a16:creationId xmlns:a16="http://schemas.microsoft.com/office/drawing/2014/main" id="{6BF4428C-3C89-7BFF-067B-5EFA723712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52325" y="5780869"/>
            <a:ext cx="914400" cy="914400"/>
          </a:xfrm>
          <a:prstGeom prst="rect">
            <a:avLst/>
          </a:prstGeom>
        </p:spPr>
      </p:pic>
      <p:sp>
        <p:nvSpPr>
          <p:cNvPr id="198" name="TextBox 197">
            <a:extLst>
              <a:ext uri="{FF2B5EF4-FFF2-40B4-BE49-F238E27FC236}">
                <a16:creationId xmlns:a16="http://schemas.microsoft.com/office/drawing/2014/main" id="{0E4AF11F-7027-97BB-BE57-DBC8D7538E17}"/>
              </a:ext>
            </a:extLst>
          </p:cNvPr>
          <p:cNvSpPr txBox="1"/>
          <p:nvPr/>
        </p:nvSpPr>
        <p:spPr>
          <a:xfrm>
            <a:off x="4117806" y="3990308"/>
            <a:ext cx="2042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“double visits”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FCB76C46-AC70-13F9-7831-E1121B8C5A26}"/>
              </a:ext>
            </a:extLst>
          </p:cNvPr>
          <p:cNvSpPr txBox="1"/>
          <p:nvPr/>
        </p:nvSpPr>
        <p:spPr>
          <a:xfrm>
            <a:off x="7673806" y="3944769"/>
            <a:ext cx="2042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branching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3425773C-6229-65C1-8DDA-7D71E99FE005}"/>
              </a:ext>
            </a:extLst>
          </p:cNvPr>
          <p:cNvSpPr txBox="1"/>
          <p:nvPr/>
        </p:nvSpPr>
        <p:spPr>
          <a:xfrm>
            <a:off x="8270241" y="6053403"/>
            <a:ext cx="2001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Fails to delete d</a:t>
            </a:r>
          </a:p>
        </p:txBody>
      </p:sp>
    </p:spTree>
    <p:extLst>
      <p:ext uri="{BB962C8B-B14F-4D97-AF65-F5344CB8AC3E}">
        <p14:creationId xmlns:p14="http://schemas.microsoft.com/office/powerpoint/2010/main" val="25031235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85E30F-1AFB-08BB-EBA3-2C45333EB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67B89B9-258D-1B59-CF25-33EAEAC0247C}"/>
              </a:ext>
            </a:extLst>
          </p:cNvPr>
          <p:cNvGrpSpPr/>
          <p:nvPr/>
        </p:nvGrpSpPr>
        <p:grpSpPr>
          <a:xfrm>
            <a:off x="1400886" y="1773775"/>
            <a:ext cx="8470869" cy="4719849"/>
            <a:chOff x="533799" y="1962703"/>
            <a:chExt cx="8470869" cy="4719849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1D216C2F-5279-A6C4-03BF-A63F3D0AF48D}"/>
                </a:ext>
              </a:extLst>
            </p:cNvPr>
            <p:cNvSpPr/>
            <p:nvPr/>
          </p:nvSpPr>
          <p:spPr>
            <a:xfrm>
              <a:off x="1150620" y="2146276"/>
              <a:ext cx="3851903" cy="3850663"/>
            </a:xfrm>
            <a:custGeom>
              <a:avLst/>
              <a:gdLst>
                <a:gd name="connsiteX0" fmla="*/ 7620 w 5128260"/>
                <a:gd name="connsiteY0" fmla="*/ 5120640 h 5120640"/>
                <a:gd name="connsiteX1" fmla="*/ 5128260 w 5128260"/>
                <a:gd name="connsiteY1" fmla="*/ 0 h 5120640"/>
                <a:gd name="connsiteX2" fmla="*/ 0 w 5128260"/>
                <a:gd name="connsiteY2" fmla="*/ 0 h 5120640"/>
                <a:gd name="connsiteX3" fmla="*/ 7620 w 5128260"/>
                <a:gd name="connsiteY3" fmla="*/ 5120640 h 512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8260" h="5120640">
                  <a:moveTo>
                    <a:pt x="7620" y="5120640"/>
                  </a:moveTo>
                  <a:lnTo>
                    <a:pt x="5128260" y="0"/>
                  </a:lnTo>
                  <a:lnTo>
                    <a:pt x="0" y="0"/>
                  </a:lnTo>
                  <a:lnTo>
                    <a:pt x="7620" y="51206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F716A4E-5B97-0EA8-C086-CACCFF6CE5C4}"/>
                </a:ext>
              </a:extLst>
            </p:cNvPr>
            <p:cNvSpPr/>
            <p:nvPr/>
          </p:nvSpPr>
          <p:spPr>
            <a:xfrm>
              <a:off x="1154428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C28F1DE-AC83-B113-9413-E5305EB609F1}"/>
                </a:ext>
              </a:extLst>
            </p:cNvPr>
            <p:cNvSpPr/>
            <p:nvPr/>
          </p:nvSpPr>
          <p:spPr>
            <a:xfrm>
              <a:off x="2437129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22D54EA-D5CF-6324-A14D-ADDE885202DE}"/>
                </a:ext>
              </a:extLst>
            </p:cNvPr>
            <p:cNvSpPr/>
            <p:nvPr/>
          </p:nvSpPr>
          <p:spPr>
            <a:xfrm>
              <a:off x="3719827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6CE4925-3198-12F7-4AF8-ACDA0278CFD4}"/>
                </a:ext>
              </a:extLst>
            </p:cNvPr>
            <p:cNvSpPr/>
            <p:nvPr/>
          </p:nvSpPr>
          <p:spPr>
            <a:xfrm>
              <a:off x="5002527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954185E-7DA7-DE2C-4989-76A29353C5F5}"/>
                </a:ext>
              </a:extLst>
            </p:cNvPr>
            <p:cNvSpPr/>
            <p:nvPr/>
          </p:nvSpPr>
          <p:spPr>
            <a:xfrm>
              <a:off x="6285228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BA868BC-20A1-A467-FA80-3DE3E9CC4C28}"/>
                </a:ext>
              </a:extLst>
            </p:cNvPr>
            <p:cNvSpPr/>
            <p:nvPr/>
          </p:nvSpPr>
          <p:spPr>
            <a:xfrm>
              <a:off x="7567926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08943E9-C582-B59F-DB45-9D7AE326D36F}"/>
                </a:ext>
              </a:extLst>
            </p:cNvPr>
            <p:cNvSpPr/>
            <p:nvPr/>
          </p:nvSpPr>
          <p:spPr>
            <a:xfrm>
              <a:off x="1154428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19A6FF0-0CDF-7600-2D64-3915FAFFBAEB}"/>
                </a:ext>
              </a:extLst>
            </p:cNvPr>
            <p:cNvSpPr/>
            <p:nvPr/>
          </p:nvSpPr>
          <p:spPr>
            <a:xfrm>
              <a:off x="2437129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EC025E0-2CDC-4685-7116-1847FB27F820}"/>
                </a:ext>
              </a:extLst>
            </p:cNvPr>
            <p:cNvSpPr/>
            <p:nvPr/>
          </p:nvSpPr>
          <p:spPr>
            <a:xfrm>
              <a:off x="3719827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ED0709-89B0-A32F-CE44-2E14C7C129D7}"/>
                </a:ext>
              </a:extLst>
            </p:cNvPr>
            <p:cNvSpPr/>
            <p:nvPr/>
          </p:nvSpPr>
          <p:spPr>
            <a:xfrm>
              <a:off x="5002527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EA04CF8-68B0-6416-7009-C9848D0A7EBC}"/>
                </a:ext>
              </a:extLst>
            </p:cNvPr>
            <p:cNvSpPr/>
            <p:nvPr/>
          </p:nvSpPr>
          <p:spPr>
            <a:xfrm>
              <a:off x="6285228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D4B4F50-A302-309C-4D06-D8B3A07C6591}"/>
                </a:ext>
              </a:extLst>
            </p:cNvPr>
            <p:cNvSpPr/>
            <p:nvPr/>
          </p:nvSpPr>
          <p:spPr>
            <a:xfrm>
              <a:off x="7567926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0946443-2625-3111-F00C-4BA830D46269}"/>
                </a:ext>
              </a:extLst>
            </p:cNvPr>
            <p:cNvSpPr/>
            <p:nvPr/>
          </p:nvSpPr>
          <p:spPr>
            <a:xfrm>
              <a:off x="1154428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27F65C3-79E4-B183-3E45-DCD965C5D32E}"/>
                </a:ext>
              </a:extLst>
            </p:cNvPr>
            <p:cNvSpPr/>
            <p:nvPr/>
          </p:nvSpPr>
          <p:spPr>
            <a:xfrm>
              <a:off x="2437129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E625255-FCCB-BA5E-8EA6-EE6D46A54D8C}"/>
                </a:ext>
              </a:extLst>
            </p:cNvPr>
            <p:cNvSpPr/>
            <p:nvPr/>
          </p:nvSpPr>
          <p:spPr>
            <a:xfrm>
              <a:off x="3719827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87C4EC5-C488-59DA-C0A2-58B0986D7432}"/>
                </a:ext>
              </a:extLst>
            </p:cNvPr>
            <p:cNvSpPr/>
            <p:nvPr/>
          </p:nvSpPr>
          <p:spPr>
            <a:xfrm>
              <a:off x="5002527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857F92F-A24B-BB6F-7525-05EE2E811705}"/>
                </a:ext>
              </a:extLst>
            </p:cNvPr>
            <p:cNvSpPr/>
            <p:nvPr/>
          </p:nvSpPr>
          <p:spPr>
            <a:xfrm>
              <a:off x="6285228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F9D2BFE-FEBB-595F-DD57-05ED389EB70C}"/>
                </a:ext>
              </a:extLst>
            </p:cNvPr>
            <p:cNvSpPr/>
            <p:nvPr/>
          </p:nvSpPr>
          <p:spPr>
            <a:xfrm>
              <a:off x="7567926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22BE8158-0E3A-AAD4-EC67-B1FEE898BE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4430" y="5994412"/>
              <a:ext cx="7542140" cy="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683A53E9-B5F8-546F-5DA2-2E591D6CE3C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50620" y="2080260"/>
              <a:ext cx="3810" cy="39141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E117497-15BC-FDD3-A52B-D607AFA2B486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 flipV="1">
              <a:off x="1154428" y="2146276"/>
              <a:ext cx="3848095" cy="384813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149B820-D370-3CAF-85CE-5D202B335221}"/>
                </a:ext>
              </a:extLst>
            </p:cNvPr>
            <p:cNvSpPr/>
            <p:nvPr/>
          </p:nvSpPr>
          <p:spPr>
            <a:xfrm>
              <a:off x="3629022" y="5905512"/>
              <a:ext cx="177800" cy="1778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60861113-2CEA-E0E8-27B9-8909CCCA81AC}"/>
                </a:ext>
              </a:extLst>
            </p:cNvPr>
            <p:cNvCxnSpPr>
              <a:cxnSpLocks/>
            </p:cNvCxnSpPr>
            <p:nvPr/>
          </p:nvCxnSpPr>
          <p:spPr>
            <a:xfrm>
              <a:off x="4998715" y="5994412"/>
              <a:ext cx="4005953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7B13F19-25E1-F69D-F9E1-B197653CB53D}"/>
                </a:ext>
              </a:extLst>
            </p:cNvPr>
            <p:cNvSpPr/>
            <p:nvPr/>
          </p:nvSpPr>
          <p:spPr>
            <a:xfrm>
              <a:off x="4909815" y="5905512"/>
              <a:ext cx="177800" cy="177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CBBB842-9DEC-EA50-3489-78147C94032E}"/>
                </a:ext>
              </a:extLst>
            </p:cNvPr>
            <p:cNvCxnSpPr>
              <a:stCxn id="5" idx="0"/>
              <a:endCxn id="32" idx="7"/>
            </p:cNvCxnSpPr>
            <p:nvPr/>
          </p:nvCxnSpPr>
          <p:spPr>
            <a:xfrm flipV="1">
              <a:off x="1156343" y="5994412"/>
              <a:ext cx="2472679" cy="2527"/>
            </a:xfrm>
            <a:prstGeom prst="line">
              <a:avLst/>
            </a:prstGeom>
            <a:ln w="76200"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133C49E-BAFB-FB9C-F11F-F60BD9838986}"/>
                </a:ext>
              </a:extLst>
            </p:cNvPr>
            <p:cNvSpPr txBox="1"/>
            <p:nvPr/>
          </p:nvSpPr>
          <p:spPr>
            <a:xfrm>
              <a:off x="2811721" y="6313220"/>
              <a:ext cx="23084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Reactants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0ECCBB15-CD4A-0823-309F-C4A4AEC7D8E7}"/>
                </a:ext>
              </a:extLst>
            </p:cNvPr>
            <p:cNvSpPr txBox="1"/>
            <p:nvPr/>
          </p:nvSpPr>
          <p:spPr>
            <a:xfrm rot="16200000">
              <a:off x="-375809" y="3882258"/>
              <a:ext cx="21885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Products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8899430-B475-1770-1598-F1F94CCCE75B}"/>
                </a:ext>
              </a:extLst>
            </p:cNvPr>
            <p:cNvSpPr txBox="1"/>
            <p:nvPr/>
          </p:nvSpPr>
          <p:spPr>
            <a:xfrm>
              <a:off x="2284972" y="600489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AA7BCAD-5FF0-E3E9-E4A8-F7FBDF5F8C22}"/>
                </a:ext>
              </a:extLst>
            </p:cNvPr>
            <p:cNvSpPr txBox="1"/>
            <p:nvPr/>
          </p:nvSpPr>
          <p:spPr>
            <a:xfrm>
              <a:off x="3567680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A1291E2-C72F-DE5B-F49E-CA20D3FEA61A}"/>
                </a:ext>
              </a:extLst>
            </p:cNvPr>
            <p:cNvSpPr txBox="1"/>
            <p:nvPr/>
          </p:nvSpPr>
          <p:spPr>
            <a:xfrm>
              <a:off x="4853281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7264A56-D03C-FB4A-7BCF-589528C2E5B2}"/>
                </a:ext>
              </a:extLst>
            </p:cNvPr>
            <p:cNvSpPr txBox="1"/>
            <p:nvPr/>
          </p:nvSpPr>
          <p:spPr>
            <a:xfrm>
              <a:off x="613116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A11CB83-0974-39B1-1B68-0E63B87CC9A5}"/>
                </a:ext>
              </a:extLst>
            </p:cNvPr>
            <p:cNvSpPr txBox="1"/>
            <p:nvPr/>
          </p:nvSpPr>
          <p:spPr>
            <a:xfrm>
              <a:off x="741385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06F252D-1A6C-C2F5-AC5D-7D0DAC10424D}"/>
                </a:ext>
              </a:extLst>
            </p:cNvPr>
            <p:cNvSpPr txBox="1"/>
            <p:nvPr/>
          </p:nvSpPr>
          <p:spPr>
            <a:xfrm>
              <a:off x="8696570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CF86432-9534-9989-9D25-E348403B5486}"/>
                </a:ext>
              </a:extLst>
            </p:cNvPr>
            <p:cNvSpPr txBox="1"/>
            <p:nvPr/>
          </p:nvSpPr>
          <p:spPr>
            <a:xfrm>
              <a:off x="863300" y="45129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648316A-2B64-A7AB-B6C7-14B61974C147}"/>
                </a:ext>
              </a:extLst>
            </p:cNvPr>
            <p:cNvSpPr txBox="1"/>
            <p:nvPr/>
          </p:nvSpPr>
          <p:spPr>
            <a:xfrm>
              <a:off x="863300" y="3236160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50F2842-5024-972E-A856-C213CE185FEC}"/>
                </a:ext>
              </a:extLst>
            </p:cNvPr>
            <p:cNvSpPr txBox="1"/>
            <p:nvPr/>
          </p:nvSpPr>
          <p:spPr>
            <a:xfrm>
              <a:off x="853368" y="1962703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B124CAC-9E7F-A113-1DE5-15EC6F3A7709}"/>
                </a:ext>
              </a:extLst>
            </p:cNvPr>
            <p:cNvSpPr txBox="1"/>
            <p:nvPr/>
          </p:nvSpPr>
          <p:spPr>
            <a:xfrm>
              <a:off x="3400576" y="5431624"/>
              <a:ext cx="883575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P</a:t>
              </a:r>
            </a:p>
            <a:p>
              <a:r>
                <a:rPr lang="en-US" sz="1050" dirty="0">
                  <a:solidFill>
                    <a:srgbClr val="00B050"/>
                  </a:solidFill>
                </a:rPr>
                <a:t>B-Matching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DCD502D-099C-B3E5-BF85-2168ED36837C}"/>
                </a:ext>
              </a:extLst>
            </p:cNvPr>
            <p:cNvSpPr txBox="1"/>
            <p:nvPr/>
          </p:nvSpPr>
          <p:spPr>
            <a:xfrm>
              <a:off x="4966293" y="5403570"/>
              <a:ext cx="788999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3D-Match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48A0DCA-9FD8-661D-BB70-93193BBA22DD}"/>
                </a:ext>
              </a:extLst>
            </p:cNvPr>
            <p:cNvSpPr txBox="1"/>
            <p:nvPr/>
          </p:nvSpPr>
          <p:spPr>
            <a:xfrm>
              <a:off x="4985558" y="4750007"/>
              <a:ext cx="808235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Ham-Path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635C825-04E3-11A5-F4BE-3777B52DC2AB}"/>
                </a:ext>
              </a:extLst>
            </p:cNvPr>
            <p:cNvSpPr txBox="1"/>
            <p:nvPr/>
          </p:nvSpPr>
          <p:spPr>
            <a:xfrm>
              <a:off x="1853532" y="3079718"/>
              <a:ext cx="11043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Non-Void</a:t>
              </a:r>
            </a:p>
            <a:p>
              <a:r>
                <a:rPr lang="en-US" dirty="0"/>
                <a:t>Rules</a:t>
              </a: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8E6536C2-784C-C4EB-724E-88D853442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Deletion-Only CRNs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873F543D-FA37-1FE8-E657-4F787898BD33}"/>
              </a:ext>
            </a:extLst>
          </p:cNvPr>
          <p:cNvSpPr/>
          <p:nvPr/>
        </p:nvSpPr>
        <p:spPr>
          <a:xfrm>
            <a:off x="5792587" y="4449728"/>
            <a:ext cx="177800" cy="177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E451214-5290-65A2-E7C4-D864B3E3C913}"/>
              </a:ext>
            </a:extLst>
          </p:cNvPr>
          <p:cNvSpPr txBox="1"/>
          <p:nvPr/>
        </p:nvSpPr>
        <p:spPr>
          <a:xfrm>
            <a:off x="5852645" y="4153429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(3,1)</a:t>
            </a:r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A3060C37-F1B6-7543-F8CA-BA6F63196CA8}"/>
              </a:ext>
            </a:extLst>
          </p:cNvPr>
          <p:cNvGrpSpPr/>
          <p:nvPr/>
        </p:nvGrpSpPr>
        <p:grpSpPr>
          <a:xfrm>
            <a:off x="4585009" y="825830"/>
            <a:ext cx="2337316" cy="851443"/>
            <a:chOff x="3342631" y="937276"/>
            <a:chExt cx="2337316" cy="851443"/>
          </a:xfrm>
        </p:grpSpPr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10F279B4-694C-AC50-CBAF-A33DDA89E866}"/>
                </a:ext>
              </a:extLst>
            </p:cNvPr>
            <p:cNvGrpSpPr/>
            <p:nvPr/>
          </p:nvGrpSpPr>
          <p:grpSpPr>
            <a:xfrm>
              <a:off x="4040268" y="1413371"/>
              <a:ext cx="1200229" cy="375348"/>
              <a:chOff x="2730865" y="1540042"/>
              <a:chExt cx="1200229" cy="375348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7F1E4E55-0A65-62B5-CA96-C36079A20B0B}"/>
                  </a:ext>
                </a:extLst>
              </p:cNvPr>
              <p:cNvSpPr/>
              <p:nvPr/>
            </p:nvSpPr>
            <p:spPr>
              <a:xfrm>
                <a:off x="2730865" y="1540042"/>
                <a:ext cx="348916" cy="348916"/>
              </a:xfrm>
              <a:prstGeom prst="ellips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CAEB2E66-9998-D6AD-E113-3F92B6328C98}"/>
                  </a:ext>
                </a:extLst>
              </p:cNvPr>
              <p:cNvSpPr/>
              <p:nvPr/>
            </p:nvSpPr>
            <p:spPr>
              <a:xfrm>
                <a:off x="3303813" y="1540042"/>
                <a:ext cx="348916" cy="34891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cxnSp>
            <p:nvCxnSpPr>
              <p:cNvPr id="104" name="Straight Arrow Connector 103">
                <a:extLst>
                  <a:ext uri="{FF2B5EF4-FFF2-40B4-BE49-F238E27FC236}">
                    <a16:creationId xmlns:a16="http://schemas.microsoft.com/office/drawing/2014/main" id="{61BE8CA2-9DBD-5215-180A-1CA5C89E5B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45981" y="1720515"/>
                <a:ext cx="18511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47A045A5-FD4C-5F06-5092-E27B67501535}"/>
                  </a:ext>
                </a:extLst>
              </p:cNvPr>
              <p:cNvSpPr txBox="1"/>
              <p:nvPr/>
            </p:nvSpPr>
            <p:spPr>
              <a:xfrm>
                <a:off x="3037748" y="1546058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B4DA001-10F6-B45B-3868-46154D0FB344}"/>
                </a:ext>
              </a:extLst>
            </p:cNvPr>
            <p:cNvSpPr/>
            <p:nvPr/>
          </p:nvSpPr>
          <p:spPr>
            <a:xfrm>
              <a:off x="3451007" y="1413371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EC8A187E-8B17-C1FB-8D7E-C68307CB17B6}"/>
                </a:ext>
              </a:extLst>
            </p:cNvPr>
            <p:cNvSpPr txBox="1"/>
            <p:nvPr/>
          </p:nvSpPr>
          <p:spPr>
            <a:xfrm>
              <a:off x="3757890" y="1419387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3DE48E90-6FC9-28D8-B098-0E0019281733}"/>
                </a:ext>
              </a:extLst>
            </p:cNvPr>
            <p:cNvSpPr txBox="1"/>
            <p:nvPr/>
          </p:nvSpPr>
          <p:spPr>
            <a:xfrm>
              <a:off x="3342631" y="937276"/>
              <a:ext cx="11769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(3,1) rules</a:t>
              </a:r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B27DB26C-9742-05EA-951B-61BBBEE49828}"/>
                </a:ext>
              </a:extLst>
            </p:cNvPr>
            <p:cNvSpPr/>
            <p:nvPr/>
          </p:nvSpPr>
          <p:spPr>
            <a:xfrm>
              <a:off x="5331031" y="1392937"/>
              <a:ext cx="348916" cy="34891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06919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E290F7-43C8-8CE7-908F-3A94F0F41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C0159CE-5678-0413-3B73-EF06735C896C}"/>
              </a:ext>
            </a:extLst>
          </p:cNvPr>
          <p:cNvCxnSpPr>
            <a:stCxn id="94" idx="3"/>
          </p:cNvCxnSpPr>
          <p:nvPr/>
        </p:nvCxnSpPr>
        <p:spPr>
          <a:xfrm flipV="1">
            <a:off x="6027631" y="1528887"/>
            <a:ext cx="2656557" cy="264414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6EA1F2F1-1BD9-D08A-1C3A-AACCFDFB0A0F}"/>
              </a:ext>
            </a:extLst>
          </p:cNvPr>
          <p:cNvGrpSpPr/>
          <p:nvPr/>
        </p:nvGrpSpPr>
        <p:grpSpPr>
          <a:xfrm>
            <a:off x="1609892" y="1345314"/>
            <a:ext cx="8470869" cy="4719849"/>
            <a:chOff x="533799" y="1962703"/>
            <a:chExt cx="8470869" cy="4719849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33F41216-03AB-46A2-DA44-51F3084398F6}"/>
                </a:ext>
              </a:extLst>
            </p:cNvPr>
            <p:cNvSpPr/>
            <p:nvPr/>
          </p:nvSpPr>
          <p:spPr>
            <a:xfrm>
              <a:off x="1150620" y="2146276"/>
              <a:ext cx="3851903" cy="3850663"/>
            </a:xfrm>
            <a:custGeom>
              <a:avLst/>
              <a:gdLst>
                <a:gd name="connsiteX0" fmla="*/ 7620 w 5128260"/>
                <a:gd name="connsiteY0" fmla="*/ 5120640 h 5120640"/>
                <a:gd name="connsiteX1" fmla="*/ 5128260 w 5128260"/>
                <a:gd name="connsiteY1" fmla="*/ 0 h 5120640"/>
                <a:gd name="connsiteX2" fmla="*/ 0 w 5128260"/>
                <a:gd name="connsiteY2" fmla="*/ 0 h 5120640"/>
                <a:gd name="connsiteX3" fmla="*/ 7620 w 5128260"/>
                <a:gd name="connsiteY3" fmla="*/ 5120640 h 512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8260" h="5120640">
                  <a:moveTo>
                    <a:pt x="7620" y="5120640"/>
                  </a:moveTo>
                  <a:lnTo>
                    <a:pt x="5128260" y="0"/>
                  </a:lnTo>
                  <a:lnTo>
                    <a:pt x="0" y="0"/>
                  </a:lnTo>
                  <a:lnTo>
                    <a:pt x="7620" y="51206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88D1B0F-53B1-E23B-9A4C-9152F54BDD5B}"/>
                </a:ext>
              </a:extLst>
            </p:cNvPr>
            <p:cNvSpPr/>
            <p:nvPr/>
          </p:nvSpPr>
          <p:spPr>
            <a:xfrm>
              <a:off x="1154428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8A6F97C-FC7C-3476-0655-7F80595A2DFC}"/>
                </a:ext>
              </a:extLst>
            </p:cNvPr>
            <p:cNvSpPr/>
            <p:nvPr/>
          </p:nvSpPr>
          <p:spPr>
            <a:xfrm>
              <a:off x="2437129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108CB9C-2C72-C9E0-C369-8156B36F1C5E}"/>
                </a:ext>
              </a:extLst>
            </p:cNvPr>
            <p:cNvSpPr/>
            <p:nvPr/>
          </p:nvSpPr>
          <p:spPr>
            <a:xfrm>
              <a:off x="3719827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0A05EB0-0345-CD9B-BE62-F21325E596EB}"/>
                </a:ext>
              </a:extLst>
            </p:cNvPr>
            <p:cNvSpPr/>
            <p:nvPr/>
          </p:nvSpPr>
          <p:spPr>
            <a:xfrm>
              <a:off x="5002527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F4FEBAC-7E9A-FE5E-6F50-D05941B69072}"/>
                </a:ext>
              </a:extLst>
            </p:cNvPr>
            <p:cNvSpPr/>
            <p:nvPr/>
          </p:nvSpPr>
          <p:spPr>
            <a:xfrm>
              <a:off x="6285228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ADACB49-2758-E4F2-54E0-1FB593D5AD27}"/>
                </a:ext>
              </a:extLst>
            </p:cNvPr>
            <p:cNvSpPr/>
            <p:nvPr/>
          </p:nvSpPr>
          <p:spPr>
            <a:xfrm>
              <a:off x="7567926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96F0AC3-DBAB-790A-1CB9-2B73E0B026E3}"/>
                </a:ext>
              </a:extLst>
            </p:cNvPr>
            <p:cNvSpPr/>
            <p:nvPr/>
          </p:nvSpPr>
          <p:spPr>
            <a:xfrm>
              <a:off x="1154428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768F4E9-3838-A54A-AD70-A275466B5703}"/>
                </a:ext>
              </a:extLst>
            </p:cNvPr>
            <p:cNvSpPr/>
            <p:nvPr/>
          </p:nvSpPr>
          <p:spPr>
            <a:xfrm>
              <a:off x="2437129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AC3D5EC-087D-0E04-41FE-A17B65CA3A2D}"/>
                </a:ext>
              </a:extLst>
            </p:cNvPr>
            <p:cNvSpPr/>
            <p:nvPr/>
          </p:nvSpPr>
          <p:spPr>
            <a:xfrm>
              <a:off x="3719827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B26CB63-A7B9-D124-9927-1703203AC4B0}"/>
                </a:ext>
              </a:extLst>
            </p:cNvPr>
            <p:cNvSpPr/>
            <p:nvPr/>
          </p:nvSpPr>
          <p:spPr>
            <a:xfrm>
              <a:off x="5002527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4DBEEC1-94E8-B819-4654-5EFA4915F344}"/>
                </a:ext>
              </a:extLst>
            </p:cNvPr>
            <p:cNvSpPr/>
            <p:nvPr/>
          </p:nvSpPr>
          <p:spPr>
            <a:xfrm>
              <a:off x="6285228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80D1850-ED9A-343C-B03A-DED9D4E5B5FC}"/>
                </a:ext>
              </a:extLst>
            </p:cNvPr>
            <p:cNvSpPr/>
            <p:nvPr/>
          </p:nvSpPr>
          <p:spPr>
            <a:xfrm>
              <a:off x="7567926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B51F78D-1A04-02CA-DDD9-6149E86D481D}"/>
                </a:ext>
              </a:extLst>
            </p:cNvPr>
            <p:cNvSpPr/>
            <p:nvPr/>
          </p:nvSpPr>
          <p:spPr>
            <a:xfrm>
              <a:off x="1154428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971C827-C7E7-0348-FD99-97357FDE21DC}"/>
                </a:ext>
              </a:extLst>
            </p:cNvPr>
            <p:cNvSpPr/>
            <p:nvPr/>
          </p:nvSpPr>
          <p:spPr>
            <a:xfrm>
              <a:off x="2437129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A6D4992-B424-F3A8-055E-4E0B60ECF590}"/>
                </a:ext>
              </a:extLst>
            </p:cNvPr>
            <p:cNvSpPr/>
            <p:nvPr/>
          </p:nvSpPr>
          <p:spPr>
            <a:xfrm>
              <a:off x="3719827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34C22C0-DEA6-2854-84F2-209A57E0C671}"/>
                </a:ext>
              </a:extLst>
            </p:cNvPr>
            <p:cNvSpPr/>
            <p:nvPr/>
          </p:nvSpPr>
          <p:spPr>
            <a:xfrm>
              <a:off x="5002527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E0A48D2-AD4D-B982-B83B-707E6AAAA167}"/>
                </a:ext>
              </a:extLst>
            </p:cNvPr>
            <p:cNvSpPr/>
            <p:nvPr/>
          </p:nvSpPr>
          <p:spPr>
            <a:xfrm>
              <a:off x="6285228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3DCD99E-E390-72A9-6B0F-E1D760CB6A1F}"/>
                </a:ext>
              </a:extLst>
            </p:cNvPr>
            <p:cNvSpPr/>
            <p:nvPr/>
          </p:nvSpPr>
          <p:spPr>
            <a:xfrm>
              <a:off x="7567926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D34CFE82-689A-3B5E-6B4D-DB98AC4448E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4430" y="5994412"/>
              <a:ext cx="7542140" cy="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A5808FF2-6355-0286-D922-0ECEDB1C696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50620" y="2080260"/>
              <a:ext cx="3810" cy="39141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1F015FA-9089-ED7B-506B-BDB273E2B41C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 flipV="1">
              <a:off x="1154428" y="2146276"/>
              <a:ext cx="3848095" cy="384813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931E73F-146A-D2CA-CA7E-9E4810B27DA8}"/>
                </a:ext>
              </a:extLst>
            </p:cNvPr>
            <p:cNvSpPr/>
            <p:nvPr/>
          </p:nvSpPr>
          <p:spPr>
            <a:xfrm>
              <a:off x="3629022" y="5905512"/>
              <a:ext cx="177800" cy="1778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DDCBF601-E531-A513-9CCB-64C6CE8CDE27}"/>
                </a:ext>
              </a:extLst>
            </p:cNvPr>
            <p:cNvCxnSpPr>
              <a:cxnSpLocks/>
            </p:cNvCxnSpPr>
            <p:nvPr/>
          </p:nvCxnSpPr>
          <p:spPr>
            <a:xfrm>
              <a:off x="4998715" y="5994412"/>
              <a:ext cx="4005953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223E6C2-9926-0D35-13AB-94DA32F3DED1}"/>
                </a:ext>
              </a:extLst>
            </p:cNvPr>
            <p:cNvSpPr/>
            <p:nvPr/>
          </p:nvSpPr>
          <p:spPr>
            <a:xfrm>
              <a:off x="4909815" y="5905512"/>
              <a:ext cx="177800" cy="177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03D7D3A-FA1D-F31D-3D47-8578FEC6BE55}"/>
                </a:ext>
              </a:extLst>
            </p:cNvPr>
            <p:cNvCxnSpPr>
              <a:stCxn id="5" idx="0"/>
              <a:endCxn id="32" idx="7"/>
            </p:cNvCxnSpPr>
            <p:nvPr/>
          </p:nvCxnSpPr>
          <p:spPr>
            <a:xfrm flipV="1">
              <a:off x="1156343" y="5994412"/>
              <a:ext cx="2472679" cy="2527"/>
            </a:xfrm>
            <a:prstGeom prst="line">
              <a:avLst/>
            </a:prstGeom>
            <a:ln w="76200"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1280FD3-30FA-CC52-FDB3-E76532167F4D}"/>
                </a:ext>
              </a:extLst>
            </p:cNvPr>
            <p:cNvSpPr txBox="1"/>
            <p:nvPr/>
          </p:nvSpPr>
          <p:spPr>
            <a:xfrm>
              <a:off x="2811721" y="6313220"/>
              <a:ext cx="23084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Reactants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0511EA2-1780-D32C-BD6A-7FD2BC265B50}"/>
                </a:ext>
              </a:extLst>
            </p:cNvPr>
            <p:cNvSpPr txBox="1"/>
            <p:nvPr/>
          </p:nvSpPr>
          <p:spPr>
            <a:xfrm rot="16200000">
              <a:off x="-375809" y="3882258"/>
              <a:ext cx="21885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Products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1806B44-F8AF-14E7-0F26-2B4337B3CD4D}"/>
                </a:ext>
              </a:extLst>
            </p:cNvPr>
            <p:cNvSpPr txBox="1"/>
            <p:nvPr/>
          </p:nvSpPr>
          <p:spPr>
            <a:xfrm>
              <a:off x="2284972" y="600489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2B210C1-0EA1-3545-50F2-715F145408C1}"/>
                </a:ext>
              </a:extLst>
            </p:cNvPr>
            <p:cNvSpPr txBox="1"/>
            <p:nvPr/>
          </p:nvSpPr>
          <p:spPr>
            <a:xfrm>
              <a:off x="3567680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409D35C-67D4-64A5-C137-FCCA57154EFF}"/>
                </a:ext>
              </a:extLst>
            </p:cNvPr>
            <p:cNvSpPr txBox="1"/>
            <p:nvPr/>
          </p:nvSpPr>
          <p:spPr>
            <a:xfrm>
              <a:off x="4853281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CE38ADB-589C-0242-46AF-4E3887C92E76}"/>
                </a:ext>
              </a:extLst>
            </p:cNvPr>
            <p:cNvSpPr txBox="1"/>
            <p:nvPr/>
          </p:nvSpPr>
          <p:spPr>
            <a:xfrm>
              <a:off x="613116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74E14BE-6DEF-30AA-B167-599F8C3ABE87}"/>
                </a:ext>
              </a:extLst>
            </p:cNvPr>
            <p:cNvSpPr txBox="1"/>
            <p:nvPr/>
          </p:nvSpPr>
          <p:spPr>
            <a:xfrm>
              <a:off x="741385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27B320C-A443-C576-93E4-99629536F632}"/>
                </a:ext>
              </a:extLst>
            </p:cNvPr>
            <p:cNvSpPr txBox="1"/>
            <p:nvPr/>
          </p:nvSpPr>
          <p:spPr>
            <a:xfrm>
              <a:off x="8696570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012B7F7-0325-4DA5-4946-C0591640C941}"/>
                </a:ext>
              </a:extLst>
            </p:cNvPr>
            <p:cNvSpPr txBox="1"/>
            <p:nvPr/>
          </p:nvSpPr>
          <p:spPr>
            <a:xfrm>
              <a:off x="863300" y="45129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4C26B52-E924-61F6-6E82-940E613ABE8A}"/>
                </a:ext>
              </a:extLst>
            </p:cNvPr>
            <p:cNvSpPr txBox="1"/>
            <p:nvPr/>
          </p:nvSpPr>
          <p:spPr>
            <a:xfrm>
              <a:off x="863300" y="3236160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6DB93E0-B18A-58ED-9B3A-DDC738AF96DE}"/>
                </a:ext>
              </a:extLst>
            </p:cNvPr>
            <p:cNvSpPr txBox="1"/>
            <p:nvPr/>
          </p:nvSpPr>
          <p:spPr>
            <a:xfrm>
              <a:off x="853368" y="1962703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D635609A-6389-8837-0CEF-62412AD36DC7}"/>
                </a:ext>
              </a:extLst>
            </p:cNvPr>
            <p:cNvSpPr txBox="1"/>
            <p:nvPr/>
          </p:nvSpPr>
          <p:spPr>
            <a:xfrm>
              <a:off x="3400576" y="5431624"/>
              <a:ext cx="883575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P</a:t>
              </a:r>
            </a:p>
            <a:p>
              <a:r>
                <a:rPr lang="en-US" sz="1050" dirty="0">
                  <a:solidFill>
                    <a:srgbClr val="00B050"/>
                  </a:solidFill>
                </a:rPr>
                <a:t>B-Matching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D12AAD63-2BD2-2B60-EB97-7EA15BC9B06C}"/>
                </a:ext>
              </a:extLst>
            </p:cNvPr>
            <p:cNvSpPr txBox="1"/>
            <p:nvPr/>
          </p:nvSpPr>
          <p:spPr>
            <a:xfrm>
              <a:off x="4966293" y="5403570"/>
              <a:ext cx="788999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3D-Match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57D917A-097C-0FA0-1A32-AED53FDAC15F}"/>
                </a:ext>
              </a:extLst>
            </p:cNvPr>
            <p:cNvSpPr txBox="1"/>
            <p:nvPr/>
          </p:nvSpPr>
          <p:spPr>
            <a:xfrm>
              <a:off x="4985558" y="4750007"/>
              <a:ext cx="808235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Ham-Path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FDD98B3-6910-2539-15AA-1374A0FD1909}"/>
                </a:ext>
              </a:extLst>
            </p:cNvPr>
            <p:cNvSpPr txBox="1"/>
            <p:nvPr/>
          </p:nvSpPr>
          <p:spPr>
            <a:xfrm>
              <a:off x="1853532" y="3079718"/>
              <a:ext cx="11043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Non-Void</a:t>
              </a:r>
            </a:p>
            <a:p>
              <a:r>
                <a:rPr lang="en-US" dirty="0"/>
                <a:t>Rules</a:t>
              </a: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A7427E87-1156-D8E3-C88F-ABBFC8485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Deletion-Only CRNs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91E489C2-572C-0641-7886-6E84E48875B1}"/>
              </a:ext>
            </a:extLst>
          </p:cNvPr>
          <p:cNvSpPr/>
          <p:nvPr/>
        </p:nvSpPr>
        <p:spPr>
          <a:xfrm>
            <a:off x="6001593" y="4021267"/>
            <a:ext cx="177800" cy="177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D6561BA-3A2A-D9A8-3726-01AFB394F21E}"/>
              </a:ext>
            </a:extLst>
          </p:cNvPr>
          <p:cNvSpPr txBox="1"/>
          <p:nvPr/>
        </p:nvSpPr>
        <p:spPr>
          <a:xfrm>
            <a:off x="6232682" y="3809754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(3,1)</a:t>
            </a:r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8161923-A9C7-4629-C3B0-D7E676B14502}"/>
              </a:ext>
            </a:extLst>
          </p:cNvPr>
          <p:cNvSpPr txBox="1"/>
          <p:nvPr/>
        </p:nvSpPr>
        <p:spPr>
          <a:xfrm>
            <a:off x="6319890" y="2905916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(k,k-2)</a:t>
            </a:r>
          </a:p>
        </p:txBody>
      </p:sp>
    </p:spTree>
    <p:extLst>
      <p:ext uri="{BB962C8B-B14F-4D97-AF65-F5344CB8AC3E}">
        <p14:creationId xmlns:p14="http://schemas.microsoft.com/office/powerpoint/2010/main" val="12658896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C0AEFD-48F4-D290-D0C0-B63A105C5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E98715A-2662-89B7-7E71-3CCF0C64B4D5}"/>
              </a:ext>
            </a:extLst>
          </p:cNvPr>
          <p:cNvGrpSpPr/>
          <p:nvPr/>
        </p:nvGrpSpPr>
        <p:grpSpPr>
          <a:xfrm>
            <a:off x="1651399" y="1035180"/>
            <a:ext cx="8470869" cy="5044122"/>
            <a:chOff x="533799" y="1638430"/>
            <a:chExt cx="8470869" cy="5044122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CAE29051-09CA-D4E4-20E5-1FFC6FCA3493}"/>
                </a:ext>
              </a:extLst>
            </p:cNvPr>
            <p:cNvSpPr/>
            <p:nvPr/>
          </p:nvSpPr>
          <p:spPr>
            <a:xfrm>
              <a:off x="4994525" y="2141900"/>
              <a:ext cx="3856094" cy="3876695"/>
            </a:xfrm>
            <a:custGeom>
              <a:avLst/>
              <a:gdLst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590800 w 5137150"/>
                <a:gd name="connsiteY2" fmla="*/ 0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787999 w 5137150"/>
                <a:gd name="connsiteY2" fmla="*/ 12838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811199 w 5137150"/>
                <a:gd name="connsiteY2" fmla="*/ 19257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1907035 w 7044185"/>
                <a:gd name="connsiteY0" fmla="*/ 3892550 h 3892550"/>
                <a:gd name="connsiteX1" fmla="*/ 0 w 7044185"/>
                <a:gd name="connsiteY1" fmla="*/ 2598503 h 3892550"/>
                <a:gd name="connsiteX2" fmla="*/ 4718234 w 7044185"/>
                <a:gd name="connsiteY2" fmla="*/ 19257 h 3892550"/>
                <a:gd name="connsiteX3" fmla="*/ 7044185 w 7044185"/>
                <a:gd name="connsiteY3" fmla="*/ 0 h 3892550"/>
                <a:gd name="connsiteX4" fmla="*/ 7044185 w 7044185"/>
                <a:gd name="connsiteY4" fmla="*/ 3867150 h 3892550"/>
                <a:gd name="connsiteX5" fmla="*/ 1907035 w 7044185"/>
                <a:gd name="connsiteY5" fmla="*/ 3892550 h 3892550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18234 w 7044185"/>
                <a:gd name="connsiteY2" fmla="*/ 19257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32154 w 7044185"/>
                <a:gd name="connsiteY2" fmla="*/ 3851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8227 h 3918227"/>
                <a:gd name="connsiteX1" fmla="*/ 0 w 7044185"/>
                <a:gd name="connsiteY1" fmla="*/ 2601071 h 3918227"/>
                <a:gd name="connsiteX2" fmla="*/ 4685754 w 7044185"/>
                <a:gd name="connsiteY2" fmla="*/ 0 h 3918227"/>
                <a:gd name="connsiteX3" fmla="*/ 7044185 w 7044185"/>
                <a:gd name="connsiteY3" fmla="*/ 2568 h 3918227"/>
                <a:gd name="connsiteX4" fmla="*/ 7044185 w 7044185"/>
                <a:gd name="connsiteY4" fmla="*/ 3869718 h 3918227"/>
                <a:gd name="connsiteX5" fmla="*/ 27840 w 7044185"/>
                <a:gd name="connsiteY5" fmla="*/ 3918227 h 3918227"/>
                <a:gd name="connsiteX0" fmla="*/ 27840 w 7044185"/>
                <a:gd name="connsiteY0" fmla="*/ 3918869 h 3918869"/>
                <a:gd name="connsiteX1" fmla="*/ 0 w 7044185"/>
                <a:gd name="connsiteY1" fmla="*/ 2601713 h 3918869"/>
                <a:gd name="connsiteX2" fmla="*/ 4685754 w 7044185"/>
                <a:gd name="connsiteY2" fmla="*/ 642 h 3918869"/>
                <a:gd name="connsiteX3" fmla="*/ 7026785 w 7044185"/>
                <a:gd name="connsiteY3" fmla="*/ 0 h 3918869"/>
                <a:gd name="connsiteX4" fmla="*/ 7044185 w 7044185"/>
                <a:gd name="connsiteY4" fmla="*/ 3870360 h 3918869"/>
                <a:gd name="connsiteX5" fmla="*/ 27840 w 7044185"/>
                <a:gd name="connsiteY5" fmla="*/ 3918869 h 391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44185" h="3918869">
                  <a:moveTo>
                    <a:pt x="27840" y="3918869"/>
                  </a:moveTo>
                  <a:lnTo>
                    <a:pt x="0" y="2601713"/>
                  </a:lnTo>
                  <a:lnTo>
                    <a:pt x="4685754" y="642"/>
                  </a:lnTo>
                  <a:lnTo>
                    <a:pt x="7026785" y="0"/>
                  </a:lnTo>
                  <a:lnTo>
                    <a:pt x="7044185" y="3870360"/>
                  </a:lnTo>
                  <a:lnTo>
                    <a:pt x="27840" y="3918869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3E085BB3-CE89-4144-1637-F42076180AB1}"/>
                </a:ext>
              </a:extLst>
            </p:cNvPr>
            <p:cNvSpPr/>
            <p:nvPr/>
          </p:nvSpPr>
          <p:spPr>
            <a:xfrm>
              <a:off x="1150620" y="2146276"/>
              <a:ext cx="3851903" cy="3850663"/>
            </a:xfrm>
            <a:custGeom>
              <a:avLst/>
              <a:gdLst>
                <a:gd name="connsiteX0" fmla="*/ 7620 w 5128260"/>
                <a:gd name="connsiteY0" fmla="*/ 5120640 h 5120640"/>
                <a:gd name="connsiteX1" fmla="*/ 5128260 w 5128260"/>
                <a:gd name="connsiteY1" fmla="*/ 0 h 5120640"/>
                <a:gd name="connsiteX2" fmla="*/ 0 w 5128260"/>
                <a:gd name="connsiteY2" fmla="*/ 0 h 5120640"/>
                <a:gd name="connsiteX3" fmla="*/ 7620 w 5128260"/>
                <a:gd name="connsiteY3" fmla="*/ 5120640 h 512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8260" h="5120640">
                  <a:moveTo>
                    <a:pt x="7620" y="5120640"/>
                  </a:moveTo>
                  <a:lnTo>
                    <a:pt x="5128260" y="0"/>
                  </a:lnTo>
                  <a:lnTo>
                    <a:pt x="0" y="0"/>
                  </a:lnTo>
                  <a:lnTo>
                    <a:pt x="7620" y="51206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6AF4863-D862-D06C-0B7F-031B2A97EBB3}"/>
                </a:ext>
              </a:extLst>
            </p:cNvPr>
            <p:cNvSpPr/>
            <p:nvPr/>
          </p:nvSpPr>
          <p:spPr>
            <a:xfrm>
              <a:off x="1154428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297E5B5-1B95-C18C-02A1-1AF90EEF1E9A}"/>
                </a:ext>
              </a:extLst>
            </p:cNvPr>
            <p:cNvSpPr/>
            <p:nvPr/>
          </p:nvSpPr>
          <p:spPr>
            <a:xfrm>
              <a:off x="2437129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979FC38-3236-A1F6-5DCF-50FD59B77B2C}"/>
                </a:ext>
              </a:extLst>
            </p:cNvPr>
            <p:cNvSpPr/>
            <p:nvPr/>
          </p:nvSpPr>
          <p:spPr>
            <a:xfrm>
              <a:off x="3719827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85ECEDD-6023-ADD2-C111-73E38F14C83E}"/>
                </a:ext>
              </a:extLst>
            </p:cNvPr>
            <p:cNvSpPr/>
            <p:nvPr/>
          </p:nvSpPr>
          <p:spPr>
            <a:xfrm>
              <a:off x="5002527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06A0F5C-1322-DD09-65DB-A7302E269EDB}"/>
                </a:ext>
              </a:extLst>
            </p:cNvPr>
            <p:cNvSpPr/>
            <p:nvPr/>
          </p:nvSpPr>
          <p:spPr>
            <a:xfrm>
              <a:off x="6285228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A7A2CCE-BF76-66F5-C1AE-5EE1EE0558F4}"/>
                </a:ext>
              </a:extLst>
            </p:cNvPr>
            <p:cNvSpPr/>
            <p:nvPr/>
          </p:nvSpPr>
          <p:spPr>
            <a:xfrm>
              <a:off x="7567926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2B648E8-E5C9-9A0A-99BF-69E0F81B90A0}"/>
                </a:ext>
              </a:extLst>
            </p:cNvPr>
            <p:cNvSpPr/>
            <p:nvPr/>
          </p:nvSpPr>
          <p:spPr>
            <a:xfrm>
              <a:off x="1154428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C2EEE73-CAFA-8FFE-56EA-C53B049E827B}"/>
                </a:ext>
              </a:extLst>
            </p:cNvPr>
            <p:cNvSpPr/>
            <p:nvPr/>
          </p:nvSpPr>
          <p:spPr>
            <a:xfrm>
              <a:off x="2437129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9F2DF4-F0D8-AA02-8FDA-7FB532319107}"/>
                </a:ext>
              </a:extLst>
            </p:cNvPr>
            <p:cNvSpPr/>
            <p:nvPr/>
          </p:nvSpPr>
          <p:spPr>
            <a:xfrm>
              <a:off x="3719827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B457C70-DAD5-7A73-47DA-AB3989197A27}"/>
                </a:ext>
              </a:extLst>
            </p:cNvPr>
            <p:cNvSpPr/>
            <p:nvPr/>
          </p:nvSpPr>
          <p:spPr>
            <a:xfrm>
              <a:off x="5002527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FDE6872-26F7-0F29-45C5-6AFE37D1C44D}"/>
                </a:ext>
              </a:extLst>
            </p:cNvPr>
            <p:cNvSpPr/>
            <p:nvPr/>
          </p:nvSpPr>
          <p:spPr>
            <a:xfrm>
              <a:off x="6285228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9C69208-4D7E-DF27-0013-629DDEE4BC38}"/>
                </a:ext>
              </a:extLst>
            </p:cNvPr>
            <p:cNvSpPr/>
            <p:nvPr/>
          </p:nvSpPr>
          <p:spPr>
            <a:xfrm>
              <a:off x="7567926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CD6E371-1843-9D84-B453-8ED86D519311}"/>
                </a:ext>
              </a:extLst>
            </p:cNvPr>
            <p:cNvSpPr/>
            <p:nvPr/>
          </p:nvSpPr>
          <p:spPr>
            <a:xfrm>
              <a:off x="1154428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4A2F093-A2E5-086D-0E61-75DFFA910E4D}"/>
                </a:ext>
              </a:extLst>
            </p:cNvPr>
            <p:cNvSpPr/>
            <p:nvPr/>
          </p:nvSpPr>
          <p:spPr>
            <a:xfrm>
              <a:off x="2437129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30E3013-B4C5-FB52-B446-877ED486DC45}"/>
                </a:ext>
              </a:extLst>
            </p:cNvPr>
            <p:cNvSpPr/>
            <p:nvPr/>
          </p:nvSpPr>
          <p:spPr>
            <a:xfrm>
              <a:off x="3719827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DDA036D-DC9D-42F0-CA88-8539C1D6EBE9}"/>
                </a:ext>
              </a:extLst>
            </p:cNvPr>
            <p:cNvSpPr/>
            <p:nvPr/>
          </p:nvSpPr>
          <p:spPr>
            <a:xfrm>
              <a:off x="5002527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99FF0C6-8B48-8589-9079-870B16AA3119}"/>
                </a:ext>
              </a:extLst>
            </p:cNvPr>
            <p:cNvSpPr/>
            <p:nvPr/>
          </p:nvSpPr>
          <p:spPr>
            <a:xfrm>
              <a:off x="6285228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A3DCBF9-530B-7FBE-44DB-4A40ABE6E3DF}"/>
                </a:ext>
              </a:extLst>
            </p:cNvPr>
            <p:cNvSpPr/>
            <p:nvPr/>
          </p:nvSpPr>
          <p:spPr>
            <a:xfrm>
              <a:off x="7567926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224121E3-5D9C-90A4-D933-200FEA3266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4430" y="5994412"/>
              <a:ext cx="7542140" cy="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A5D0B67B-36A6-FCAB-2198-CF78CD87FBA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50620" y="2080260"/>
              <a:ext cx="3810" cy="39141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E29CDB0-C674-5AB2-56B9-4B567C290DE7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 flipV="1">
              <a:off x="1154428" y="2146276"/>
              <a:ext cx="3848095" cy="384813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65C0FA2-4C52-9EA5-09F7-300DFCA6C42A}"/>
                </a:ext>
              </a:extLst>
            </p:cNvPr>
            <p:cNvSpPr/>
            <p:nvPr/>
          </p:nvSpPr>
          <p:spPr>
            <a:xfrm>
              <a:off x="3629022" y="5905512"/>
              <a:ext cx="177800" cy="1778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B8974996-548C-6C30-07E4-2C151A8DFA7B}"/>
                </a:ext>
              </a:extLst>
            </p:cNvPr>
            <p:cNvCxnSpPr>
              <a:cxnSpLocks/>
            </p:cNvCxnSpPr>
            <p:nvPr/>
          </p:nvCxnSpPr>
          <p:spPr>
            <a:xfrm>
              <a:off x="4998715" y="5994412"/>
              <a:ext cx="4005953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1CEE854-3BCE-5DD8-09D5-BAFC595AF0A8}"/>
                </a:ext>
              </a:extLst>
            </p:cNvPr>
            <p:cNvSpPr/>
            <p:nvPr/>
          </p:nvSpPr>
          <p:spPr>
            <a:xfrm>
              <a:off x="4909815" y="5905512"/>
              <a:ext cx="177800" cy="177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FCEE7F3-9AA2-13F3-A538-A421C7A0929D}"/>
                </a:ext>
              </a:extLst>
            </p:cNvPr>
            <p:cNvCxnSpPr>
              <a:stCxn id="5" idx="0"/>
              <a:endCxn id="32" idx="7"/>
            </p:cNvCxnSpPr>
            <p:nvPr/>
          </p:nvCxnSpPr>
          <p:spPr>
            <a:xfrm flipV="1">
              <a:off x="1156343" y="5994412"/>
              <a:ext cx="2472679" cy="2527"/>
            </a:xfrm>
            <a:prstGeom prst="line">
              <a:avLst/>
            </a:prstGeom>
            <a:ln w="76200"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E797F57-EAF9-466C-1A07-54BF3AB1FD59}"/>
                </a:ext>
              </a:extLst>
            </p:cNvPr>
            <p:cNvCxnSpPr>
              <a:stCxn id="34" idx="0"/>
            </p:cNvCxnSpPr>
            <p:nvPr/>
          </p:nvCxnSpPr>
          <p:spPr>
            <a:xfrm flipV="1">
              <a:off x="4998715" y="4711701"/>
              <a:ext cx="0" cy="1193811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7D5246C-3CA1-DFF6-D89D-357AA4A62E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98715" y="2146272"/>
              <a:ext cx="2565379" cy="2565429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252FFEF-39C7-96EF-F695-76AAED1DF959}"/>
                </a:ext>
              </a:extLst>
            </p:cNvPr>
            <p:cNvSpPr txBox="1"/>
            <p:nvPr/>
          </p:nvSpPr>
          <p:spPr>
            <a:xfrm>
              <a:off x="2811721" y="6313220"/>
              <a:ext cx="23084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Reactants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516D711-E63E-8CF8-FC3F-6150E4E5075A}"/>
                </a:ext>
              </a:extLst>
            </p:cNvPr>
            <p:cNvSpPr txBox="1"/>
            <p:nvPr/>
          </p:nvSpPr>
          <p:spPr>
            <a:xfrm rot="16200000">
              <a:off x="-375809" y="3882258"/>
              <a:ext cx="21885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Products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DE99413-1C1A-B40D-01B1-52963B0B6E65}"/>
                </a:ext>
              </a:extLst>
            </p:cNvPr>
            <p:cNvSpPr txBox="1"/>
            <p:nvPr/>
          </p:nvSpPr>
          <p:spPr>
            <a:xfrm>
              <a:off x="2284972" y="600489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C9D814B-BF22-14A8-B29A-CC7EC8A78591}"/>
                </a:ext>
              </a:extLst>
            </p:cNvPr>
            <p:cNvSpPr txBox="1"/>
            <p:nvPr/>
          </p:nvSpPr>
          <p:spPr>
            <a:xfrm>
              <a:off x="3567680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6E44680-46F7-90A9-520D-EC8ACFF60BE7}"/>
                </a:ext>
              </a:extLst>
            </p:cNvPr>
            <p:cNvSpPr txBox="1"/>
            <p:nvPr/>
          </p:nvSpPr>
          <p:spPr>
            <a:xfrm>
              <a:off x="4853281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A55BD09-B311-D241-FF8C-66844646DBD4}"/>
                </a:ext>
              </a:extLst>
            </p:cNvPr>
            <p:cNvSpPr txBox="1"/>
            <p:nvPr/>
          </p:nvSpPr>
          <p:spPr>
            <a:xfrm>
              <a:off x="613116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DBA628E-2189-3AFE-EAF9-4249D52E8511}"/>
                </a:ext>
              </a:extLst>
            </p:cNvPr>
            <p:cNvSpPr txBox="1"/>
            <p:nvPr/>
          </p:nvSpPr>
          <p:spPr>
            <a:xfrm>
              <a:off x="741385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DEC7B27-D371-C140-1501-6366EF45BB6C}"/>
                </a:ext>
              </a:extLst>
            </p:cNvPr>
            <p:cNvSpPr txBox="1"/>
            <p:nvPr/>
          </p:nvSpPr>
          <p:spPr>
            <a:xfrm>
              <a:off x="8696570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613A1D9-33B4-16A2-A691-B5662DF2651C}"/>
                </a:ext>
              </a:extLst>
            </p:cNvPr>
            <p:cNvSpPr txBox="1"/>
            <p:nvPr/>
          </p:nvSpPr>
          <p:spPr>
            <a:xfrm>
              <a:off x="863300" y="45129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BF75F1D-693A-20D6-4900-6AE50480ED71}"/>
                </a:ext>
              </a:extLst>
            </p:cNvPr>
            <p:cNvSpPr txBox="1"/>
            <p:nvPr/>
          </p:nvSpPr>
          <p:spPr>
            <a:xfrm>
              <a:off x="863300" y="3236160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23657A3-CE3A-019A-9922-687783D2CA65}"/>
                </a:ext>
              </a:extLst>
            </p:cNvPr>
            <p:cNvSpPr txBox="1"/>
            <p:nvPr/>
          </p:nvSpPr>
          <p:spPr>
            <a:xfrm>
              <a:off x="853368" y="1962703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DE98522-116F-6F6C-4FF1-032AFBB98715}"/>
                </a:ext>
              </a:extLst>
            </p:cNvPr>
            <p:cNvSpPr txBox="1"/>
            <p:nvPr/>
          </p:nvSpPr>
          <p:spPr>
            <a:xfrm>
              <a:off x="3400576" y="5431624"/>
              <a:ext cx="883575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P</a:t>
              </a:r>
            </a:p>
            <a:p>
              <a:r>
                <a:rPr lang="en-US" sz="1050" dirty="0">
                  <a:solidFill>
                    <a:srgbClr val="00B050"/>
                  </a:solidFill>
                </a:rPr>
                <a:t>B-Matching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CCB5B55-A86E-4219-994B-5249F4B9A5D9}"/>
                </a:ext>
              </a:extLst>
            </p:cNvPr>
            <p:cNvSpPr txBox="1"/>
            <p:nvPr/>
          </p:nvSpPr>
          <p:spPr>
            <a:xfrm>
              <a:off x="4966293" y="5403570"/>
              <a:ext cx="788999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3D-Match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BAE57CA-C1BB-0634-9D79-A2C21B1920C3}"/>
                </a:ext>
              </a:extLst>
            </p:cNvPr>
            <p:cNvSpPr txBox="1"/>
            <p:nvPr/>
          </p:nvSpPr>
          <p:spPr>
            <a:xfrm>
              <a:off x="7420278" y="1638430"/>
              <a:ext cx="808235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Ham-Path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F3B71F7A-4EE6-28C1-3C22-7BF94F377F34}"/>
                </a:ext>
              </a:extLst>
            </p:cNvPr>
            <p:cNvSpPr txBox="1"/>
            <p:nvPr/>
          </p:nvSpPr>
          <p:spPr>
            <a:xfrm>
              <a:off x="1853532" y="3079718"/>
              <a:ext cx="11043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Non-Void</a:t>
              </a:r>
            </a:p>
            <a:p>
              <a:r>
                <a:rPr lang="en-US" dirty="0"/>
                <a:t>Rules</a:t>
              </a: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AA74A207-1FF3-314B-8C96-5EF9FCD41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Deletion-Only CRNs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1DF2612-6309-EBCD-C5A9-E65BCFB5767E}"/>
              </a:ext>
            </a:extLst>
          </p:cNvPr>
          <p:cNvSpPr txBox="1"/>
          <p:nvPr/>
        </p:nvSpPr>
        <p:spPr>
          <a:xfrm>
            <a:off x="7307850" y="2799633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(k,k-2)</a:t>
            </a:r>
          </a:p>
        </p:txBody>
      </p:sp>
    </p:spTree>
    <p:extLst>
      <p:ext uri="{BB962C8B-B14F-4D97-AF65-F5344CB8AC3E}">
        <p14:creationId xmlns:p14="http://schemas.microsoft.com/office/powerpoint/2010/main" val="2706532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9082D-9853-34DF-ED4F-0A2F68F76C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0627FCF2-AAAA-C508-73C3-4855A0522A8D}"/>
              </a:ext>
            </a:extLst>
          </p:cNvPr>
          <p:cNvSpPr/>
          <p:nvPr/>
        </p:nvSpPr>
        <p:spPr>
          <a:xfrm>
            <a:off x="4933351" y="2740548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3" name="Google Shape;152;p2">
            <a:extLst>
              <a:ext uri="{FF2B5EF4-FFF2-40B4-BE49-F238E27FC236}">
                <a16:creationId xmlns:a16="http://schemas.microsoft.com/office/drawing/2014/main" id="{A073F922-A3BF-1B0F-8580-713EBF13C0D0}"/>
              </a:ext>
            </a:extLst>
          </p:cNvPr>
          <p:cNvSpPr txBox="1"/>
          <p:nvPr/>
        </p:nvSpPr>
        <p:spPr>
          <a:xfrm>
            <a:off x="7014190" y="5800454"/>
            <a:ext cx="581484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 panose="020F0502020204030204" pitchFamily="34" charset="0"/>
                <a:ea typeface="Quicksand"/>
                <a:cs typeface="Calibri" panose="020F0502020204030204" pitchFamily="34" charset="0"/>
                <a:sym typeface="Quicksand"/>
              </a:rPr>
              <a:t>CRNs</a:t>
            </a:r>
            <a:endParaRPr sz="1400" b="0" i="0" u="none" strike="noStrike" cap="none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5" name="Picture 4" descr="A group of colorful circles with letters on them&#10;&#10;Description automatically generated">
            <a:extLst>
              <a:ext uri="{FF2B5EF4-FFF2-40B4-BE49-F238E27FC236}">
                <a16:creationId xmlns:a16="http://schemas.microsoft.com/office/drawing/2014/main" id="{B25CCB6D-1D2C-4505-CC89-A691023244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40" y="1429331"/>
            <a:ext cx="1836129" cy="1824409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9E72ABB5-5F2B-AE17-D856-0DAA27A2D887}"/>
              </a:ext>
            </a:extLst>
          </p:cNvPr>
          <p:cNvSpPr/>
          <p:nvPr/>
        </p:nvSpPr>
        <p:spPr>
          <a:xfrm>
            <a:off x="6565041" y="2566228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09F6D6-5B43-526F-DC4C-4F9864E5270E}"/>
              </a:ext>
            </a:extLst>
          </p:cNvPr>
          <p:cNvSpPr/>
          <p:nvPr/>
        </p:nvSpPr>
        <p:spPr>
          <a:xfrm>
            <a:off x="6465981" y="1242947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BB9D3F8-AA41-20E4-18CC-4D709E1BE98F}"/>
              </a:ext>
            </a:extLst>
          </p:cNvPr>
          <p:cNvSpPr/>
          <p:nvPr/>
        </p:nvSpPr>
        <p:spPr>
          <a:xfrm>
            <a:off x="6937809" y="3802252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E0692AB-D9D6-B25A-97BD-B22F5D4A42FE}"/>
              </a:ext>
            </a:extLst>
          </p:cNvPr>
          <p:cNvSpPr/>
          <p:nvPr/>
        </p:nvSpPr>
        <p:spPr>
          <a:xfrm>
            <a:off x="8400290" y="3160588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489A96B-6CDC-54E1-F3BE-A50A2F82B5BE}"/>
              </a:ext>
            </a:extLst>
          </p:cNvPr>
          <p:cNvSpPr/>
          <p:nvPr/>
        </p:nvSpPr>
        <p:spPr>
          <a:xfrm>
            <a:off x="5807346" y="2566228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765B7E1-1962-A35D-B45E-4F5315638703}"/>
              </a:ext>
            </a:extLst>
          </p:cNvPr>
          <p:cNvSpPr/>
          <p:nvPr/>
        </p:nvSpPr>
        <p:spPr>
          <a:xfrm>
            <a:off x="5625565" y="107709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F8704A-3DCF-1622-1A82-360A1837B01E}"/>
              </a:ext>
            </a:extLst>
          </p:cNvPr>
          <p:cNvSpPr/>
          <p:nvPr/>
        </p:nvSpPr>
        <p:spPr>
          <a:xfrm>
            <a:off x="7758464" y="2202666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5EF7238-983B-3F12-A40E-0BF4BB4628D4}"/>
              </a:ext>
            </a:extLst>
          </p:cNvPr>
          <p:cNvSpPr/>
          <p:nvPr/>
        </p:nvSpPr>
        <p:spPr>
          <a:xfrm>
            <a:off x="8400290" y="1258880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30E8134-C393-3784-188B-62A3713C2041}"/>
              </a:ext>
            </a:extLst>
          </p:cNvPr>
          <p:cNvSpPr/>
          <p:nvPr/>
        </p:nvSpPr>
        <p:spPr>
          <a:xfrm>
            <a:off x="4933351" y="2740389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" name="Arc 1">
            <a:extLst>
              <a:ext uri="{FF2B5EF4-FFF2-40B4-BE49-F238E27FC236}">
                <a16:creationId xmlns:a16="http://schemas.microsoft.com/office/drawing/2014/main" id="{9B45C4B3-017C-63F2-A70A-3204ED2DA21C}"/>
              </a:ext>
            </a:extLst>
          </p:cNvPr>
          <p:cNvSpPr/>
          <p:nvPr/>
        </p:nvSpPr>
        <p:spPr>
          <a:xfrm rot="21335545">
            <a:off x="4114818" y="1585987"/>
            <a:ext cx="6679115" cy="2708444"/>
          </a:xfrm>
          <a:prstGeom prst="arc">
            <a:avLst>
              <a:gd name="adj1" fmla="val 9796041"/>
              <a:gd name="adj2" fmla="val 11833649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FBDDA4-6BA5-777C-3022-6815F27700BD}"/>
              </a:ext>
            </a:extLst>
          </p:cNvPr>
          <p:cNvSpPr/>
          <p:nvPr/>
        </p:nvSpPr>
        <p:spPr>
          <a:xfrm>
            <a:off x="645160" y="1711960"/>
            <a:ext cx="1836129" cy="37276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099A11E-DAD4-3C3E-7543-3F9C57591A9B}"/>
              </a:ext>
            </a:extLst>
          </p:cNvPr>
          <p:cNvSpPr/>
          <p:nvPr/>
        </p:nvSpPr>
        <p:spPr>
          <a:xfrm>
            <a:off x="4933351" y="390157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79760E4-B9EE-339F-29C4-AA731732A0EB}"/>
              </a:ext>
            </a:extLst>
          </p:cNvPr>
          <p:cNvSpPr/>
          <p:nvPr/>
        </p:nvSpPr>
        <p:spPr>
          <a:xfrm>
            <a:off x="4810579" y="2020885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8831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559B77-9B49-544D-D0A7-4212BFEE7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DA3BE92-26C7-18BE-617B-BCA311113D81}"/>
              </a:ext>
            </a:extLst>
          </p:cNvPr>
          <p:cNvGrpSpPr/>
          <p:nvPr/>
        </p:nvGrpSpPr>
        <p:grpSpPr>
          <a:xfrm>
            <a:off x="1651399" y="1035180"/>
            <a:ext cx="8470869" cy="5044122"/>
            <a:chOff x="533799" y="1638430"/>
            <a:chExt cx="8470869" cy="5044122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6010C5A-5CF0-BD6F-0F77-9F4EFA2A92D7}"/>
                </a:ext>
              </a:extLst>
            </p:cNvPr>
            <p:cNvSpPr/>
            <p:nvPr/>
          </p:nvSpPr>
          <p:spPr>
            <a:xfrm>
              <a:off x="4994525" y="2141900"/>
              <a:ext cx="3856094" cy="3876695"/>
            </a:xfrm>
            <a:custGeom>
              <a:avLst/>
              <a:gdLst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590800 w 5137150"/>
                <a:gd name="connsiteY2" fmla="*/ 0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787999 w 5137150"/>
                <a:gd name="connsiteY2" fmla="*/ 12838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811199 w 5137150"/>
                <a:gd name="connsiteY2" fmla="*/ 19257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1907035 w 7044185"/>
                <a:gd name="connsiteY0" fmla="*/ 3892550 h 3892550"/>
                <a:gd name="connsiteX1" fmla="*/ 0 w 7044185"/>
                <a:gd name="connsiteY1" fmla="*/ 2598503 h 3892550"/>
                <a:gd name="connsiteX2" fmla="*/ 4718234 w 7044185"/>
                <a:gd name="connsiteY2" fmla="*/ 19257 h 3892550"/>
                <a:gd name="connsiteX3" fmla="*/ 7044185 w 7044185"/>
                <a:gd name="connsiteY3" fmla="*/ 0 h 3892550"/>
                <a:gd name="connsiteX4" fmla="*/ 7044185 w 7044185"/>
                <a:gd name="connsiteY4" fmla="*/ 3867150 h 3892550"/>
                <a:gd name="connsiteX5" fmla="*/ 1907035 w 7044185"/>
                <a:gd name="connsiteY5" fmla="*/ 3892550 h 3892550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18234 w 7044185"/>
                <a:gd name="connsiteY2" fmla="*/ 19257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32154 w 7044185"/>
                <a:gd name="connsiteY2" fmla="*/ 3851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8227 h 3918227"/>
                <a:gd name="connsiteX1" fmla="*/ 0 w 7044185"/>
                <a:gd name="connsiteY1" fmla="*/ 2601071 h 3918227"/>
                <a:gd name="connsiteX2" fmla="*/ 4685754 w 7044185"/>
                <a:gd name="connsiteY2" fmla="*/ 0 h 3918227"/>
                <a:gd name="connsiteX3" fmla="*/ 7044185 w 7044185"/>
                <a:gd name="connsiteY3" fmla="*/ 2568 h 3918227"/>
                <a:gd name="connsiteX4" fmla="*/ 7044185 w 7044185"/>
                <a:gd name="connsiteY4" fmla="*/ 3869718 h 3918227"/>
                <a:gd name="connsiteX5" fmla="*/ 27840 w 7044185"/>
                <a:gd name="connsiteY5" fmla="*/ 3918227 h 3918227"/>
                <a:gd name="connsiteX0" fmla="*/ 27840 w 7044185"/>
                <a:gd name="connsiteY0" fmla="*/ 3918869 h 3918869"/>
                <a:gd name="connsiteX1" fmla="*/ 0 w 7044185"/>
                <a:gd name="connsiteY1" fmla="*/ 2601713 h 3918869"/>
                <a:gd name="connsiteX2" fmla="*/ 4685754 w 7044185"/>
                <a:gd name="connsiteY2" fmla="*/ 642 h 3918869"/>
                <a:gd name="connsiteX3" fmla="*/ 7026785 w 7044185"/>
                <a:gd name="connsiteY3" fmla="*/ 0 h 3918869"/>
                <a:gd name="connsiteX4" fmla="*/ 7044185 w 7044185"/>
                <a:gd name="connsiteY4" fmla="*/ 3870360 h 3918869"/>
                <a:gd name="connsiteX5" fmla="*/ 27840 w 7044185"/>
                <a:gd name="connsiteY5" fmla="*/ 3918869 h 391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44185" h="3918869">
                  <a:moveTo>
                    <a:pt x="27840" y="3918869"/>
                  </a:moveTo>
                  <a:lnTo>
                    <a:pt x="0" y="2601713"/>
                  </a:lnTo>
                  <a:lnTo>
                    <a:pt x="4685754" y="642"/>
                  </a:lnTo>
                  <a:lnTo>
                    <a:pt x="7026785" y="0"/>
                  </a:lnTo>
                  <a:lnTo>
                    <a:pt x="7044185" y="3870360"/>
                  </a:lnTo>
                  <a:lnTo>
                    <a:pt x="27840" y="3918869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116EF390-EF92-340E-C9A8-22284AB217A5}"/>
                </a:ext>
              </a:extLst>
            </p:cNvPr>
            <p:cNvSpPr/>
            <p:nvPr/>
          </p:nvSpPr>
          <p:spPr>
            <a:xfrm>
              <a:off x="1150620" y="2146276"/>
              <a:ext cx="3851903" cy="3850663"/>
            </a:xfrm>
            <a:custGeom>
              <a:avLst/>
              <a:gdLst>
                <a:gd name="connsiteX0" fmla="*/ 7620 w 5128260"/>
                <a:gd name="connsiteY0" fmla="*/ 5120640 h 5120640"/>
                <a:gd name="connsiteX1" fmla="*/ 5128260 w 5128260"/>
                <a:gd name="connsiteY1" fmla="*/ 0 h 5120640"/>
                <a:gd name="connsiteX2" fmla="*/ 0 w 5128260"/>
                <a:gd name="connsiteY2" fmla="*/ 0 h 5120640"/>
                <a:gd name="connsiteX3" fmla="*/ 7620 w 5128260"/>
                <a:gd name="connsiteY3" fmla="*/ 5120640 h 512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8260" h="5120640">
                  <a:moveTo>
                    <a:pt x="7620" y="5120640"/>
                  </a:moveTo>
                  <a:lnTo>
                    <a:pt x="5128260" y="0"/>
                  </a:lnTo>
                  <a:lnTo>
                    <a:pt x="0" y="0"/>
                  </a:lnTo>
                  <a:lnTo>
                    <a:pt x="7620" y="51206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4133AD0-1335-ADBB-DC34-D611ACC3243B}"/>
                </a:ext>
              </a:extLst>
            </p:cNvPr>
            <p:cNvSpPr/>
            <p:nvPr/>
          </p:nvSpPr>
          <p:spPr>
            <a:xfrm>
              <a:off x="1154428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EA169B-5EEC-D2C7-A2F6-63DED9C6401F}"/>
                </a:ext>
              </a:extLst>
            </p:cNvPr>
            <p:cNvSpPr/>
            <p:nvPr/>
          </p:nvSpPr>
          <p:spPr>
            <a:xfrm>
              <a:off x="2437129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6526E96-91C7-9793-6A92-4CCD69D02BD2}"/>
                </a:ext>
              </a:extLst>
            </p:cNvPr>
            <p:cNvSpPr/>
            <p:nvPr/>
          </p:nvSpPr>
          <p:spPr>
            <a:xfrm>
              <a:off x="3719827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AF5E78D-F3F5-445B-6E14-08B530F38738}"/>
                </a:ext>
              </a:extLst>
            </p:cNvPr>
            <p:cNvSpPr/>
            <p:nvPr/>
          </p:nvSpPr>
          <p:spPr>
            <a:xfrm>
              <a:off x="5002527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D8FBA8C-9964-6BD4-1882-0AE56BD0019E}"/>
                </a:ext>
              </a:extLst>
            </p:cNvPr>
            <p:cNvSpPr/>
            <p:nvPr/>
          </p:nvSpPr>
          <p:spPr>
            <a:xfrm>
              <a:off x="6285228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64911E4-8692-4017-157A-FEB504712BC9}"/>
                </a:ext>
              </a:extLst>
            </p:cNvPr>
            <p:cNvSpPr/>
            <p:nvPr/>
          </p:nvSpPr>
          <p:spPr>
            <a:xfrm>
              <a:off x="7567926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0FF17C0-17B6-115E-689C-9506FE5BBBFB}"/>
                </a:ext>
              </a:extLst>
            </p:cNvPr>
            <p:cNvSpPr/>
            <p:nvPr/>
          </p:nvSpPr>
          <p:spPr>
            <a:xfrm>
              <a:off x="1154428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391FA67-E15A-3CD4-3B65-CF56D91080CE}"/>
                </a:ext>
              </a:extLst>
            </p:cNvPr>
            <p:cNvSpPr/>
            <p:nvPr/>
          </p:nvSpPr>
          <p:spPr>
            <a:xfrm>
              <a:off x="2437129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C369AA5-27E0-6012-C326-B6787272B0D6}"/>
                </a:ext>
              </a:extLst>
            </p:cNvPr>
            <p:cNvSpPr/>
            <p:nvPr/>
          </p:nvSpPr>
          <p:spPr>
            <a:xfrm>
              <a:off x="3719827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3B925ED-9F23-69E8-9CAD-A0C9329E9965}"/>
                </a:ext>
              </a:extLst>
            </p:cNvPr>
            <p:cNvSpPr/>
            <p:nvPr/>
          </p:nvSpPr>
          <p:spPr>
            <a:xfrm>
              <a:off x="5002527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6A4CF9B-B156-6B49-C870-8E15D26D3883}"/>
                </a:ext>
              </a:extLst>
            </p:cNvPr>
            <p:cNvSpPr/>
            <p:nvPr/>
          </p:nvSpPr>
          <p:spPr>
            <a:xfrm>
              <a:off x="6285228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E4F6030-814B-A6D0-11AB-7C6EEE701659}"/>
                </a:ext>
              </a:extLst>
            </p:cNvPr>
            <p:cNvSpPr/>
            <p:nvPr/>
          </p:nvSpPr>
          <p:spPr>
            <a:xfrm>
              <a:off x="7567926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E9C0BCF-CBCC-8209-515F-5BFD354CEBDB}"/>
                </a:ext>
              </a:extLst>
            </p:cNvPr>
            <p:cNvSpPr/>
            <p:nvPr/>
          </p:nvSpPr>
          <p:spPr>
            <a:xfrm>
              <a:off x="1154428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0F511FB-0432-ED89-4581-456DBBF12AC7}"/>
                </a:ext>
              </a:extLst>
            </p:cNvPr>
            <p:cNvSpPr/>
            <p:nvPr/>
          </p:nvSpPr>
          <p:spPr>
            <a:xfrm>
              <a:off x="2437129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542EB06-141F-A4AD-EC44-45EC1001650B}"/>
                </a:ext>
              </a:extLst>
            </p:cNvPr>
            <p:cNvSpPr/>
            <p:nvPr/>
          </p:nvSpPr>
          <p:spPr>
            <a:xfrm>
              <a:off x="3719827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B53D4DD-E8D2-75F9-04F7-05175992058B}"/>
                </a:ext>
              </a:extLst>
            </p:cNvPr>
            <p:cNvSpPr/>
            <p:nvPr/>
          </p:nvSpPr>
          <p:spPr>
            <a:xfrm>
              <a:off x="5002527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D895B04-FA39-BA4D-CEDB-2CC0B33B81DA}"/>
                </a:ext>
              </a:extLst>
            </p:cNvPr>
            <p:cNvSpPr/>
            <p:nvPr/>
          </p:nvSpPr>
          <p:spPr>
            <a:xfrm>
              <a:off x="6285228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A21D9E9-DFA7-F19C-A95E-4530795FDD74}"/>
                </a:ext>
              </a:extLst>
            </p:cNvPr>
            <p:cNvSpPr/>
            <p:nvPr/>
          </p:nvSpPr>
          <p:spPr>
            <a:xfrm>
              <a:off x="7567926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16285B22-40A3-8E6A-4D31-B03CEDC3D7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4430" y="5994412"/>
              <a:ext cx="7542140" cy="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7213736-EDD4-D3AB-48FB-06DCF764393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50620" y="2080260"/>
              <a:ext cx="3810" cy="39141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3AC92A4-049A-28DB-FF45-4013D1AC27C7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 flipV="1">
              <a:off x="1154428" y="2146276"/>
              <a:ext cx="3848095" cy="384813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54BDE2A-7734-43A1-4D8A-730FE65A87DD}"/>
                </a:ext>
              </a:extLst>
            </p:cNvPr>
            <p:cNvSpPr/>
            <p:nvPr/>
          </p:nvSpPr>
          <p:spPr>
            <a:xfrm>
              <a:off x="3629022" y="5905512"/>
              <a:ext cx="177800" cy="1778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28BE7B5D-BF19-E6F5-B998-790B18B33F11}"/>
                </a:ext>
              </a:extLst>
            </p:cNvPr>
            <p:cNvCxnSpPr>
              <a:cxnSpLocks/>
            </p:cNvCxnSpPr>
            <p:nvPr/>
          </p:nvCxnSpPr>
          <p:spPr>
            <a:xfrm>
              <a:off x="4998715" y="5994412"/>
              <a:ext cx="4005953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84DD827-8765-CF66-C5A5-DB6B23206CBC}"/>
                </a:ext>
              </a:extLst>
            </p:cNvPr>
            <p:cNvSpPr/>
            <p:nvPr/>
          </p:nvSpPr>
          <p:spPr>
            <a:xfrm>
              <a:off x="4909815" y="5905512"/>
              <a:ext cx="177800" cy="177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D84789A-F55F-73BA-FBA4-C9DB052F1AF7}"/>
                </a:ext>
              </a:extLst>
            </p:cNvPr>
            <p:cNvCxnSpPr>
              <a:stCxn id="5" idx="0"/>
              <a:endCxn id="32" idx="7"/>
            </p:cNvCxnSpPr>
            <p:nvPr/>
          </p:nvCxnSpPr>
          <p:spPr>
            <a:xfrm flipV="1">
              <a:off x="1156343" y="5994412"/>
              <a:ext cx="2472679" cy="2527"/>
            </a:xfrm>
            <a:prstGeom prst="line">
              <a:avLst/>
            </a:prstGeom>
            <a:ln w="76200"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FA67653-775F-A930-0D95-CC38F4A1A9AE}"/>
                </a:ext>
              </a:extLst>
            </p:cNvPr>
            <p:cNvCxnSpPr>
              <a:stCxn id="34" idx="0"/>
            </p:cNvCxnSpPr>
            <p:nvPr/>
          </p:nvCxnSpPr>
          <p:spPr>
            <a:xfrm flipV="1">
              <a:off x="4998715" y="4711701"/>
              <a:ext cx="0" cy="1193811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6C90C5B-8125-FA9C-E242-06FDA127CE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98715" y="2146272"/>
              <a:ext cx="2565379" cy="2565429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B80970E-FAF4-7354-EC4A-DCF8BCEC3F68}"/>
                </a:ext>
              </a:extLst>
            </p:cNvPr>
            <p:cNvSpPr txBox="1"/>
            <p:nvPr/>
          </p:nvSpPr>
          <p:spPr>
            <a:xfrm>
              <a:off x="2811721" y="6313220"/>
              <a:ext cx="23084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Reactants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E43A2D9-C02E-4323-BB6F-D45C311C4F45}"/>
                </a:ext>
              </a:extLst>
            </p:cNvPr>
            <p:cNvSpPr txBox="1"/>
            <p:nvPr/>
          </p:nvSpPr>
          <p:spPr>
            <a:xfrm rot="16200000">
              <a:off x="-375809" y="3882258"/>
              <a:ext cx="21885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Products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1CD6E74-4CA8-F316-D37F-D916A129D885}"/>
                </a:ext>
              </a:extLst>
            </p:cNvPr>
            <p:cNvSpPr txBox="1"/>
            <p:nvPr/>
          </p:nvSpPr>
          <p:spPr>
            <a:xfrm>
              <a:off x="2284972" y="600489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47F768E-1D64-EF84-26C3-AC831247F3D2}"/>
                </a:ext>
              </a:extLst>
            </p:cNvPr>
            <p:cNvSpPr txBox="1"/>
            <p:nvPr/>
          </p:nvSpPr>
          <p:spPr>
            <a:xfrm>
              <a:off x="3567680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ECB4164-D28D-9F32-B31B-CEA6BB19F7A5}"/>
                </a:ext>
              </a:extLst>
            </p:cNvPr>
            <p:cNvSpPr txBox="1"/>
            <p:nvPr/>
          </p:nvSpPr>
          <p:spPr>
            <a:xfrm>
              <a:off x="4853281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7B6A90C-7182-2EE8-9B4C-99BA80ED47AC}"/>
                </a:ext>
              </a:extLst>
            </p:cNvPr>
            <p:cNvSpPr txBox="1"/>
            <p:nvPr/>
          </p:nvSpPr>
          <p:spPr>
            <a:xfrm>
              <a:off x="613116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4848FD6-901B-FA18-0201-BED01153EA72}"/>
                </a:ext>
              </a:extLst>
            </p:cNvPr>
            <p:cNvSpPr txBox="1"/>
            <p:nvPr/>
          </p:nvSpPr>
          <p:spPr>
            <a:xfrm>
              <a:off x="741385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42994D4-51E9-D100-8E85-AA7E09017044}"/>
                </a:ext>
              </a:extLst>
            </p:cNvPr>
            <p:cNvSpPr txBox="1"/>
            <p:nvPr/>
          </p:nvSpPr>
          <p:spPr>
            <a:xfrm>
              <a:off x="8696570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7B9887E-E6D1-A70A-FBBC-834EBA2DFEB5}"/>
                </a:ext>
              </a:extLst>
            </p:cNvPr>
            <p:cNvSpPr txBox="1"/>
            <p:nvPr/>
          </p:nvSpPr>
          <p:spPr>
            <a:xfrm>
              <a:off x="863300" y="45129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7D952D4-7B75-70E4-6EAF-0BC1BE5BDC76}"/>
                </a:ext>
              </a:extLst>
            </p:cNvPr>
            <p:cNvSpPr txBox="1"/>
            <p:nvPr/>
          </p:nvSpPr>
          <p:spPr>
            <a:xfrm>
              <a:off x="863300" y="3236160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4AE9456-46D2-F4A9-A43B-E544B02263F7}"/>
                </a:ext>
              </a:extLst>
            </p:cNvPr>
            <p:cNvSpPr txBox="1"/>
            <p:nvPr/>
          </p:nvSpPr>
          <p:spPr>
            <a:xfrm>
              <a:off x="853368" y="1962703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1EFDEDC-B94C-0E5E-FB99-826CBA358FF8}"/>
                </a:ext>
              </a:extLst>
            </p:cNvPr>
            <p:cNvSpPr txBox="1"/>
            <p:nvPr/>
          </p:nvSpPr>
          <p:spPr>
            <a:xfrm>
              <a:off x="3400576" y="5431624"/>
              <a:ext cx="883575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P</a:t>
              </a:r>
            </a:p>
            <a:p>
              <a:r>
                <a:rPr lang="en-US" sz="1050" dirty="0">
                  <a:solidFill>
                    <a:srgbClr val="00B050"/>
                  </a:solidFill>
                </a:rPr>
                <a:t>B-Matching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7CB29837-6193-8AB9-5151-5097965CF532}"/>
                </a:ext>
              </a:extLst>
            </p:cNvPr>
            <p:cNvSpPr txBox="1"/>
            <p:nvPr/>
          </p:nvSpPr>
          <p:spPr>
            <a:xfrm>
              <a:off x="4966293" y="5403570"/>
              <a:ext cx="788999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3D-Match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05FA6C3-E82D-1FE4-B36E-FF84E3026CB7}"/>
                </a:ext>
              </a:extLst>
            </p:cNvPr>
            <p:cNvSpPr txBox="1"/>
            <p:nvPr/>
          </p:nvSpPr>
          <p:spPr>
            <a:xfrm>
              <a:off x="7420278" y="1638430"/>
              <a:ext cx="808235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Ham-Path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CE15CD7-89FF-DC3D-8F1C-011E97E34557}"/>
                </a:ext>
              </a:extLst>
            </p:cNvPr>
            <p:cNvSpPr txBox="1"/>
            <p:nvPr/>
          </p:nvSpPr>
          <p:spPr>
            <a:xfrm>
              <a:off x="1853532" y="3079718"/>
              <a:ext cx="11043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Non-Void</a:t>
              </a:r>
            </a:p>
            <a:p>
              <a:r>
                <a:rPr lang="en-US" dirty="0"/>
                <a:t>Rules</a:t>
              </a: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F06EC142-108A-8A01-39F0-5DE40FCD4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Deletion-Only CRNs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6DC4FDA-9F20-A70E-C7CC-9E79190091A8}"/>
              </a:ext>
            </a:extLst>
          </p:cNvPr>
          <p:cNvCxnSpPr>
            <a:cxnSpLocks/>
          </p:cNvCxnSpPr>
          <p:nvPr/>
        </p:nvCxnSpPr>
        <p:spPr>
          <a:xfrm flipV="1">
            <a:off x="4900281" y="1539204"/>
            <a:ext cx="2502530" cy="2510207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DADDC9D-5320-D560-79A9-84268A2247BB}"/>
              </a:ext>
            </a:extLst>
          </p:cNvPr>
          <p:cNvSpPr txBox="1"/>
          <p:nvPr/>
        </p:nvSpPr>
        <p:spPr>
          <a:xfrm>
            <a:off x="5881947" y="2877974"/>
            <a:ext cx="90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(k,k-1)?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2F2D2DA-5D0D-505A-5D5F-407712A8A01A}"/>
              </a:ext>
            </a:extLst>
          </p:cNvPr>
          <p:cNvSpPr txBox="1"/>
          <p:nvPr/>
        </p:nvSpPr>
        <p:spPr>
          <a:xfrm>
            <a:off x="7307850" y="2799633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(k,k-2)</a:t>
            </a:r>
          </a:p>
        </p:txBody>
      </p:sp>
    </p:spTree>
    <p:extLst>
      <p:ext uri="{BB962C8B-B14F-4D97-AF65-F5344CB8AC3E}">
        <p14:creationId xmlns:p14="http://schemas.microsoft.com/office/powerpoint/2010/main" val="10445594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88FEB-7654-0101-265B-AE367B54B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D72DE-9C61-2508-95B0-96460E72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 Graph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B66482-7E7D-0A6A-95DC-1F0735556D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For rule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add edge between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. Mark species with a target value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B66482-7E7D-0A6A-95DC-1F0735556D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 r="-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A40A874A-F658-DE4C-8DEF-30E4A232872F}"/>
                  </a:ext>
                </a:extLst>
              </p:cNvPr>
              <p:cNvSpPr/>
              <p:nvPr/>
            </p:nvSpPr>
            <p:spPr>
              <a:xfrm>
                <a:off x="2649418" y="3005992"/>
                <a:ext cx="2090614" cy="1839547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A40A874A-F658-DE4C-8DEF-30E4A23287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9418" y="3005992"/>
                <a:ext cx="2090614" cy="1839547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962D33D6-912D-C49E-77F2-02AEED08D70A}"/>
                  </a:ext>
                </a:extLst>
              </p:cNvPr>
              <p:cNvSpPr/>
              <p:nvPr/>
            </p:nvSpPr>
            <p:spPr>
              <a:xfrm>
                <a:off x="6551250" y="3005991"/>
                <a:ext cx="2090614" cy="1839547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962D33D6-912D-C49E-77F2-02AEED08D7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1250" y="3005991"/>
                <a:ext cx="2090614" cy="1839547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B94BD30-4FD3-169D-04B6-01D153211035}"/>
              </a:ext>
            </a:extLst>
          </p:cNvPr>
          <p:cNvCxnSpPr>
            <a:stCxn id="6" idx="6"/>
            <a:endCxn id="8" idx="2"/>
          </p:cNvCxnSpPr>
          <p:nvPr/>
        </p:nvCxnSpPr>
        <p:spPr>
          <a:xfrm flipV="1">
            <a:off x="4740032" y="3925765"/>
            <a:ext cx="1811218" cy="1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6693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9318B-50A5-8785-659E-09A2DEBFD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(2,1)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E1FC7-8E10-B242-A185-B71903D00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species is a root if one of the following is true</a:t>
            </a:r>
          </a:p>
          <a:p>
            <a:pPr lvl="1"/>
            <a:r>
              <a:rPr lang="en-US" dirty="0"/>
              <a:t>The species starts with the correct number of copies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6E954463-AFA1-BE5E-DD08-01A66722049F}"/>
                  </a:ext>
                </a:extLst>
              </p:cNvPr>
              <p:cNvSpPr/>
              <p:nvPr/>
            </p:nvSpPr>
            <p:spPr>
              <a:xfrm>
                <a:off x="4558326" y="3521805"/>
                <a:ext cx="2090614" cy="1839547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6E954463-AFA1-BE5E-DD08-01A6672204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326" y="3521805"/>
                <a:ext cx="2090614" cy="1839547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15194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BB116-DAE8-EFB5-44C3-360F64DB7E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5E59B-D6A3-3AA7-62A7-7E65C3636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(2,1)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5F788-53B1-C773-D7D0-45C8BA241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species is a root if one of the following is true</a:t>
            </a:r>
          </a:p>
          <a:p>
            <a:pPr lvl="1"/>
            <a:r>
              <a:rPr lang="en-US" dirty="0"/>
              <a:t>The species starts with the correct number of copies</a:t>
            </a:r>
          </a:p>
          <a:p>
            <a:pPr lvl="1"/>
            <a:r>
              <a:rPr lang="en-US" dirty="0"/>
              <a:t>The species can be deleted by some marked species.</a:t>
            </a:r>
          </a:p>
          <a:p>
            <a:pPr lvl="1"/>
            <a:r>
              <a:rPr lang="en-US" dirty="0"/>
              <a:t>The species has a self loop.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B049C10F-8244-1812-68CE-FC6255A20A48}"/>
                  </a:ext>
                </a:extLst>
              </p:cNvPr>
              <p:cNvSpPr/>
              <p:nvPr/>
            </p:nvSpPr>
            <p:spPr>
              <a:xfrm>
                <a:off x="6002218" y="3857866"/>
                <a:ext cx="2090614" cy="1839547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B049C10F-8244-1812-68CE-FC6255A20A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218" y="3857866"/>
                <a:ext cx="2090614" cy="1839547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7301361D-9D3C-F754-F163-0EC79B7C25AB}"/>
                  </a:ext>
                </a:extLst>
              </p:cNvPr>
              <p:cNvSpPr/>
              <p:nvPr/>
            </p:nvSpPr>
            <p:spPr>
              <a:xfrm>
                <a:off x="3268788" y="3857867"/>
                <a:ext cx="2090614" cy="1839547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7301361D-9D3C-F754-F163-0EC79B7C25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8788" y="3857867"/>
                <a:ext cx="2090614" cy="1839547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1A93874-9ED9-70A9-3A25-EB03CD490785}"/>
              </a:ext>
            </a:extLst>
          </p:cNvPr>
          <p:cNvCxnSpPr>
            <a:cxnSpLocks/>
            <a:stCxn id="19" idx="6"/>
            <a:endCxn id="18" idx="2"/>
          </p:cNvCxnSpPr>
          <p:nvPr/>
        </p:nvCxnSpPr>
        <p:spPr>
          <a:xfrm flipV="1">
            <a:off x="5359402" y="4777640"/>
            <a:ext cx="642816" cy="1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95606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EDCB75-BBD1-7BA9-63E8-71693A1FA2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984B6-1BD6-D574-6A86-BD2198B2A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(2,1)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32DD6-36F2-DE13-A76D-AA4CA2267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species is a root if one of the following is true</a:t>
            </a:r>
          </a:p>
          <a:p>
            <a:pPr lvl="1"/>
            <a:r>
              <a:rPr lang="en-US" dirty="0"/>
              <a:t>The species starts with the correct number of copies</a:t>
            </a:r>
          </a:p>
          <a:p>
            <a:pPr lvl="1"/>
            <a:r>
              <a:rPr lang="en-US" dirty="0"/>
              <a:t>The species can be deleted by some marked species.</a:t>
            </a:r>
          </a:p>
          <a:p>
            <a:pPr lvl="1"/>
            <a:r>
              <a:rPr lang="en-US" dirty="0"/>
              <a:t>The species has a self loop.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E27255FC-C426-FE34-8994-A7A465330A07}"/>
                  </a:ext>
                </a:extLst>
              </p:cNvPr>
              <p:cNvSpPr/>
              <p:nvPr/>
            </p:nvSpPr>
            <p:spPr>
              <a:xfrm>
                <a:off x="2649418" y="4076699"/>
                <a:ext cx="2090614" cy="1839547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E27255FC-C426-FE34-8994-A7A465330A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9418" y="4076699"/>
                <a:ext cx="2090614" cy="1839547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73E96237-F580-FF46-9E98-6883CC10D857}"/>
              </a:ext>
            </a:extLst>
          </p:cNvPr>
          <p:cNvCxnSpPr>
            <a:cxnSpLocks/>
            <a:stCxn id="8" idx="1"/>
            <a:endCxn id="8" idx="7"/>
          </p:cNvCxnSpPr>
          <p:nvPr/>
        </p:nvCxnSpPr>
        <p:spPr>
          <a:xfrm rot="5400000" flipH="1" flipV="1">
            <a:off x="3694725" y="3606950"/>
            <a:ext cx="12700" cy="1478288"/>
          </a:xfrm>
          <a:prstGeom prst="curvedConnector3">
            <a:avLst>
              <a:gd name="adj1" fmla="val 392122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5076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38D3D-24E5-006A-C06D-58ACB4BFE4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46C07-F936-7D12-9E82-79893A018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(2,1)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9B90C-CC10-B0FD-61A0-37D32A17F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Checking if a species is a root can be done in log space</a:t>
            </a:r>
          </a:p>
          <a:p>
            <a:r>
              <a:rPr lang="en-US" dirty="0"/>
              <a:t>For each species we must find another one that </a:t>
            </a:r>
          </a:p>
          <a:p>
            <a:pPr lvl="1"/>
            <a:r>
              <a:rPr lang="en-US" dirty="0"/>
              <a:t>Is reachable in the Reaction Graph</a:t>
            </a:r>
          </a:p>
          <a:p>
            <a:pPr lvl="1"/>
            <a:r>
              <a:rPr lang="en-US" dirty="0"/>
              <a:t>Is a root species</a:t>
            </a:r>
          </a:p>
          <a:p>
            <a:pPr lvl="1"/>
            <a:r>
              <a:rPr lang="en-US" dirty="0"/>
              <a:t>This takes 2 pointers</a:t>
            </a:r>
          </a:p>
          <a:p>
            <a:r>
              <a:rPr lang="en-US" dirty="0"/>
              <a:t>Reachability in a directed graph can be solved in non-deterministic log space. </a:t>
            </a:r>
          </a:p>
        </p:txBody>
      </p:sp>
    </p:spTree>
    <p:extLst>
      <p:ext uri="{BB962C8B-B14F-4D97-AF65-F5344CB8AC3E}">
        <p14:creationId xmlns:p14="http://schemas.microsoft.com/office/powerpoint/2010/main" val="76130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E25C87-42A0-9000-4FFD-D107EC4AC2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1B08AE3-4360-C928-8472-66FD83BDA538}"/>
              </a:ext>
            </a:extLst>
          </p:cNvPr>
          <p:cNvGrpSpPr/>
          <p:nvPr/>
        </p:nvGrpSpPr>
        <p:grpSpPr>
          <a:xfrm>
            <a:off x="1651399" y="1035180"/>
            <a:ext cx="8470869" cy="5044122"/>
            <a:chOff x="533799" y="1638430"/>
            <a:chExt cx="8470869" cy="5044122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C830AE3B-2F24-3471-21DD-59100388AC2D}"/>
                </a:ext>
              </a:extLst>
            </p:cNvPr>
            <p:cNvSpPr/>
            <p:nvPr/>
          </p:nvSpPr>
          <p:spPr>
            <a:xfrm>
              <a:off x="4994525" y="2141900"/>
              <a:ext cx="3856094" cy="3876695"/>
            </a:xfrm>
            <a:custGeom>
              <a:avLst/>
              <a:gdLst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590800 w 5137150"/>
                <a:gd name="connsiteY2" fmla="*/ 0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787999 w 5137150"/>
                <a:gd name="connsiteY2" fmla="*/ 12838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811199 w 5137150"/>
                <a:gd name="connsiteY2" fmla="*/ 19257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1907035 w 7044185"/>
                <a:gd name="connsiteY0" fmla="*/ 3892550 h 3892550"/>
                <a:gd name="connsiteX1" fmla="*/ 0 w 7044185"/>
                <a:gd name="connsiteY1" fmla="*/ 2598503 h 3892550"/>
                <a:gd name="connsiteX2" fmla="*/ 4718234 w 7044185"/>
                <a:gd name="connsiteY2" fmla="*/ 19257 h 3892550"/>
                <a:gd name="connsiteX3" fmla="*/ 7044185 w 7044185"/>
                <a:gd name="connsiteY3" fmla="*/ 0 h 3892550"/>
                <a:gd name="connsiteX4" fmla="*/ 7044185 w 7044185"/>
                <a:gd name="connsiteY4" fmla="*/ 3867150 h 3892550"/>
                <a:gd name="connsiteX5" fmla="*/ 1907035 w 7044185"/>
                <a:gd name="connsiteY5" fmla="*/ 3892550 h 3892550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18234 w 7044185"/>
                <a:gd name="connsiteY2" fmla="*/ 19257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32154 w 7044185"/>
                <a:gd name="connsiteY2" fmla="*/ 3851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8227 h 3918227"/>
                <a:gd name="connsiteX1" fmla="*/ 0 w 7044185"/>
                <a:gd name="connsiteY1" fmla="*/ 2601071 h 3918227"/>
                <a:gd name="connsiteX2" fmla="*/ 4685754 w 7044185"/>
                <a:gd name="connsiteY2" fmla="*/ 0 h 3918227"/>
                <a:gd name="connsiteX3" fmla="*/ 7044185 w 7044185"/>
                <a:gd name="connsiteY3" fmla="*/ 2568 h 3918227"/>
                <a:gd name="connsiteX4" fmla="*/ 7044185 w 7044185"/>
                <a:gd name="connsiteY4" fmla="*/ 3869718 h 3918227"/>
                <a:gd name="connsiteX5" fmla="*/ 27840 w 7044185"/>
                <a:gd name="connsiteY5" fmla="*/ 3918227 h 3918227"/>
                <a:gd name="connsiteX0" fmla="*/ 27840 w 7044185"/>
                <a:gd name="connsiteY0" fmla="*/ 3918869 h 3918869"/>
                <a:gd name="connsiteX1" fmla="*/ 0 w 7044185"/>
                <a:gd name="connsiteY1" fmla="*/ 2601713 h 3918869"/>
                <a:gd name="connsiteX2" fmla="*/ 4685754 w 7044185"/>
                <a:gd name="connsiteY2" fmla="*/ 642 h 3918869"/>
                <a:gd name="connsiteX3" fmla="*/ 7026785 w 7044185"/>
                <a:gd name="connsiteY3" fmla="*/ 0 h 3918869"/>
                <a:gd name="connsiteX4" fmla="*/ 7044185 w 7044185"/>
                <a:gd name="connsiteY4" fmla="*/ 3870360 h 3918869"/>
                <a:gd name="connsiteX5" fmla="*/ 27840 w 7044185"/>
                <a:gd name="connsiteY5" fmla="*/ 3918869 h 391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44185" h="3918869">
                  <a:moveTo>
                    <a:pt x="27840" y="3918869"/>
                  </a:moveTo>
                  <a:lnTo>
                    <a:pt x="0" y="2601713"/>
                  </a:lnTo>
                  <a:lnTo>
                    <a:pt x="4685754" y="642"/>
                  </a:lnTo>
                  <a:lnTo>
                    <a:pt x="7026785" y="0"/>
                  </a:lnTo>
                  <a:lnTo>
                    <a:pt x="7044185" y="3870360"/>
                  </a:lnTo>
                  <a:lnTo>
                    <a:pt x="27840" y="3918869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5B9AD8C5-9499-193A-F6DB-D2D7F9A56E7D}"/>
                </a:ext>
              </a:extLst>
            </p:cNvPr>
            <p:cNvSpPr/>
            <p:nvPr/>
          </p:nvSpPr>
          <p:spPr>
            <a:xfrm>
              <a:off x="1150620" y="2146276"/>
              <a:ext cx="3851903" cy="3850663"/>
            </a:xfrm>
            <a:custGeom>
              <a:avLst/>
              <a:gdLst>
                <a:gd name="connsiteX0" fmla="*/ 7620 w 5128260"/>
                <a:gd name="connsiteY0" fmla="*/ 5120640 h 5120640"/>
                <a:gd name="connsiteX1" fmla="*/ 5128260 w 5128260"/>
                <a:gd name="connsiteY1" fmla="*/ 0 h 5120640"/>
                <a:gd name="connsiteX2" fmla="*/ 0 w 5128260"/>
                <a:gd name="connsiteY2" fmla="*/ 0 h 5120640"/>
                <a:gd name="connsiteX3" fmla="*/ 7620 w 5128260"/>
                <a:gd name="connsiteY3" fmla="*/ 5120640 h 512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8260" h="5120640">
                  <a:moveTo>
                    <a:pt x="7620" y="5120640"/>
                  </a:moveTo>
                  <a:lnTo>
                    <a:pt x="5128260" y="0"/>
                  </a:lnTo>
                  <a:lnTo>
                    <a:pt x="0" y="0"/>
                  </a:lnTo>
                  <a:lnTo>
                    <a:pt x="7620" y="51206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B086995-CDEF-FDE3-C46A-38082378AF2E}"/>
                </a:ext>
              </a:extLst>
            </p:cNvPr>
            <p:cNvSpPr/>
            <p:nvPr/>
          </p:nvSpPr>
          <p:spPr>
            <a:xfrm>
              <a:off x="1154428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1435980-F79F-05A2-F405-9363C3E7818E}"/>
                </a:ext>
              </a:extLst>
            </p:cNvPr>
            <p:cNvSpPr/>
            <p:nvPr/>
          </p:nvSpPr>
          <p:spPr>
            <a:xfrm>
              <a:off x="2437129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24EA231-B1BC-FED5-27C1-5B161B15F512}"/>
                </a:ext>
              </a:extLst>
            </p:cNvPr>
            <p:cNvSpPr/>
            <p:nvPr/>
          </p:nvSpPr>
          <p:spPr>
            <a:xfrm>
              <a:off x="3719827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5E69A0C-40F9-574F-C823-B6A9AD094C15}"/>
                </a:ext>
              </a:extLst>
            </p:cNvPr>
            <p:cNvSpPr/>
            <p:nvPr/>
          </p:nvSpPr>
          <p:spPr>
            <a:xfrm>
              <a:off x="5002527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B96D0C1-E135-6733-CE0A-5E5C61BC889B}"/>
                </a:ext>
              </a:extLst>
            </p:cNvPr>
            <p:cNvSpPr/>
            <p:nvPr/>
          </p:nvSpPr>
          <p:spPr>
            <a:xfrm>
              <a:off x="6285228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07F1313-3D23-6962-78F4-9929F54AE10D}"/>
                </a:ext>
              </a:extLst>
            </p:cNvPr>
            <p:cNvSpPr/>
            <p:nvPr/>
          </p:nvSpPr>
          <p:spPr>
            <a:xfrm>
              <a:off x="7567926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85C9966-3EC2-ECAF-FD87-61AC2CCF8F3B}"/>
                </a:ext>
              </a:extLst>
            </p:cNvPr>
            <p:cNvSpPr/>
            <p:nvPr/>
          </p:nvSpPr>
          <p:spPr>
            <a:xfrm>
              <a:off x="1154428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0AD20C3-F83E-8207-AAE8-5AD60634449C}"/>
                </a:ext>
              </a:extLst>
            </p:cNvPr>
            <p:cNvSpPr/>
            <p:nvPr/>
          </p:nvSpPr>
          <p:spPr>
            <a:xfrm>
              <a:off x="2437129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E060320-5F62-BA70-CF08-54823FD253FD}"/>
                </a:ext>
              </a:extLst>
            </p:cNvPr>
            <p:cNvSpPr/>
            <p:nvPr/>
          </p:nvSpPr>
          <p:spPr>
            <a:xfrm>
              <a:off x="3719827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395909-946D-26D7-66E6-69A47941432F}"/>
                </a:ext>
              </a:extLst>
            </p:cNvPr>
            <p:cNvSpPr/>
            <p:nvPr/>
          </p:nvSpPr>
          <p:spPr>
            <a:xfrm>
              <a:off x="5002527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E4313C-4569-9AC8-B7C6-9DA998FBFA9F}"/>
                </a:ext>
              </a:extLst>
            </p:cNvPr>
            <p:cNvSpPr/>
            <p:nvPr/>
          </p:nvSpPr>
          <p:spPr>
            <a:xfrm>
              <a:off x="6285228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AD44EE3-3715-5213-7656-C1D251F21922}"/>
                </a:ext>
              </a:extLst>
            </p:cNvPr>
            <p:cNvSpPr/>
            <p:nvPr/>
          </p:nvSpPr>
          <p:spPr>
            <a:xfrm>
              <a:off x="7567926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C748B73-953C-8F93-9533-18C25065A37C}"/>
                </a:ext>
              </a:extLst>
            </p:cNvPr>
            <p:cNvSpPr/>
            <p:nvPr/>
          </p:nvSpPr>
          <p:spPr>
            <a:xfrm>
              <a:off x="1154428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A0D8BF4-0B0B-3DF6-AB15-9AB22004E7FC}"/>
                </a:ext>
              </a:extLst>
            </p:cNvPr>
            <p:cNvSpPr/>
            <p:nvPr/>
          </p:nvSpPr>
          <p:spPr>
            <a:xfrm>
              <a:off x="2437129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218D24A-4029-851F-F093-B5B4FE8ED064}"/>
                </a:ext>
              </a:extLst>
            </p:cNvPr>
            <p:cNvSpPr/>
            <p:nvPr/>
          </p:nvSpPr>
          <p:spPr>
            <a:xfrm>
              <a:off x="3719827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D5B6AB2-0F3F-61EC-1606-2C811588E0E1}"/>
                </a:ext>
              </a:extLst>
            </p:cNvPr>
            <p:cNvSpPr/>
            <p:nvPr/>
          </p:nvSpPr>
          <p:spPr>
            <a:xfrm>
              <a:off x="5002527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DC141D1-9E09-67E0-4742-1ACF421C339C}"/>
                </a:ext>
              </a:extLst>
            </p:cNvPr>
            <p:cNvSpPr/>
            <p:nvPr/>
          </p:nvSpPr>
          <p:spPr>
            <a:xfrm>
              <a:off x="6285228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88D9341-7A5E-A08A-3E9E-335B115B5928}"/>
                </a:ext>
              </a:extLst>
            </p:cNvPr>
            <p:cNvSpPr/>
            <p:nvPr/>
          </p:nvSpPr>
          <p:spPr>
            <a:xfrm>
              <a:off x="7567926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FA8F7DB7-1C5B-4130-882F-53DE110782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4430" y="5994412"/>
              <a:ext cx="7542140" cy="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6EAC8A8-14BD-61B2-3079-919B8726BA6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50620" y="2080260"/>
              <a:ext cx="3810" cy="39141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116B22D-7836-9D4B-E084-EEAD13D47E82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 flipV="1">
              <a:off x="1154428" y="2146276"/>
              <a:ext cx="3848095" cy="384813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A01C307-135E-08C1-BF13-97B9FFAA5AF5}"/>
                </a:ext>
              </a:extLst>
            </p:cNvPr>
            <p:cNvCxnSpPr>
              <a:cxnSpLocks/>
              <a:stCxn id="31" idx="7"/>
            </p:cNvCxnSpPr>
            <p:nvPr/>
          </p:nvCxnSpPr>
          <p:spPr>
            <a:xfrm flipV="1">
              <a:off x="3782681" y="2142454"/>
              <a:ext cx="2502530" cy="2510207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E49FD26C-D174-7C54-428D-EB4DFBFBAFEA}"/>
                </a:ext>
              </a:extLst>
            </p:cNvPr>
            <p:cNvSpPr/>
            <p:nvPr/>
          </p:nvSpPr>
          <p:spPr>
            <a:xfrm>
              <a:off x="3630919" y="4626623"/>
              <a:ext cx="177800" cy="1778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F4388422-26D2-FE1D-FEF2-41CF17A87C66}"/>
                </a:ext>
              </a:extLst>
            </p:cNvPr>
            <p:cNvSpPr/>
            <p:nvPr/>
          </p:nvSpPr>
          <p:spPr>
            <a:xfrm>
              <a:off x="3629022" y="5905512"/>
              <a:ext cx="177800" cy="1778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3CA91E85-52BE-DAF2-80F5-CA171D81E0CB}"/>
                </a:ext>
              </a:extLst>
            </p:cNvPr>
            <p:cNvCxnSpPr>
              <a:cxnSpLocks/>
            </p:cNvCxnSpPr>
            <p:nvPr/>
          </p:nvCxnSpPr>
          <p:spPr>
            <a:xfrm>
              <a:off x="4998715" y="5994412"/>
              <a:ext cx="4005953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130DA04-D3EB-FD02-0ACC-51B54F4233A9}"/>
                </a:ext>
              </a:extLst>
            </p:cNvPr>
            <p:cNvSpPr/>
            <p:nvPr/>
          </p:nvSpPr>
          <p:spPr>
            <a:xfrm>
              <a:off x="4909815" y="5905512"/>
              <a:ext cx="177800" cy="177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FA0585E-2239-5D90-38BA-2AE47201EDD5}"/>
                </a:ext>
              </a:extLst>
            </p:cNvPr>
            <p:cNvCxnSpPr>
              <a:stCxn id="5" idx="0"/>
              <a:endCxn id="32" idx="7"/>
            </p:cNvCxnSpPr>
            <p:nvPr/>
          </p:nvCxnSpPr>
          <p:spPr>
            <a:xfrm flipV="1">
              <a:off x="1156343" y="5994412"/>
              <a:ext cx="2472679" cy="2527"/>
            </a:xfrm>
            <a:prstGeom prst="line">
              <a:avLst/>
            </a:prstGeom>
            <a:ln w="76200"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1D72874-7300-086E-B267-FC5841E1A2B2}"/>
                </a:ext>
              </a:extLst>
            </p:cNvPr>
            <p:cNvCxnSpPr>
              <a:stCxn id="34" idx="0"/>
            </p:cNvCxnSpPr>
            <p:nvPr/>
          </p:nvCxnSpPr>
          <p:spPr>
            <a:xfrm flipV="1">
              <a:off x="4998715" y="4711701"/>
              <a:ext cx="0" cy="1193811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123B6B7-7174-01BC-4FC4-80A52142D9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98715" y="2146272"/>
              <a:ext cx="2565379" cy="2565429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6433CC9-2ADB-0121-7D13-AF97A7CF3150}"/>
                </a:ext>
              </a:extLst>
            </p:cNvPr>
            <p:cNvSpPr txBox="1"/>
            <p:nvPr/>
          </p:nvSpPr>
          <p:spPr>
            <a:xfrm>
              <a:off x="2811721" y="6313220"/>
              <a:ext cx="23084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Reactants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C82E390-E956-6F11-71D7-A74FF8D258CE}"/>
                </a:ext>
              </a:extLst>
            </p:cNvPr>
            <p:cNvSpPr txBox="1"/>
            <p:nvPr/>
          </p:nvSpPr>
          <p:spPr>
            <a:xfrm rot="16200000">
              <a:off x="-375809" y="3882258"/>
              <a:ext cx="21885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Products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736DCFA-53D0-CC95-0A75-65666CDA6182}"/>
                </a:ext>
              </a:extLst>
            </p:cNvPr>
            <p:cNvSpPr txBox="1"/>
            <p:nvPr/>
          </p:nvSpPr>
          <p:spPr>
            <a:xfrm>
              <a:off x="2284972" y="600489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714C4715-1953-EB97-BDD3-6FA41BE30213}"/>
                </a:ext>
              </a:extLst>
            </p:cNvPr>
            <p:cNvSpPr txBox="1"/>
            <p:nvPr/>
          </p:nvSpPr>
          <p:spPr>
            <a:xfrm>
              <a:off x="3567680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B8A4217-EF36-BF1F-084E-6886B91F99AC}"/>
                </a:ext>
              </a:extLst>
            </p:cNvPr>
            <p:cNvSpPr txBox="1"/>
            <p:nvPr/>
          </p:nvSpPr>
          <p:spPr>
            <a:xfrm>
              <a:off x="4853281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3EE5DB5-F7E2-D555-61DD-4D990842340C}"/>
                </a:ext>
              </a:extLst>
            </p:cNvPr>
            <p:cNvSpPr txBox="1"/>
            <p:nvPr/>
          </p:nvSpPr>
          <p:spPr>
            <a:xfrm>
              <a:off x="613116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F1D186C-49CB-C5DB-0912-5A7BD528919F}"/>
                </a:ext>
              </a:extLst>
            </p:cNvPr>
            <p:cNvSpPr txBox="1"/>
            <p:nvPr/>
          </p:nvSpPr>
          <p:spPr>
            <a:xfrm>
              <a:off x="741385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059DAE3-DB67-960F-D982-C9903FBB51F1}"/>
                </a:ext>
              </a:extLst>
            </p:cNvPr>
            <p:cNvSpPr txBox="1"/>
            <p:nvPr/>
          </p:nvSpPr>
          <p:spPr>
            <a:xfrm>
              <a:off x="8696570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7CBC7BB-3D4B-AA78-9738-30BE838C643E}"/>
                </a:ext>
              </a:extLst>
            </p:cNvPr>
            <p:cNvSpPr txBox="1"/>
            <p:nvPr/>
          </p:nvSpPr>
          <p:spPr>
            <a:xfrm>
              <a:off x="863300" y="45129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F383D7E-4A21-1C93-E977-372B28E125A8}"/>
                </a:ext>
              </a:extLst>
            </p:cNvPr>
            <p:cNvSpPr txBox="1"/>
            <p:nvPr/>
          </p:nvSpPr>
          <p:spPr>
            <a:xfrm>
              <a:off x="863300" y="3236160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59AB9F06-A1C3-15E7-125A-96DE49B66DDE}"/>
                </a:ext>
              </a:extLst>
            </p:cNvPr>
            <p:cNvSpPr txBox="1"/>
            <p:nvPr/>
          </p:nvSpPr>
          <p:spPr>
            <a:xfrm>
              <a:off x="853368" y="1962703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9468D89-6BCD-F2C3-A3B4-97D7DF379C32}"/>
                </a:ext>
              </a:extLst>
            </p:cNvPr>
            <p:cNvSpPr txBox="1"/>
            <p:nvPr/>
          </p:nvSpPr>
          <p:spPr>
            <a:xfrm>
              <a:off x="3471066" y="4741561"/>
              <a:ext cx="4635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NL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96F6717-D909-E02A-5C41-A251F28E4272}"/>
                </a:ext>
              </a:extLst>
            </p:cNvPr>
            <p:cNvSpPr txBox="1"/>
            <p:nvPr/>
          </p:nvSpPr>
          <p:spPr>
            <a:xfrm>
              <a:off x="5874109" y="1638430"/>
              <a:ext cx="168998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P</a:t>
              </a:r>
            </a:p>
            <a:p>
              <a:r>
                <a:rPr lang="en-US" sz="900" dirty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Dynamic Programming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16D748B8-66FC-491B-BC18-7C02F7E3E227}"/>
                </a:ext>
              </a:extLst>
            </p:cNvPr>
            <p:cNvSpPr txBox="1"/>
            <p:nvPr/>
          </p:nvSpPr>
          <p:spPr>
            <a:xfrm>
              <a:off x="3400576" y="5431624"/>
              <a:ext cx="883575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P</a:t>
              </a:r>
            </a:p>
            <a:p>
              <a:r>
                <a:rPr lang="en-US" sz="1050" dirty="0">
                  <a:solidFill>
                    <a:srgbClr val="00B050"/>
                  </a:solidFill>
                </a:rPr>
                <a:t>B-Matching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4805834-7211-366A-EA2A-90A39DD25C71}"/>
                </a:ext>
              </a:extLst>
            </p:cNvPr>
            <p:cNvSpPr txBox="1"/>
            <p:nvPr/>
          </p:nvSpPr>
          <p:spPr>
            <a:xfrm>
              <a:off x="4966293" y="5403570"/>
              <a:ext cx="788999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3D-Match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5D593A0-BEA8-1DDC-8FFE-0F9C08743CD3}"/>
                </a:ext>
              </a:extLst>
            </p:cNvPr>
            <p:cNvSpPr txBox="1"/>
            <p:nvPr/>
          </p:nvSpPr>
          <p:spPr>
            <a:xfrm>
              <a:off x="7420278" y="1638430"/>
              <a:ext cx="808235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Ham-Path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3AE56A3-32A7-A27D-66B6-3276D3D9B907}"/>
                </a:ext>
              </a:extLst>
            </p:cNvPr>
            <p:cNvSpPr txBox="1"/>
            <p:nvPr/>
          </p:nvSpPr>
          <p:spPr>
            <a:xfrm>
              <a:off x="1853532" y="3079718"/>
              <a:ext cx="11043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Non-Void</a:t>
              </a:r>
            </a:p>
            <a:p>
              <a:r>
                <a:rPr lang="en-US" dirty="0"/>
                <a:t>Rules</a:t>
              </a: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9640FE9A-E39C-7399-B99E-78C974B9B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Deletion-Only CRNs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B187C7-1DCA-5BD2-A29D-32F5D0D6B124}"/>
              </a:ext>
            </a:extLst>
          </p:cNvPr>
          <p:cNvSpPr txBox="1"/>
          <p:nvPr/>
        </p:nvSpPr>
        <p:spPr>
          <a:xfrm>
            <a:off x="7307850" y="2799633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(k,k-2)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D2CFB58-BBE9-2D71-373E-8F94437C295C}"/>
              </a:ext>
            </a:extLst>
          </p:cNvPr>
          <p:cNvSpPr txBox="1"/>
          <p:nvPr/>
        </p:nvSpPr>
        <p:spPr>
          <a:xfrm>
            <a:off x="6034545" y="2773898"/>
            <a:ext cx="794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(k,k-1)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C828D7-A2C9-5354-F891-F55728E9C978}"/>
              </a:ext>
            </a:extLst>
          </p:cNvPr>
          <p:cNvSpPr txBox="1"/>
          <p:nvPr/>
        </p:nvSpPr>
        <p:spPr>
          <a:xfrm flipH="1">
            <a:off x="4270452" y="3746921"/>
            <a:ext cx="6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(2,1)</a:t>
            </a:r>
          </a:p>
        </p:txBody>
      </p:sp>
    </p:spTree>
    <p:extLst>
      <p:ext uri="{BB962C8B-B14F-4D97-AF65-F5344CB8AC3E}">
        <p14:creationId xmlns:p14="http://schemas.microsoft.com/office/powerpoint/2010/main" val="21915471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0EE25-9C89-BD24-D49E-0B9BC3245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9093"/>
            <a:ext cx="11254268" cy="1325563"/>
          </a:xfrm>
        </p:spPr>
        <p:txBody>
          <a:bodyPr/>
          <a:lstStyle/>
          <a:p>
            <a:r>
              <a:rPr lang="en-US" dirty="0"/>
              <a:t>2-Step CRNs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86032-4508-376B-E78C-3E7485652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153" y="890211"/>
            <a:ext cx="10515600" cy="108839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2-Step CRN systems include a multiset of “step-2” species to be added after the system is terminal:</a:t>
            </a:r>
          </a:p>
        </p:txBody>
      </p:sp>
      <p:pic>
        <p:nvPicPr>
          <p:cNvPr id="4" name="Picture 3" descr="A group of colorful circles with letters on them&#10;&#10;Description automatically generated">
            <a:extLst>
              <a:ext uri="{FF2B5EF4-FFF2-40B4-BE49-F238E27FC236}">
                <a16:creationId xmlns:a16="http://schemas.microsoft.com/office/drawing/2014/main" id="{5F829C09-789B-000F-E1FE-333492011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9324" y="2110346"/>
            <a:ext cx="1836129" cy="18244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6C4825-1EB0-779D-D015-94D31C88E398}"/>
              </a:ext>
            </a:extLst>
          </p:cNvPr>
          <p:cNvSpPr txBox="1"/>
          <p:nvPr/>
        </p:nvSpPr>
        <p:spPr>
          <a:xfrm>
            <a:off x="2696364" y="1704428"/>
            <a:ext cx="1438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2-step CRN: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649901E-39F4-0568-D924-15DF8E893741}"/>
              </a:ext>
            </a:extLst>
          </p:cNvPr>
          <p:cNvSpPr/>
          <p:nvPr/>
        </p:nvSpPr>
        <p:spPr>
          <a:xfrm>
            <a:off x="5570358" y="2561389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EBC2B27-FCA8-1F70-B1A0-3166EB2ED1A8}"/>
              </a:ext>
            </a:extLst>
          </p:cNvPr>
          <p:cNvSpPr/>
          <p:nvPr/>
        </p:nvSpPr>
        <p:spPr>
          <a:xfrm>
            <a:off x="5756742" y="3032781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CD25B62-4EB2-0B29-2775-9A82661AB042}"/>
              </a:ext>
            </a:extLst>
          </p:cNvPr>
          <p:cNvSpPr/>
          <p:nvPr/>
        </p:nvSpPr>
        <p:spPr>
          <a:xfrm>
            <a:off x="5264684" y="3032781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BA4235-8B50-4A6E-ABA6-2435738F163B}"/>
              </a:ext>
            </a:extLst>
          </p:cNvPr>
          <p:cNvSpPr txBox="1"/>
          <p:nvPr/>
        </p:nvSpPr>
        <p:spPr>
          <a:xfrm>
            <a:off x="4917628" y="2014124"/>
            <a:ext cx="1797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Step-2 species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532317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784604-F6F9-6262-C86F-4172459E35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D3A10-EBEB-2452-9AC4-6A7F0BF5D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9093"/>
            <a:ext cx="11254268" cy="1325563"/>
          </a:xfrm>
        </p:spPr>
        <p:txBody>
          <a:bodyPr/>
          <a:lstStyle/>
          <a:p>
            <a:r>
              <a:rPr lang="en-US" dirty="0"/>
              <a:t>2-Step CRNs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FCEBB-1324-09B4-03AE-68A4EA9BC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153" y="890211"/>
            <a:ext cx="10515600" cy="108839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2-Step CRN systems include a multiset of “step-2” species to be added after the system is terminal:</a:t>
            </a:r>
          </a:p>
        </p:txBody>
      </p:sp>
      <p:pic>
        <p:nvPicPr>
          <p:cNvPr id="4" name="Picture 3" descr="A group of colorful circles with letters on them&#10;&#10;Description automatically generated">
            <a:extLst>
              <a:ext uri="{FF2B5EF4-FFF2-40B4-BE49-F238E27FC236}">
                <a16:creationId xmlns:a16="http://schemas.microsoft.com/office/drawing/2014/main" id="{360651DE-F416-505B-2EE6-4839F795B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9324" y="2110346"/>
            <a:ext cx="1836129" cy="18244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54CA3EB-9117-8F51-205C-EA6F5C5D455F}"/>
              </a:ext>
            </a:extLst>
          </p:cNvPr>
          <p:cNvSpPr txBox="1"/>
          <p:nvPr/>
        </p:nvSpPr>
        <p:spPr>
          <a:xfrm>
            <a:off x="2696364" y="1704428"/>
            <a:ext cx="1438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2-step CRN: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3050984-BE31-B48C-822F-B287F0590B47}"/>
              </a:ext>
            </a:extLst>
          </p:cNvPr>
          <p:cNvSpPr/>
          <p:nvPr/>
        </p:nvSpPr>
        <p:spPr>
          <a:xfrm>
            <a:off x="5570358" y="2561389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902469E-BA27-DAFE-ED18-74F25203FD18}"/>
              </a:ext>
            </a:extLst>
          </p:cNvPr>
          <p:cNvSpPr/>
          <p:nvPr/>
        </p:nvSpPr>
        <p:spPr>
          <a:xfrm>
            <a:off x="5756742" y="3032781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63646B8-808E-3F2C-E5FB-8075F6E28E59}"/>
              </a:ext>
            </a:extLst>
          </p:cNvPr>
          <p:cNvSpPr/>
          <p:nvPr/>
        </p:nvSpPr>
        <p:spPr>
          <a:xfrm>
            <a:off x="5264684" y="3032781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BE052A-A011-9555-010D-2062782F980A}"/>
              </a:ext>
            </a:extLst>
          </p:cNvPr>
          <p:cNvSpPr txBox="1"/>
          <p:nvPr/>
        </p:nvSpPr>
        <p:spPr>
          <a:xfrm>
            <a:off x="4917628" y="2014124"/>
            <a:ext cx="1797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Step-2 species</a:t>
            </a:r>
            <a:r>
              <a:rPr lang="en-US" dirty="0"/>
              <a:t>: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993A877-6054-9094-B6B8-FF9279E16258}"/>
              </a:ext>
            </a:extLst>
          </p:cNvPr>
          <p:cNvSpPr/>
          <p:nvPr/>
        </p:nvSpPr>
        <p:spPr>
          <a:xfrm>
            <a:off x="4397708" y="5651370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7E66A25-5DC5-2A45-7124-B643D12074CA}"/>
              </a:ext>
            </a:extLst>
          </p:cNvPr>
          <p:cNvSpPr/>
          <p:nvPr/>
        </p:nvSpPr>
        <p:spPr>
          <a:xfrm>
            <a:off x="4854217" y="5182209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A20F823-99B6-3C31-E467-83E1206232D0}"/>
              </a:ext>
            </a:extLst>
          </p:cNvPr>
          <p:cNvSpPr/>
          <p:nvPr/>
        </p:nvSpPr>
        <p:spPr>
          <a:xfrm>
            <a:off x="4934804" y="5651370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FA2E9AC-6D84-424C-18C8-6352E372BCA7}"/>
              </a:ext>
            </a:extLst>
          </p:cNvPr>
          <p:cNvSpPr/>
          <p:nvPr/>
        </p:nvSpPr>
        <p:spPr>
          <a:xfrm>
            <a:off x="4244040" y="5065261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6F430CC-6BFF-9233-3BE2-88ADE96C9830}"/>
              </a:ext>
            </a:extLst>
          </p:cNvPr>
          <p:cNvSpPr/>
          <p:nvPr/>
        </p:nvSpPr>
        <p:spPr>
          <a:xfrm>
            <a:off x="923545" y="5941705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D916933-2352-CC0C-8888-B5F11677444F}"/>
              </a:ext>
            </a:extLst>
          </p:cNvPr>
          <p:cNvSpPr/>
          <p:nvPr/>
        </p:nvSpPr>
        <p:spPr>
          <a:xfrm>
            <a:off x="1466761" y="5105180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81FCB72-C123-F007-54B0-744DD5BD06F9}"/>
              </a:ext>
            </a:extLst>
          </p:cNvPr>
          <p:cNvSpPr/>
          <p:nvPr/>
        </p:nvSpPr>
        <p:spPr>
          <a:xfrm>
            <a:off x="432366" y="5683663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4088AC2-CA80-5D07-AD5F-155CEDF55B93}"/>
              </a:ext>
            </a:extLst>
          </p:cNvPr>
          <p:cNvSpPr/>
          <p:nvPr/>
        </p:nvSpPr>
        <p:spPr>
          <a:xfrm>
            <a:off x="1423929" y="6047226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C01C0EC-0D0B-4D82-0D36-751CBAD90C24}"/>
              </a:ext>
            </a:extLst>
          </p:cNvPr>
          <p:cNvSpPr/>
          <p:nvPr/>
        </p:nvSpPr>
        <p:spPr>
          <a:xfrm>
            <a:off x="959074" y="540716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D81C7DE-BD4C-F8DA-B1A0-FBC7B4219C34}"/>
              </a:ext>
            </a:extLst>
          </p:cNvPr>
          <p:cNvSpPr/>
          <p:nvPr/>
        </p:nvSpPr>
        <p:spPr>
          <a:xfrm>
            <a:off x="640944" y="4969950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E56D525-3340-ACB0-3A58-F4710F670865}"/>
              </a:ext>
            </a:extLst>
          </p:cNvPr>
          <p:cNvSpPr txBox="1"/>
          <p:nvPr/>
        </p:nvSpPr>
        <p:spPr>
          <a:xfrm>
            <a:off x="299989" y="4263654"/>
            <a:ext cx="2340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Configuration I: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80A9015-E662-FAEE-4886-6069B8D99D66}"/>
              </a:ext>
            </a:extLst>
          </p:cNvPr>
          <p:cNvSpPr txBox="1"/>
          <p:nvPr/>
        </p:nvSpPr>
        <p:spPr>
          <a:xfrm>
            <a:off x="3568194" y="4239938"/>
            <a:ext cx="2188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Terminal </a:t>
            </a:r>
          </a:p>
          <a:p>
            <a:r>
              <a:rPr lang="en-US" sz="2400" b="1" dirty="0"/>
              <a:t>Configuration:</a:t>
            </a: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B3ED8B1D-D78E-ADCB-BDBD-7FF307BB37CF}"/>
              </a:ext>
            </a:extLst>
          </p:cNvPr>
          <p:cNvSpPr/>
          <p:nvPr/>
        </p:nvSpPr>
        <p:spPr>
          <a:xfrm>
            <a:off x="2768322" y="5358752"/>
            <a:ext cx="647213" cy="37276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E05915B-EFB3-4297-C139-B9C5AD8B692B}"/>
              </a:ext>
            </a:extLst>
          </p:cNvPr>
          <p:cNvSpPr/>
          <p:nvPr/>
        </p:nvSpPr>
        <p:spPr>
          <a:xfrm>
            <a:off x="3879821" y="5508857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88710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FC7FB1-3A6F-48C1-B0C8-C1D81CB2EE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F8913-039E-EF8B-A490-32762EB20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9093"/>
            <a:ext cx="11254268" cy="1325563"/>
          </a:xfrm>
        </p:spPr>
        <p:txBody>
          <a:bodyPr/>
          <a:lstStyle/>
          <a:p>
            <a:r>
              <a:rPr lang="en-US" dirty="0"/>
              <a:t>2-Step CRNs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B69EE-54E3-07A0-3F46-129D8A395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153" y="890211"/>
            <a:ext cx="10515600" cy="108839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2-Step CRN systems include a multiset of “step-2” species to be added after the system is terminal:</a:t>
            </a:r>
          </a:p>
        </p:txBody>
      </p:sp>
      <p:pic>
        <p:nvPicPr>
          <p:cNvPr id="4" name="Picture 3" descr="A group of colorful circles with letters on them&#10;&#10;Description automatically generated">
            <a:extLst>
              <a:ext uri="{FF2B5EF4-FFF2-40B4-BE49-F238E27FC236}">
                <a16:creationId xmlns:a16="http://schemas.microsoft.com/office/drawing/2014/main" id="{28CAB61E-1253-A4C2-1C85-C30B0E0AC6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9324" y="2110346"/>
            <a:ext cx="1836129" cy="18244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00CD5B0-72B5-1EEC-3760-9FB642874479}"/>
              </a:ext>
            </a:extLst>
          </p:cNvPr>
          <p:cNvSpPr txBox="1"/>
          <p:nvPr/>
        </p:nvSpPr>
        <p:spPr>
          <a:xfrm>
            <a:off x="2696364" y="1704428"/>
            <a:ext cx="1438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2-step CRN:</a:t>
            </a:r>
          </a:p>
        </p:txBody>
      </p:sp>
      <p:pic>
        <p:nvPicPr>
          <p:cNvPr id="6" name="Graphic 5" descr="Beaker outline">
            <a:extLst>
              <a:ext uri="{FF2B5EF4-FFF2-40B4-BE49-F238E27FC236}">
                <a16:creationId xmlns:a16="http://schemas.microsoft.com/office/drawing/2014/main" id="{EA07C477-8A20-93EE-9924-4548B4E12E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227407">
            <a:off x="6591397" y="3761793"/>
            <a:ext cx="2235200" cy="223520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24FB954-253A-CDAD-DCAC-B1DCC7D4B5A3}"/>
              </a:ext>
            </a:extLst>
          </p:cNvPr>
          <p:cNvSpPr/>
          <p:nvPr/>
        </p:nvSpPr>
        <p:spPr>
          <a:xfrm>
            <a:off x="5570358" y="2561389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225E175-E7EF-1795-50BF-B9085BD19B02}"/>
              </a:ext>
            </a:extLst>
          </p:cNvPr>
          <p:cNvSpPr/>
          <p:nvPr/>
        </p:nvSpPr>
        <p:spPr>
          <a:xfrm>
            <a:off x="5756742" y="3032781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1E38E26-EAF5-FE54-5396-CAB18D53AF5C}"/>
              </a:ext>
            </a:extLst>
          </p:cNvPr>
          <p:cNvSpPr/>
          <p:nvPr/>
        </p:nvSpPr>
        <p:spPr>
          <a:xfrm>
            <a:off x="5264684" y="3032781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CB5871-54B7-B028-1F40-F57EE73C6400}"/>
              </a:ext>
            </a:extLst>
          </p:cNvPr>
          <p:cNvSpPr txBox="1"/>
          <p:nvPr/>
        </p:nvSpPr>
        <p:spPr>
          <a:xfrm>
            <a:off x="4917628" y="2014124"/>
            <a:ext cx="1797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Step-2 species</a:t>
            </a:r>
            <a:r>
              <a:rPr lang="en-US" dirty="0"/>
              <a:t>: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6F94398-8682-051E-0A68-81026AC61B91}"/>
              </a:ext>
            </a:extLst>
          </p:cNvPr>
          <p:cNvSpPr/>
          <p:nvPr/>
        </p:nvSpPr>
        <p:spPr>
          <a:xfrm>
            <a:off x="4397708" y="5651370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53A306F-6E93-3525-56E3-74DF33796BB1}"/>
              </a:ext>
            </a:extLst>
          </p:cNvPr>
          <p:cNvSpPr/>
          <p:nvPr/>
        </p:nvSpPr>
        <p:spPr>
          <a:xfrm>
            <a:off x="4854217" y="5182209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76E81D8-9A9A-649C-A51C-A67F2D5D6F49}"/>
              </a:ext>
            </a:extLst>
          </p:cNvPr>
          <p:cNvSpPr/>
          <p:nvPr/>
        </p:nvSpPr>
        <p:spPr>
          <a:xfrm>
            <a:off x="4934804" y="5651370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CC000D-AD4B-1108-C987-FEF3E1511E7A}"/>
              </a:ext>
            </a:extLst>
          </p:cNvPr>
          <p:cNvSpPr/>
          <p:nvPr/>
        </p:nvSpPr>
        <p:spPr>
          <a:xfrm>
            <a:off x="4244040" y="5065261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198B2B5-998C-39E7-A948-1193C774A8F5}"/>
              </a:ext>
            </a:extLst>
          </p:cNvPr>
          <p:cNvSpPr/>
          <p:nvPr/>
        </p:nvSpPr>
        <p:spPr>
          <a:xfrm>
            <a:off x="923545" y="5941705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6EA27BE-7416-10A2-43D5-28A2AA470B5B}"/>
              </a:ext>
            </a:extLst>
          </p:cNvPr>
          <p:cNvSpPr/>
          <p:nvPr/>
        </p:nvSpPr>
        <p:spPr>
          <a:xfrm>
            <a:off x="1466761" y="5105180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E16FF76-541D-EAB7-A044-C508EC530DB2}"/>
              </a:ext>
            </a:extLst>
          </p:cNvPr>
          <p:cNvSpPr/>
          <p:nvPr/>
        </p:nvSpPr>
        <p:spPr>
          <a:xfrm>
            <a:off x="432366" y="5683663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73A0F22-E3DC-C7B8-E43C-5B1B3EBCD1C1}"/>
              </a:ext>
            </a:extLst>
          </p:cNvPr>
          <p:cNvSpPr/>
          <p:nvPr/>
        </p:nvSpPr>
        <p:spPr>
          <a:xfrm>
            <a:off x="1423929" y="6047226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91B1B0D-FF2C-E053-504D-B5C6850266B7}"/>
              </a:ext>
            </a:extLst>
          </p:cNvPr>
          <p:cNvSpPr/>
          <p:nvPr/>
        </p:nvSpPr>
        <p:spPr>
          <a:xfrm>
            <a:off x="959074" y="540716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985C7FF-929B-A9AA-FCF4-FC6B41EB7144}"/>
              </a:ext>
            </a:extLst>
          </p:cNvPr>
          <p:cNvSpPr/>
          <p:nvPr/>
        </p:nvSpPr>
        <p:spPr>
          <a:xfrm>
            <a:off x="640944" y="4969950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C3E94EE-4445-C54F-D3A7-F032D15E9951}"/>
              </a:ext>
            </a:extLst>
          </p:cNvPr>
          <p:cNvSpPr txBox="1"/>
          <p:nvPr/>
        </p:nvSpPr>
        <p:spPr>
          <a:xfrm>
            <a:off x="299989" y="4263654"/>
            <a:ext cx="2340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Configuration I: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8D9AD66-6D31-5CE6-88CD-C408010682B3}"/>
              </a:ext>
            </a:extLst>
          </p:cNvPr>
          <p:cNvSpPr txBox="1"/>
          <p:nvPr/>
        </p:nvSpPr>
        <p:spPr>
          <a:xfrm>
            <a:off x="3568194" y="4239938"/>
            <a:ext cx="2188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Terminal </a:t>
            </a:r>
          </a:p>
          <a:p>
            <a:r>
              <a:rPr lang="en-US" sz="2400" b="1" dirty="0"/>
              <a:t>Configuration:</a:t>
            </a: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E31E501B-7B80-FA90-18B4-CF41016D9F06}"/>
              </a:ext>
            </a:extLst>
          </p:cNvPr>
          <p:cNvSpPr/>
          <p:nvPr/>
        </p:nvSpPr>
        <p:spPr>
          <a:xfrm>
            <a:off x="2768322" y="5358752"/>
            <a:ext cx="647213" cy="37276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500A373-1EDA-B54E-60DA-623E9C75415D}"/>
              </a:ext>
            </a:extLst>
          </p:cNvPr>
          <p:cNvSpPr/>
          <p:nvPr/>
        </p:nvSpPr>
        <p:spPr>
          <a:xfrm>
            <a:off x="3879821" y="5508857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88C5D1B-0599-57D1-FB7C-9271A8358FFF}"/>
              </a:ext>
            </a:extLst>
          </p:cNvPr>
          <p:cNvSpPr txBox="1"/>
          <p:nvPr/>
        </p:nvSpPr>
        <p:spPr>
          <a:xfrm>
            <a:off x="5838543" y="3763114"/>
            <a:ext cx="2961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Add Step-2 species: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EB219E7-3DD6-A0B3-65C7-E70D853DE7C2}"/>
              </a:ext>
            </a:extLst>
          </p:cNvPr>
          <p:cNvSpPr/>
          <p:nvPr/>
        </p:nvSpPr>
        <p:spPr>
          <a:xfrm>
            <a:off x="6319456" y="4489352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8B8F274C-5A05-4EF0-87C3-2AB629A89704}"/>
              </a:ext>
            </a:extLst>
          </p:cNvPr>
          <p:cNvSpPr/>
          <p:nvPr/>
        </p:nvSpPr>
        <p:spPr>
          <a:xfrm>
            <a:off x="6505840" y="4960744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D388E19F-FEEF-A547-7587-C5089DB9138C}"/>
              </a:ext>
            </a:extLst>
          </p:cNvPr>
          <p:cNvSpPr/>
          <p:nvPr/>
        </p:nvSpPr>
        <p:spPr>
          <a:xfrm>
            <a:off x="6013782" y="4960744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996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635413-273B-81B9-CFA9-A8BDB6E67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4207C128-C6A7-970F-7AA3-016C4D65D3C4}"/>
              </a:ext>
            </a:extLst>
          </p:cNvPr>
          <p:cNvSpPr/>
          <p:nvPr/>
        </p:nvSpPr>
        <p:spPr>
          <a:xfrm>
            <a:off x="4933351" y="2740548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3" name="Google Shape;152;p2">
            <a:extLst>
              <a:ext uri="{FF2B5EF4-FFF2-40B4-BE49-F238E27FC236}">
                <a16:creationId xmlns:a16="http://schemas.microsoft.com/office/drawing/2014/main" id="{24E5C93C-D9A2-740E-F76F-B7A926E2DB11}"/>
              </a:ext>
            </a:extLst>
          </p:cNvPr>
          <p:cNvSpPr txBox="1"/>
          <p:nvPr/>
        </p:nvSpPr>
        <p:spPr>
          <a:xfrm>
            <a:off x="7014190" y="5800454"/>
            <a:ext cx="581484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 panose="020F0502020204030204" pitchFamily="34" charset="0"/>
                <a:ea typeface="Quicksand"/>
                <a:cs typeface="Calibri" panose="020F0502020204030204" pitchFamily="34" charset="0"/>
                <a:sym typeface="Quicksand"/>
              </a:rPr>
              <a:t>CRNs</a:t>
            </a:r>
            <a:endParaRPr sz="1400" b="0" i="0" u="none" strike="noStrike" cap="none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5" name="Picture 4" descr="A group of colorful circles with letters on them&#10;&#10;Description automatically generated">
            <a:extLst>
              <a:ext uri="{FF2B5EF4-FFF2-40B4-BE49-F238E27FC236}">
                <a16:creationId xmlns:a16="http://schemas.microsoft.com/office/drawing/2014/main" id="{DDDBE533-DDC3-26FD-3C2E-638FDBB2D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40" y="1429331"/>
            <a:ext cx="1836129" cy="1824409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47727E31-0E29-FB0B-14F4-5CCB8E5B6C76}"/>
              </a:ext>
            </a:extLst>
          </p:cNvPr>
          <p:cNvSpPr/>
          <p:nvPr/>
        </p:nvSpPr>
        <p:spPr>
          <a:xfrm>
            <a:off x="6565041" y="2566228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979CD25-191E-4694-F0F3-5B9584F9BDDD}"/>
              </a:ext>
            </a:extLst>
          </p:cNvPr>
          <p:cNvSpPr/>
          <p:nvPr/>
        </p:nvSpPr>
        <p:spPr>
          <a:xfrm>
            <a:off x="6465981" y="1242947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C37A0B6-D596-A64E-A643-DBEB4827F686}"/>
              </a:ext>
            </a:extLst>
          </p:cNvPr>
          <p:cNvSpPr/>
          <p:nvPr/>
        </p:nvSpPr>
        <p:spPr>
          <a:xfrm>
            <a:off x="6937809" y="3802252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9A5F41B-2FCC-3DEC-B89B-207F15E13D59}"/>
              </a:ext>
            </a:extLst>
          </p:cNvPr>
          <p:cNvSpPr/>
          <p:nvPr/>
        </p:nvSpPr>
        <p:spPr>
          <a:xfrm>
            <a:off x="8400290" y="3160588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1161C05-75DC-A233-823F-622C561482F8}"/>
              </a:ext>
            </a:extLst>
          </p:cNvPr>
          <p:cNvSpPr/>
          <p:nvPr/>
        </p:nvSpPr>
        <p:spPr>
          <a:xfrm>
            <a:off x="5807346" y="2566228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DFFF496-B5CD-8F0B-DD33-B7E3D77280C5}"/>
              </a:ext>
            </a:extLst>
          </p:cNvPr>
          <p:cNvSpPr/>
          <p:nvPr/>
        </p:nvSpPr>
        <p:spPr>
          <a:xfrm>
            <a:off x="5625565" y="107709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B78997E-280C-CE1F-BCBA-FC9F0F4F448E}"/>
              </a:ext>
            </a:extLst>
          </p:cNvPr>
          <p:cNvSpPr/>
          <p:nvPr/>
        </p:nvSpPr>
        <p:spPr>
          <a:xfrm>
            <a:off x="7758464" y="2202666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0BE976E-E90F-19F1-63EE-3CB5B2DC8828}"/>
              </a:ext>
            </a:extLst>
          </p:cNvPr>
          <p:cNvSpPr/>
          <p:nvPr/>
        </p:nvSpPr>
        <p:spPr>
          <a:xfrm>
            <a:off x="8400290" y="1258880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E47ED3F-1DB0-066B-5627-B215108027C1}"/>
              </a:ext>
            </a:extLst>
          </p:cNvPr>
          <p:cNvSpPr/>
          <p:nvPr/>
        </p:nvSpPr>
        <p:spPr>
          <a:xfrm>
            <a:off x="4933351" y="2740389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C98ACA-10DE-8581-13BB-07ED95CEC85B}"/>
              </a:ext>
            </a:extLst>
          </p:cNvPr>
          <p:cNvSpPr/>
          <p:nvPr/>
        </p:nvSpPr>
        <p:spPr>
          <a:xfrm>
            <a:off x="645160" y="1711960"/>
            <a:ext cx="1836129" cy="37276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11876D-E10B-27DF-384E-A4B65A94388F}"/>
              </a:ext>
            </a:extLst>
          </p:cNvPr>
          <p:cNvSpPr/>
          <p:nvPr/>
        </p:nvSpPr>
        <p:spPr>
          <a:xfrm>
            <a:off x="4933351" y="390157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E0AB310-629A-1721-AA5F-5A459EF7FD20}"/>
              </a:ext>
            </a:extLst>
          </p:cNvPr>
          <p:cNvSpPr/>
          <p:nvPr/>
        </p:nvSpPr>
        <p:spPr>
          <a:xfrm>
            <a:off x="4810579" y="2020885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E749912-BD32-ABE9-EF2D-6BCF5B01B88C}"/>
              </a:ext>
            </a:extLst>
          </p:cNvPr>
          <p:cNvCxnSpPr/>
          <p:nvPr/>
        </p:nvCxnSpPr>
        <p:spPr>
          <a:xfrm>
            <a:off x="6838749" y="3022600"/>
            <a:ext cx="175441" cy="7112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16703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532351-03DC-1914-7493-47ABA9727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5AE65-3599-CC51-857E-9B8C693F0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9093"/>
            <a:ext cx="11254268" cy="1325563"/>
          </a:xfrm>
        </p:spPr>
        <p:txBody>
          <a:bodyPr/>
          <a:lstStyle/>
          <a:p>
            <a:r>
              <a:rPr lang="en-US" dirty="0"/>
              <a:t>2-Step CRNs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C9568-BC44-B97F-66E1-8E207A0DB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153" y="890211"/>
            <a:ext cx="10515600" cy="108839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2-Step CRN systems include a multiset of “step-2” species to be added after the system is terminal:</a:t>
            </a:r>
          </a:p>
        </p:txBody>
      </p:sp>
      <p:pic>
        <p:nvPicPr>
          <p:cNvPr id="4" name="Picture 3" descr="A group of colorful circles with letters on them&#10;&#10;Description automatically generated">
            <a:extLst>
              <a:ext uri="{FF2B5EF4-FFF2-40B4-BE49-F238E27FC236}">
                <a16:creationId xmlns:a16="http://schemas.microsoft.com/office/drawing/2014/main" id="{37CDB602-8272-97E4-A96B-5FFCEA3CA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9324" y="2110346"/>
            <a:ext cx="1836129" cy="18244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DFCC84-F9E9-5E5A-11E8-1C559B07CE8E}"/>
              </a:ext>
            </a:extLst>
          </p:cNvPr>
          <p:cNvSpPr txBox="1"/>
          <p:nvPr/>
        </p:nvSpPr>
        <p:spPr>
          <a:xfrm>
            <a:off x="2696364" y="1704428"/>
            <a:ext cx="1438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2-step CRN:</a:t>
            </a:r>
          </a:p>
        </p:txBody>
      </p:sp>
      <p:pic>
        <p:nvPicPr>
          <p:cNvPr id="6" name="Graphic 5" descr="Beaker outline">
            <a:extLst>
              <a:ext uri="{FF2B5EF4-FFF2-40B4-BE49-F238E27FC236}">
                <a16:creationId xmlns:a16="http://schemas.microsoft.com/office/drawing/2014/main" id="{8269E4CE-8F5E-B274-E4C1-864F72E35B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227407">
            <a:off x="6591397" y="3761793"/>
            <a:ext cx="2235200" cy="223520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2330EFB9-1B6E-6AAC-62FE-807E9C80C69D}"/>
              </a:ext>
            </a:extLst>
          </p:cNvPr>
          <p:cNvSpPr/>
          <p:nvPr/>
        </p:nvSpPr>
        <p:spPr>
          <a:xfrm>
            <a:off x="5570358" y="2561389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EC72903-D796-20B1-7A24-98E7A60291AE}"/>
              </a:ext>
            </a:extLst>
          </p:cNvPr>
          <p:cNvSpPr/>
          <p:nvPr/>
        </p:nvSpPr>
        <p:spPr>
          <a:xfrm>
            <a:off x="5756742" y="3032781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53C762B-DE15-94D1-F176-42DF245C566B}"/>
              </a:ext>
            </a:extLst>
          </p:cNvPr>
          <p:cNvSpPr/>
          <p:nvPr/>
        </p:nvSpPr>
        <p:spPr>
          <a:xfrm>
            <a:off x="5264684" y="3032781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C33BD5-1006-D056-6A4E-0F7C567FA8D6}"/>
              </a:ext>
            </a:extLst>
          </p:cNvPr>
          <p:cNvSpPr txBox="1"/>
          <p:nvPr/>
        </p:nvSpPr>
        <p:spPr>
          <a:xfrm>
            <a:off x="4917628" y="2014124"/>
            <a:ext cx="1797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Step-2 species</a:t>
            </a:r>
            <a:r>
              <a:rPr lang="en-US" dirty="0"/>
              <a:t>: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5A3397E-B554-21F3-8315-3626E6CE554A}"/>
              </a:ext>
            </a:extLst>
          </p:cNvPr>
          <p:cNvSpPr/>
          <p:nvPr/>
        </p:nvSpPr>
        <p:spPr>
          <a:xfrm>
            <a:off x="4397708" y="5651370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11158AF-4ABD-19D0-1AB7-FFB3F3F4EC56}"/>
              </a:ext>
            </a:extLst>
          </p:cNvPr>
          <p:cNvSpPr/>
          <p:nvPr/>
        </p:nvSpPr>
        <p:spPr>
          <a:xfrm>
            <a:off x="4854217" y="5182209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1096A29-6F63-AAB8-419C-ADB72B56F0E8}"/>
              </a:ext>
            </a:extLst>
          </p:cNvPr>
          <p:cNvSpPr/>
          <p:nvPr/>
        </p:nvSpPr>
        <p:spPr>
          <a:xfrm>
            <a:off x="4934804" y="5651370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4ABFED8-C248-A8D2-1604-12DD22E9A864}"/>
              </a:ext>
            </a:extLst>
          </p:cNvPr>
          <p:cNvSpPr/>
          <p:nvPr/>
        </p:nvSpPr>
        <p:spPr>
          <a:xfrm>
            <a:off x="4244040" y="5065261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7C2E37C-ADA8-6ED8-C32D-CFE969104724}"/>
              </a:ext>
            </a:extLst>
          </p:cNvPr>
          <p:cNvSpPr/>
          <p:nvPr/>
        </p:nvSpPr>
        <p:spPr>
          <a:xfrm>
            <a:off x="923545" y="5941705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9F8B9C6-2E3B-5582-6C99-49F3A625CD40}"/>
              </a:ext>
            </a:extLst>
          </p:cNvPr>
          <p:cNvSpPr/>
          <p:nvPr/>
        </p:nvSpPr>
        <p:spPr>
          <a:xfrm>
            <a:off x="1466761" y="5105180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7324BDC-7F19-42B1-D801-831A70E85339}"/>
              </a:ext>
            </a:extLst>
          </p:cNvPr>
          <p:cNvSpPr/>
          <p:nvPr/>
        </p:nvSpPr>
        <p:spPr>
          <a:xfrm>
            <a:off x="432366" y="5683663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A51C3C7-8346-50EB-BD38-FBE8FC6F5FA0}"/>
              </a:ext>
            </a:extLst>
          </p:cNvPr>
          <p:cNvSpPr/>
          <p:nvPr/>
        </p:nvSpPr>
        <p:spPr>
          <a:xfrm>
            <a:off x="1423929" y="6047226"/>
            <a:ext cx="363563" cy="363563"/>
          </a:xfrm>
          <a:prstGeom prst="ellipse">
            <a:avLst/>
          </a:prstGeom>
          <a:solidFill>
            <a:srgbClr val="F6C66D"/>
          </a:solidFill>
          <a:ln w="3175">
            <a:solidFill>
              <a:srgbClr val="B6B0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b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2F9A76F-9391-94A5-F1EF-7C1A4E8B5939}"/>
              </a:ext>
            </a:extLst>
          </p:cNvPr>
          <p:cNvSpPr/>
          <p:nvPr/>
        </p:nvSpPr>
        <p:spPr>
          <a:xfrm>
            <a:off x="959074" y="540716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C0A660F-D774-A4FA-C2B9-6781BC338488}"/>
              </a:ext>
            </a:extLst>
          </p:cNvPr>
          <p:cNvSpPr/>
          <p:nvPr/>
        </p:nvSpPr>
        <p:spPr>
          <a:xfrm>
            <a:off x="640944" y="4969950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0A1F939-2C20-0A0B-1F72-C64858489345}"/>
              </a:ext>
            </a:extLst>
          </p:cNvPr>
          <p:cNvSpPr txBox="1"/>
          <p:nvPr/>
        </p:nvSpPr>
        <p:spPr>
          <a:xfrm>
            <a:off x="299989" y="4263654"/>
            <a:ext cx="2340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Configuration I: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F54B612-9BE3-0DC6-8241-2B7C1B5994EA}"/>
              </a:ext>
            </a:extLst>
          </p:cNvPr>
          <p:cNvSpPr txBox="1"/>
          <p:nvPr/>
        </p:nvSpPr>
        <p:spPr>
          <a:xfrm>
            <a:off x="3568194" y="4239938"/>
            <a:ext cx="2188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Terminal </a:t>
            </a:r>
          </a:p>
          <a:p>
            <a:r>
              <a:rPr lang="en-US" sz="2400" b="1" dirty="0"/>
              <a:t>Configuration:</a:t>
            </a: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53C80228-A27A-BEE8-F9E0-20C1CD951F48}"/>
              </a:ext>
            </a:extLst>
          </p:cNvPr>
          <p:cNvSpPr/>
          <p:nvPr/>
        </p:nvSpPr>
        <p:spPr>
          <a:xfrm>
            <a:off x="2768322" y="5358752"/>
            <a:ext cx="647213" cy="37276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F4067A8-1207-7DD9-401A-68DE0D1ABDB1}"/>
              </a:ext>
            </a:extLst>
          </p:cNvPr>
          <p:cNvSpPr/>
          <p:nvPr/>
        </p:nvSpPr>
        <p:spPr>
          <a:xfrm>
            <a:off x="3879821" y="5508857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8AB1DA0-B44D-4960-DF52-D875C035BF0A}"/>
              </a:ext>
            </a:extLst>
          </p:cNvPr>
          <p:cNvSpPr txBox="1"/>
          <p:nvPr/>
        </p:nvSpPr>
        <p:spPr>
          <a:xfrm>
            <a:off x="5838543" y="3763114"/>
            <a:ext cx="2961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Add Step-2 species: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A954CCF-7408-C64E-E8CB-15C9B774BDC0}"/>
              </a:ext>
            </a:extLst>
          </p:cNvPr>
          <p:cNvSpPr/>
          <p:nvPr/>
        </p:nvSpPr>
        <p:spPr>
          <a:xfrm>
            <a:off x="6319456" y="4489352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E7099E5-387B-6A7C-D8E5-402490A630B3}"/>
              </a:ext>
            </a:extLst>
          </p:cNvPr>
          <p:cNvSpPr/>
          <p:nvPr/>
        </p:nvSpPr>
        <p:spPr>
          <a:xfrm>
            <a:off x="6505840" y="4960744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 dirty="0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 dirty="0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2640A6EB-E289-660B-6BDA-CDAC954F15DC}"/>
              </a:ext>
            </a:extLst>
          </p:cNvPr>
          <p:cNvSpPr/>
          <p:nvPr/>
        </p:nvSpPr>
        <p:spPr>
          <a:xfrm>
            <a:off x="6013782" y="4960744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3C65D6F5-D900-5FAA-CBE9-57E7AC4D6D77}"/>
              </a:ext>
            </a:extLst>
          </p:cNvPr>
          <p:cNvSpPr/>
          <p:nvPr/>
        </p:nvSpPr>
        <p:spPr>
          <a:xfrm>
            <a:off x="9146307" y="5376802"/>
            <a:ext cx="647213" cy="37276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191F1EDE-C376-8687-4769-DECBA00C306E}"/>
              </a:ext>
            </a:extLst>
          </p:cNvPr>
          <p:cNvSpPr/>
          <p:nvPr/>
        </p:nvSpPr>
        <p:spPr>
          <a:xfrm>
            <a:off x="10674543" y="5407169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44120F3-E8BC-2B05-8B84-9051003939D5}"/>
              </a:ext>
            </a:extLst>
          </p:cNvPr>
          <p:cNvSpPr/>
          <p:nvPr/>
        </p:nvSpPr>
        <p:spPr>
          <a:xfrm>
            <a:off x="10064366" y="5290221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40338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>
            <a:extLst>
              <a:ext uri="{FF2B5EF4-FFF2-40B4-BE49-F238E27FC236}">
                <a16:creationId xmlns:a16="http://schemas.microsoft.com/office/drawing/2014/main" id="{18402DC5-6EEB-64AB-9D65-E4ACBCB5CCD4}"/>
              </a:ext>
            </a:extLst>
          </p:cNvPr>
          <p:cNvGrpSpPr/>
          <p:nvPr/>
        </p:nvGrpSpPr>
        <p:grpSpPr>
          <a:xfrm>
            <a:off x="1556484" y="1121072"/>
            <a:ext cx="8470869" cy="5044122"/>
            <a:chOff x="533799" y="1638430"/>
            <a:chExt cx="8470869" cy="5044122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73038B0F-1124-28D3-19E8-EB2538090B50}"/>
                </a:ext>
              </a:extLst>
            </p:cNvPr>
            <p:cNvSpPr/>
            <p:nvPr/>
          </p:nvSpPr>
          <p:spPr>
            <a:xfrm>
              <a:off x="4994525" y="2141900"/>
              <a:ext cx="3856094" cy="3876695"/>
            </a:xfrm>
            <a:custGeom>
              <a:avLst/>
              <a:gdLst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590800 w 5137150"/>
                <a:gd name="connsiteY2" fmla="*/ 0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787999 w 5137150"/>
                <a:gd name="connsiteY2" fmla="*/ 12838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811199 w 5137150"/>
                <a:gd name="connsiteY2" fmla="*/ 19257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1907035 w 7044185"/>
                <a:gd name="connsiteY0" fmla="*/ 3892550 h 3892550"/>
                <a:gd name="connsiteX1" fmla="*/ 0 w 7044185"/>
                <a:gd name="connsiteY1" fmla="*/ 2598503 h 3892550"/>
                <a:gd name="connsiteX2" fmla="*/ 4718234 w 7044185"/>
                <a:gd name="connsiteY2" fmla="*/ 19257 h 3892550"/>
                <a:gd name="connsiteX3" fmla="*/ 7044185 w 7044185"/>
                <a:gd name="connsiteY3" fmla="*/ 0 h 3892550"/>
                <a:gd name="connsiteX4" fmla="*/ 7044185 w 7044185"/>
                <a:gd name="connsiteY4" fmla="*/ 3867150 h 3892550"/>
                <a:gd name="connsiteX5" fmla="*/ 1907035 w 7044185"/>
                <a:gd name="connsiteY5" fmla="*/ 3892550 h 3892550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18234 w 7044185"/>
                <a:gd name="connsiteY2" fmla="*/ 19257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32154 w 7044185"/>
                <a:gd name="connsiteY2" fmla="*/ 3851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8227 h 3918227"/>
                <a:gd name="connsiteX1" fmla="*/ 0 w 7044185"/>
                <a:gd name="connsiteY1" fmla="*/ 2601071 h 3918227"/>
                <a:gd name="connsiteX2" fmla="*/ 4685754 w 7044185"/>
                <a:gd name="connsiteY2" fmla="*/ 0 h 3918227"/>
                <a:gd name="connsiteX3" fmla="*/ 7044185 w 7044185"/>
                <a:gd name="connsiteY3" fmla="*/ 2568 h 3918227"/>
                <a:gd name="connsiteX4" fmla="*/ 7044185 w 7044185"/>
                <a:gd name="connsiteY4" fmla="*/ 3869718 h 3918227"/>
                <a:gd name="connsiteX5" fmla="*/ 27840 w 7044185"/>
                <a:gd name="connsiteY5" fmla="*/ 3918227 h 3918227"/>
                <a:gd name="connsiteX0" fmla="*/ 27840 w 7044185"/>
                <a:gd name="connsiteY0" fmla="*/ 3918869 h 3918869"/>
                <a:gd name="connsiteX1" fmla="*/ 0 w 7044185"/>
                <a:gd name="connsiteY1" fmla="*/ 2601713 h 3918869"/>
                <a:gd name="connsiteX2" fmla="*/ 4685754 w 7044185"/>
                <a:gd name="connsiteY2" fmla="*/ 642 h 3918869"/>
                <a:gd name="connsiteX3" fmla="*/ 7026785 w 7044185"/>
                <a:gd name="connsiteY3" fmla="*/ 0 h 3918869"/>
                <a:gd name="connsiteX4" fmla="*/ 7044185 w 7044185"/>
                <a:gd name="connsiteY4" fmla="*/ 3870360 h 3918869"/>
                <a:gd name="connsiteX5" fmla="*/ 27840 w 7044185"/>
                <a:gd name="connsiteY5" fmla="*/ 3918869 h 391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44185" h="3918869">
                  <a:moveTo>
                    <a:pt x="27840" y="3918869"/>
                  </a:moveTo>
                  <a:lnTo>
                    <a:pt x="0" y="2601713"/>
                  </a:lnTo>
                  <a:lnTo>
                    <a:pt x="4685754" y="642"/>
                  </a:lnTo>
                  <a:lnTo>
                    <a:pt x="7026785" y="0"/>
                  </a:lnTo>
                  <a:lnTo>
                    <a:pt x="7044185" y="3870360"/>
                  </a:lnTo>
                  <a:lnTo>
                    <a:pt x="27840" y="3918869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43282AD3-0018-25BB-C8D2-BE06345B1B38}"/>
                </a:ext>
              </a:extLst>
            </p:cNvPr>
            <p:cNvSpPr/>
            <p:nvPr/>
          </p:nvSpPr>
          <p:spPr>
            <a:xfrm>
              <a:off x="1150620" y="2146276"/>
              <a:ext cx="3851903" cy="3850663"/>
            </a:xfrm>
            <a:custGeom>
              <a:avLst/>
              <a:gdLst>
                <a:gd name="connsiteX0" fmla="*/ 7620 w 5128260"/>
                <a:gd name="connsiteY0" fmla="*/ 5120640 h 5120640"/>
                <a:gd name="connsiteX1" fmla="*/ 5128260 w 5128260"/>
                <a:gd name="connsiteY1" fmla="*/ 0 h 5120640"/>
                <a:gd name="connsiteX2" fmla="*/ 0 w 5128260"/>
                <a:gd name="connsiteY2" fmla="*/ 0 h 5120640"/>
                <a:gd name="connsiteX3" fmla="*/ 7620 w 5128260"/>
                <a:gd name="connsiteY3" fmla="*/ 5120640 h 512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8260" h="5120640">
                  <a:moveTo>
                    <a:pt x="7620" y="5120640"/>
                  </a:moveTo>
                  <a:lnTo>
                    <a:pt x="5128260" y="0"/>
                  </a:lnTo>
                  <a:lnTo>
                    <a:pt x="0" y="0"/>
                  </a:lnTo>
                  <a:lnTo>
                    <a:pt x="7620" y="51206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BB07BAA-009B-A890-F509-572F1D2F0A69}"/>
                </a:ext>
              </a:extLst>
            </p:cNvPr>
            <p:cNvSpPr/>
            <p:nvPr/>
          </p:nvSpPr>
          <p:spPr>
            <a:xfrm>
              <a:off x="1154428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EAD42EC-CE43-842B-6A79-B93353818548}"/>
                </a:ext>
              </a:extLst>
            </p:cNvPr>
            <p:cNvSpPr/>
            <p:nvPr/>
          </p:nvSpPr>
          <p:spPr>
            <a:xfrm>
              <a:off x="2437129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B189FA6-685D-411C-1721-AB29CE3B5602}"/>
                </a:ext>
              </a:extLst>
            </p:cNvPr>
            <p:cNvSpPr/>
            <p:nvPr/>
          </p:nvSpPr>
          <p:spPr>
            <a:xfrm>
              <a:off x="3719827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31D1222-6344-D386-179E-FCC722B323FD}"/>
                </a:ext>
              </a:extLst>
            </p:cNvPr>
            <p:cNvSpPr/>
            <p:nvPr/>
          </p:nvSpPr>
          <p:spPr>
            <a:xfrm>
              <a:off x="5002527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DA616D1-CC96-E5E6-C728-4CF6E31135AE}"/>
                </a:ext>
              </a:extLst>
            </p:cNvPr>
            <p:cNvSpPr/>
            <p:nvPr/>
          </p:nvSpPr>
          <p:spPr>
            <a:xfrm>
              <a:off x="6285228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36AA07-9066-E04D-3668-AC75EEF702FB}"/>
                </a:ext>
              </a:extLst>
            </p:cNvPr>
            <p:cNvSpPr/>
            <p:nvPr/>
          </p:nvSpPr>
          <p:spPr>
            <a:xfrm>
              <a:off x="7567926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15D8438-30E6-18DD-F63F-685D4712DFC3}"/>
                </a:ext>
              </a:extLst>
            </p:cNvPr>
            <p:cNvSpPr/>
            <p:nvPr/>
          </p:nvSpPr>
          <p:spPr>
            <a:xfrm>
              <a:off x="1154428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B81C21B-C0CD-C3DE-BA7C-571304EDE7B3}"/>
                </a:ext>
              </a:extLst>
            </p:cNvPr>
            <p:cNvSpPr/>
            <p:nvPr/>
          </p:nvSpPr>
          <p:spPr>
            <a:xfrm>
              <a:off x="2437129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07E1161-841D-E740-09BD-824FD6847983}"/>
                </a:ext>
              </a:extLst>
            </p:cNvPr>
            <p:cNvSpPr/>
            <p:nvPr/>
          </p:nvSpPr>
          <p:spPr>
            <a:xfrm>
              <a:off x="3719827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5B43499-0FB5-0527-9DFE-35809A69AA1D}"/>
                </a:ext>
              </a:extLst>
            </p:cNvPr>
            <p:cNvSpPr/>
            <p:nvPr/>
          </p:nvSpPr>
          <p:spPr>
            <a:xfrm>
              <a:off x="5002527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90178A6-028D-264B-1A76-924B97DB0040}"/>
                </a:ext>
              </a:extLst>
            </p:cNvPr>
            <p:cNvSpPr/>
            <p:nvPr/>
          </p:nvSpPr>
          <p:spPr>
            <a:xfrm>
              <a:off x="6285228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C67E029-168B-9140-1D38-CC383D5B2995}"/>
                </a:ext>
              </a:extLst>
            </p:cNvPr>
            <p:cNvSpPr/>
            <p:nvPr/>
          </p:nvSpPr>
          <p:spPr>
            <a:xfrm>
              <a:off x="7567926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E08C1B5-8121-05A3-76DF-C3E8C6A701F4}"/>
                </a:ext>
              </a:extLst>
            </p:cNvPr>
            <p:cNvSpPr/>
            <p:nvPr/>
          </p:nvSpPr>
          <p:spPr>
            <a:xfrm>
              <a:off x="1154428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5B4A47D-E258-FA75-BFCA-FD1A8841EAEB}"/>
                </a:ext>
              </a:extLst>
            </p:cNvPr>
            <p:cNvSpPr/>
            <p:nvPr/>
          </p:nvSpPr>
          <p:spPr>
            <a:xfrm>
              <a:off x="2437129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0DC7DBE-02E0-1BC1-35A2-C45B2381BAEF}"/>
                </a:ext>
              </a:extLst>
            </p:cNvPr>
            <p:cNvSpPr/>
            <p:nvPr/>
          </p:nvSpPr>
          <p:spPr>
            <a:xfrm>
              <a:off x="3719827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AB0FCCE-B221-D891-EAD6-D7417A5EC00E}"/>
                </a:ext>
              </a:extLst>
            </p:cNvPr>
            <p:cNvSpPr/>
            <p:nvPr/>
          </p:nvSpPr>
          <p:spPr>
            <a:xfrm>
              <a:off x="5002527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70273C7-9328-59E4-7636-C774514937A5}"/>
                </a:ext>
              </a:extLst>
            </p:cNvPr>
            <p:cNvSpPr/>
            <p:nvPr/>
          </p:nvSpPr>
          <p:spPr>
            <a:xfrm>
              <a:off x="6285228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5BA413A-FFFA-0D0D-734D-8BBBF70B1D23}"/>
                </a:ext>
              </a:extLst>
            </p:cNvPr>
            <p:cNvSpPr/>
            <p:nvPr/>
          </p:nvSpPr>
          <p:spPr>
            <a:xfrm>
              <a:off x="7567926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216DB6DE-60EF-DF77-B7C9-38522417D3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4430" y="5994412"/>
              <a:ext cx="7542140" cy="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AD7F4B78-D1CB-E96D-A8F8-D06A2D5E9F1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50620" y="2080260"/>
              <a:ext cx="3810" cy="39141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8622A90-2027-13D7-9CB1-163C7327D59D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 flipV="1">
              <a:off x="1154428" y="2146276"/>
              <a:ext cx="3848095" cy="384813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CC7135C-6F9E-BC72-A793-6EDC06723514}"/>
                </a:ext>
              </a:extLst>
            </p:cNvPr>
            <p:cNvCxnSpPr>
              <a:cxnSpLocks/>
              <a:stCxn id="28" idx="7"/>
            </p:cNvCxnSpPr>
            <p:nvPr/>
          </p:nvCxnSpPr>
          <p:spPr>
            <a:xfrm flipV="1">
              <a:off x="3782681" y="2142454"/>
              <a:ext cx="2502530" cy="2510207"/>
            </a:xfrm>
            <a:prstGeom prst="line">
              <a:avLst/>
            </a:prstGeom>
            <a:ln>
              <a:solidFill>
                <a:srgbClr val="7030A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AD4DCEE-A6A5-33F9-1994-5B060EFB9492}"/>
                </a:ext>
              </a:extLst>
            </p:cNvPr>
            <p:cNvSpPr/>
            <p:nvPr/>
          </p:nvSpPr>
          <p:spPr>
            <a:xfrm>
              <a:off x="3630919" y="4626623"/>
              <a:ext cx="177800" cy="177800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59D58CC-161C-BE67-0096-972F45BBD855}"/>
                </a:ext>
              </a:extLst>
            </p:cNvPr>
            <p:cNvSpPr/>
            <p:nvPr/>
          </p:nvSpPr>
          <p:spPr>
            <a:xfrm>
              <a:off x="2348218" y="5912016"/>
              <a:ext cx="177800" cy="1778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C55880C2-60C0-8D4E-5402-C12279BD335E}"/>
                </a:ext>
              </a:extLst>
            </p:cNvPr>
            <p:cNvCxnSpPr>
              <a:cxnSpLocks/>
            </p:cNvCxnSpPr>
            <p:nvPr/>
          </p:nvCxnSpPr>
          <p:spPr>
            <a:xfrm>
              <a:off x="4998715" y="5994412"/>
              <a:ext cx="4005953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3851A95-8E0E-4A81-B579-FC6FDF190C68}"/>
                </a:ext>
              </a:extLst>
            </p:cNvPr>
            <p:cNvSpPr/>
            <p:nvPr/>
          </p:nvSpPr>
          <p:spPr>
            <a:xfrm>
              <a:off x="4909815" y="5905512"/>
              <a:ext cx="177800" cy="177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ABCDA2-0250-9AB0-D4AF-8F755841675B}"/>
                </a:ext>
              </a:extLst>
            </p:cNvPr>
            <p:cNvCxnSpPr>
              <a:stCxn id="31" idx="0"/>
            </p:cNvCxnSpPr>
            <p:nvPr/>
          </p:nvCxnSpPr>
          <p:spPr>
            <a:xfrm flipV="1">
              <a:off x="4998715" y="4711701"/>
              <a:ext cx="0" cy="1193811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FADD81C-032F-3A3D-30DE-00D19E7395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98715" y="2146272"/>
              <a:ext cx="2565379" cy="2565429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F6EE13D-D365-0017-FA35-34AE49788BC8}"/>
                </a:ext>
              </a:extLst>
            </p:cNvPr>
            <p:cNvSpPr txBox="1"/>
            <p:nvPr/>
          </p:nvSpPr>
          <p:spPr>
            <a:xfrm>
              <a:off x="2284972" y="600489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E900414-F30B-6116-67DA-A2F43E6F5281}"/>
                </a:ext>
              </a:extLst>
            </p:cNvPr>
            <p:cNvSpPr txBox="1"/>
            <p:nvPr/>
          </p:nvSpPr>
          <p:spPr>
            <a:xfrm>
              <a:off x="3567680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EEBE008-8117-83C1-59CF-ABF9E59FA863}"/>
                </a:ext>
              </a:extLst>
            </p:cNvPr>
            <p:cNvSpPr txBox="1"/>
            <p:nvPr/>
          </p:nvSpPr>
          <p:spPr>
            <a:xfrm>
              <a:off x="4853281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E00810D-3C91-14B8-EE32-7C0C77979C0B}"/>
                </a:ext>
              </a:extLst>
            </p:cNvPr>
            <p:cNvSpPr txBox="1"/>
            <p:nvPr/>
          </p:nvSpPr>
          <p:spPr>
            <a:xfrm>
              <a:off x="613116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0FD20FD-922C-576F-7689-8B28735B619E}"/>
                </a:ext>
              </a:extLst>
            </p:cNvPr>
            <p:cNvSpPr txBox="1"/>
            <p:nvPr/>
          </p:nvSpPr>
          <p:spPr>
            <a:xfrm>
              <a:off x="741385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7BADF9B-C1B6-194C-0530-FE19181A6473}"/>
                </a:ext>
              </a:extLst>
            </p:cNvPr>
            <p:cNvSpPr txBox="1"/>
            <p:nvPr/>
          </p:nvSpPr>
          <p:spPr>
            <a:xfrm>
              <a:off x="8696570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66B37C4-DF5C-7C58-00ED-DC7C3F9B5715}"/>
                </a:ext>
              </a:extLst>
            </p:cNvPr>
            <p:cNvSpPr txBox="1"/>
            <p:nvPr/>
          </p:nvSpPr>
          <p:spPr>
            <a:xfrm>
              <a:off x="863300" y="45129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68C6370-2F07-6CC1-2211-288C3D3BBD94}"/>
                </a:ext>
              </a:extLst>
            </p:cNvPr>
            <p:cNvSpPr txBox="1"/>
            <p:nvPr/>
          </p:nvSpPr>
          <p:spPr>
            <a:xfrm>
              <a:off x="863300" y="3236160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8C9FECC-7FB7-E96D-46D1-701D99CF7D4D}"/>
                </a:ext>
              </a:extLst>
            </p:cNvPr>
            <p:cNvSpPr txBox="1"/>
            <p:nvPr/>
          </p:nvSpPr>
          <p:spPr>
            <a:xfrm>
              <a:off x="853368" y="1962703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028DC60-B085-799B-25BD-46425A1B1B36}"/>
                </a:ext>
              </a:extLst>
            </p:cNvPr>
            <p:cNvSpPr txBox="1"/>
            <p:nvPr/>
          </p:nvSpPr>
          <p:spPr>
            <a:xfrm>
              <a:off x="3199083" y="4214567"/>
              <a:ext cx="66037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7030A0"/>
                  </a:solidFill>
                </a:rPr>
                <a:t>NPC</a:t>
              </a:r>
              <a:endParaRPr lang="en-US" sz="900" dirty="0">
                <a:solidFill>
                  <a:srgbClr val="7030A0"/>
                </a:solidFill>
              </a:endParaRPr>
            </a:p>
            <a:p>
              <a:r>
                <a:rPr lang="en-US" sz="900" dirty="0">
                  <a:solidFill>
                    <a:srgbClr val="7030A0"/>
                  </a:solidFill>
                </a:rPr>
                <a:t>3-SAT</a:t>
              </a:r>
              <a:endParaRPr lang="en-US" dirty="0">
                <a:solidFill>
                  <a:srgbClr val="7030A0"/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A2A34B7-5013-BE32-3D5B-96636CA29FC8}"/>
                </a:ext>
              </a:extLst>
            </p:cNvPr>
            <p:cNvSpPr txBox="1"/>
            <p:nvPr/>
          </p:nvSpPr>
          <p:spPr>
            <a:xfrm>
              <a:off x="2225523" y="5585657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P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CC204CB-D4DD-4100-6531-4CB36844EEC8}"/>
                </a:ext>
              </a:extLst>
            </p:cNvPr>
            <p:cNvSpPr txBox="1"/>
            <p:nvPr/>
          </p:nvSpPr>
          <p:spPr>
            <a:xfrm>
              <a:off x="4966293" y="5403570"/>
              <a:ext cx="788999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3D-Match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429D7F8-D6DC-659C-39E8-3E944846BF50}"/>
                </a:ext>
              </a:extLst>
            </p:cNvPr>
            <p:cNvSpPr txBox="1"/>
            <p:nvPr/>
          </p:nvSpPr>
          <p:spPr>
            <a:xfrm>
              <a:off x="7420278" y="1638430"/>
              <a:ext cx="808235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Ham-Path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E28B4238-E643-02D6-30E1-C7C335E1E654}"/>
                </a:ext>
              </a:extLst>
            </p:cNvPr>
            <p:cNvSpPr txBox="1"/>
            <p:nvPr/>
          </p:nvSpPr>
          <p:spPr>
            <a:xfrm>
              <a:off x="1853532" y="3079718"/>
              <a:ext cx="11043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Non-Void</a:t>
              </a:r>
            </a:p>
            <a:p>
              <a:r>
                <a:rPr lang="en-US" dirty="0"/>
                <a:t>Rules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F61167DE-1029-D596-5AFE-6703F406D4CB}"/>
                </a:ext>
              </a:extLst>
            </p:cNvPr>
            <p:cNvCxnSpPr>
              <a:cxnSpLocks/>
              <a:endCxn id="28" idx="4"/>
            </p:cNvCxnSpPr>
            <p:nvPr/>
          </p:nvCxnSpPr>
          <p:spPr>
            <a:xfrm flipH="1" flipV="1">
              <a:off x="3719819" y="4804423"/>
              <a:ext cx="7043" cy="1111143"/>
            </a:xfrm>
            <a:prstGeom prst="line">
              <a:avLst/>
            </a:prstGeom>
            <a:ln>
              <a:solidFill>
                <a:srgbClr val="7030A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A598E8E-4FBD-502A-BB0E-4B14A33A2D0C}"/>
                </a:ext>
              </a:extLst>
            </p:cNvPr>
            <p:cNvSpPr txBox="1"/>
            <p:nvPr/>
          </p:nvSpPr>
          <p:spPr>
            <a:xfrm>
              <a:off x="3700362" y="5425337"/>
              <a:ext cx="67573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NPC</a:t>
              </a:r>
              <a:endParaRPr lang="en-US" sz="900" dirty="0">
                <a:solidFill>
                  <a:srgbClr val="C00000"/>
                </a:solidFill>
              </a:endParaRPr>
            </a:p>
            <a:p>
              <a:r>
                <a:rPr lang="en-US" sz="900" dirty="0">
                  <a:solidFill>
                    <a:srgbClr val="C00000"/>
                  </a:solidFill>
                </a:rPr>
                <a:t>3-Color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A0B4713F-E3C8-9694-3DCA-B1B27CFD0401}"/>
                </a:ext>
              </a:extLst>
            </p:cNvPr>
            <p:cNvSpPr/>
            <p:nvPr/>
          </p:nvSpPr>
          <p:spPr>
            <a:xfrm>
              <a:off x="3644322" y="5905512"/>
              <a:ext cx="177800" cy="17780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0A2F5F77-F1EE-36C6-C3A9-A42D0FC11774}"/>
                </a:ext>
              </a:extLst>
            </p:cNvPr>
            <p:cNvSpPr txBox="1"/>
            <p:nvPr/>
          </p:nvSpPr>
          <p:spPr>
            <a:xfrm>
              <a:off x="2811721" y="6313220"/>
              <a:ext cx="23084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Reactants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4BEC247-FDCB-150A-6A14-51017B70B04E}"/>
                </a:ext>
              </a:extLst>
            </p:cNvPr>
            <p:cNvSpPr txBox="1"/>
            <p:nvPr/>
          </p:nvSpPr>
          <p:spPr>
            <a:xfrm rot="16200000">
              <a:off x="-375809" y="3882258"/>
              <a:ext cx="21885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Products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E5826DF2-DAA8-AD81-3182-80E0A4D16B35}"/>
                </a:ext>
              </a:extLst>
            </p:cNvPr>
            <p:cNvSpPr txBox="1"/>
            <p:nvPr/>
          </p:nvSpPr>
          <p:spPr>
            <a:xfrm>
              <a:off x="5969364" y="1653818"/>
              <a:ext cx="168998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7030A0"/>
                  </a:solidFill>
                </a:rPr>
                <a:t>NPC</a:t>
              </a:r>
              <a:endParaRPr lang="en-US" sz="900" dirty="0">
                <a:solidFill>
                  <a:srgbClr val="7030A0"/>
                </a:solidFill>
              </a:endParaRPr>
            </a:p>
            <a:p>
              <a:r>
                <a:rPr lang="en-US" sz="900" dirty="0">
                  <a:solidFill>
                    <a:srgbClr val="7030A0"/>
                  </a:solidFill>
                </a:rPr>
                <a:t>3-SAT</a:t>
              </a:r>
              <a:endParaRPr lang="en-US" dirty="0">
                <a:solidFill>
                  <a:srgbClr val="7030A0"/>
                </a:solidFill>
              </a:endParaRPr>
            </a:p>
          </p:txBody>
        </p:sp>
      </p:grpSp>
      <p:sp>
        <p:nvSpPr>
          <p:cNvPr id="67" name="Title 1">
            <a:extLst>
              <a:ext uri="{FF2B5EF4-FFF2-40B4-BE49-F238E27FC236}">
                <a16:creationId xmlns:a16="http://schemas.microsoft.com/office/drawing/2014/main" id="{3F157CBD-4B3A-5D47-46B2-F25FDAB68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2-Step Deletion-Only CRNs</a:t>
            </a:r>
          </a:p>
        </p:txBody>
      </p:sp>
    </p:spTree>
    <p:extLst>
      <p:ext uri="{BB962C8B-B14F-4D97-AF65-F5344CB8AC3E}">
        <p14:creationId xmlns:p14="http://schemas.microsoft.com/office/powerpoint/2010/main" val="391180810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F7FE1-6F42-2FA5-9CED-874B41A784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504E0484-8198-A52C-3AFB-FFDDF276BEC9}"/>
              </a:ext>
            </a:extLst>
          </p:cNvPr>
          <p:cNvGrpSpPr/>
          <p:nvPr/>
        </p:nvGrpSpPr>
        <p:grpSpPr>
          <a:xfrm>
            <a:off x="0" y="1326637"/>
            <a:ext cx="2368662" cy="1133337"/>
            <a:chOff x="163883" y="564290"/>
            <a:chExt cx="3017520" cy="1276350"/>
          </a:xfrm>
          <a:solidFill>
            <a:schemeClr val="bg2">
              <a:lumMod val="90000"/>
            </a:schemeClr>
          </a:solidFill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9A5FD71-F74F-F00E-DFBF-C1C308A72724}"/>
                </a:ext>
              </a:extLst>
            </p:cNvPr>
            <p:cNvGrpSpPr/>
            <p:nvPr/>
          </p:nvGrpSpPr>
          <p:grpSpPr>
            <a:xfrm>
              <a:off x="163883" y="564290"/>
              <a:ext cx="3017520" cy="1276350"/>
              <a:chOff x="2712720" y="1474470"/>
              <a:chExt cx="3017520" cy="1276350"/>
            </a:xfrm>
            <a:grpFill/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DFCCFB9C-B6BD-D8D4-E77C-E4126C222E13}"/>
                  </a:ext>
                </a:extLst>
              </p:cNvPr>
              <p:cNvSpPr/>
              <p:nvPr/>
            </p:nvSpPr>
            <p:spPr>
              <a:xfrm>
                <a:off x="3432810" y="147447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EC9875C3-63F5-9F74-3939-EF2FB9976B14}"/>
                  </a:ext>
                </a:extLst>
              </p:cNvPr>
              <p:cNvSpPr/>
              <p:nvPr/>
            </p:nvSpPr>
            <p:spPr>
              <a:xfrm>
                <a:off x="4556760" y="147447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031C614F-40DB-FA40-4E58-0AB1EA4B7131}"/>
                  </a:ext>
                </a:extLst>
              </p:cNvPr>
              <p:cNvSpPr/>
              <p:nvPr/>
            </p:nvSpPr>
            <p:spPr>
              <a:xfrm>
                <a:off x="3432810" y="236601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92B9D66E-874D-EACB-A9C2-2C3241EB9C8C}"/>
                  </a:ext>
                </a:extLst>
              </p:cNvPr>
              <p:cNvSpPr/>
              <p:nvPr/>
            </p:nvSpPr>
            <p:spPr>
              <a:xfrm>
                <a:off x="4556760" y="236601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e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9A8D0D32-8B06-8D36-4579-5CB21B31847C}"/>
                  </a:ext>
                </a:extLst>
              </p:cNvPr>
              <p:cNvSpPr/>
              <p:nvPr/>
            </p:nvSpPr>
            <p:spPr>
              <a:xfrm>
                <a:off x="2712720" y="1900025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a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66B70B72-5305-F7A9-3D7E-261439C0D1FC}"/>
                  </a:ext>
                </a:extLst>
              </p:cNvPr>
              <p:cNvSpPr/>
              <p:nvPr/>
            </p:nvSpPr>
            <p:spPr>
              <a:xfrm>
                <a:off x="5345430" y="1926695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f</a:t>
                </a:r>
              </a:p>
            </p:txBody>
          </p:sp>
        </p:grp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628E3F2-9CDE-76CA-6976-D2A61A7C94E3}"/>
                </a:ext>
              </a:extLst>
            </p:cNvPr>
            <p:cNvCxnSpPr>
              <a:stCxn id="24" idx="7"/>
              <a:endCxn id="20" idx="2"/>
            </p:cNvCxnSpPr>
            <p:nvPr/>
          </p:nvCxnSpPr>
          <p:spPr>
            <a:xfrm flipV="1">
              <a:off x="492339" y="756695"/>
              <a:ext cx="391634" cy="28950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39E3E906-DE1B-C6D1-7D1E-5DFF97A21068}"/>
                </a:ext>
              </a:extLst>
            </p:cNvPr>
            <p:cNvCxnSpPr>
              <a:stCxn id="24" idx="5"/>
              <a:endCxn id="22" idx="2"/>
            </p:cNvCxnSpPr>
            <p:nvPr/>
          </p:nvCxnSpPr>
          <p:spPr>
            <a:xfrm>
              <a:off x="492339" y="1318301"/>
              <a:ext cx="391634" cy="32993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5A7F6819-894A-4A2F-5D1E-00BFC36042EF}"/>
                </a:ext>
              </a:extLst>
            </p:cNvPr>
            <p:cNvCxnSpPr>
              <a:stCxn id="20" idx="4"/>
              <a:endCxn id="22" idx="0"/>
            </p:cNvCxnSpPr>
            <p:nvPr/>
          </p:nvCxnSpPr>
          <p:spPr>
            <a:xfrm>
              <a:off x="1076378" y="949100"/>
              <a:ext cx="0" cy="50673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96DAD52-2FEC-4E38-1DDE-F6C4D3435786}"/>
                </a:ext>
              </a:extLst>
            </p:cNvPr>
            <p:cNvCxnSpPr>
              <a:stCxn id="20" idx="6"/>
              <a:endCxn id="21" idx="2"/>
            </p:cNvCxnSpPr>
            <p:nvPr/>
          </p:nvCxnSpPr>
          <p:spPr>
            <a:xfrm>
              <a:off x="1268783" y="756695"/>
              <a:ext cx="73914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8A1D452-964C-4C89-8C0B-859CE8088B0F}"/>
                </a:ext>
              </a:extLst>
            </p:cNvPr>
            <p:cNvCxnSpPr>
              <a:stCxn id="22" idx="6"/>
              <a:endCxn id="23" idx="2"/>
            </p:cNvCxnSpPr>
            <p:nvPr/>
          </p:nvCxnSpPr>
          <p:spPr>
            <a:xfrm>
              <a:off x="1268783" y="1648235"/>
              <a:ext cx="73914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20C10BF5-89F1-9EC7-576C-768DDF37B55B}"/>
                </a:ext>
              </a:extLst>
            </p:cNvPr>
            <p:cNvCxnSpPr>
              <a:stCxn id="23" idx="6"/>
              <a:endCxn id="25" idx="3"/>
            </p:cNvCxnSpPr>
            <p:nvPr/>
          </p:nvCxnSpPr>
          <p:spPr>
            <a:xfrm flipV="1">
              <a:off x="2392733" y="1344971"/>
              <a:ext cx="460214" cy="30326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7962D8DE-DCBB-CE22-7F4F-7F0D5AD541B6}"/>
                </a:ext>
              </a:extLst>
            </p:cNvPr>
            <p:cNvCxnSpPr>
              <a:stCxn id="21" idx="6"/>
              <a:endCxn id="25" idx="1"/>
            </p:cNvCxnSpPr>
            <p:nvPr/>
          </p:nvCxnSpPr>
          <p:spPr>
            <a:xfrm>
              <a:off x="2392733" y="756695"/>
              <a:ext cx="460214" cy="31617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59645FA6-071F-58B9-AAD1-F49DA88A2BCA}"/>
                </a:ext>
              </a:extLst>
            </p:cNvPr>
            <p:cNvCxnSpPr>
              <a:stCxn id="21" idx="3"/>
              <a:endCxn id="22" idx="7"/>
            </p:cNvCxnSpPr>
            <p:nvPr/>
          </p:nvCxnSpPr>
          <p:spPr>
            <a:xfrm flipH="1">
              <a:off x="1212429" y="892746"/>
              <a:ext cx="851848" cy="619438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E4C84AC3-5E37-1395-C00A-D52E69877105}"/>
              </a:ext>
            </a:extLst>
          </p:cNvPr>
          <p:cNvSpPr txBox="1"/>
          <p:nvPr/>
        </p:nvSpPr>
        <p:spPr>
          <a:xfrm>
            <a:off x="2784096" y="3334170"/>
            <a:ext cx="3105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2B5643B-1D08-652C-ADFA-FC6C7CA54647}"/>
              </a:ext>
            </a:extLst>
          </p:cNvPr>
          <p:cNvSpPr txBox="1"/>
          <p:nvPr/>
        </p:nvSpPr>
        <p:spPr>
          <a:xfrm>
            <a:off x="2748862" y="763133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82EEA53-D2AB-A556-49CE-732CD2915E59}"/>
              </a:ext>
            </a:extLst>
          </p:cNvPr>
          <p:cNvSpPr txBox="1"/>
          <p:nvPr/>
        </p:nvSpPr>
        <p:spPr>
          <a:xfrm>
            <a:off x="2728944" y="2963489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3FD8F76-8508-81ED-AE41-CB652960EC7D}"/>
              </a:ext>
            </a:extLst>
          </p:cNvPr>
          <p:cNvSpPr txBox="1"/>
          <p:nvPr/>
        </p:nvSpPr>
        <p:spPr>
          <a:xfrm>
            <a:off x="2784096" y="1103623"/>
            <a:ext cx="190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 v: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58F5503B-3D60-6572-6A96-AF624909EEE2}"/>
              </a:ext>
            </a:extLst>
          </p:cNvPr>
          <p:cNvSpPr/>
          <p:nvPr/>
        </p:nvSpPr>
        <p:spPr>
          <a:xfrm>
            <a:off x="3250931" y="169126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EC8A9B3-3696-0E1F-B563-E97DFFDED63D}"/>
              </a:ext>
            </a:extLst>
          </p:cNvPr>
          <p:cNvSpPr/>
          <p:nvPr/>
        </p:nvSpPr>
        <p:spPr>
          <a:xfrm>
            <a:off x="3783055" y="1692519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C34A221B-1AE8-A2E1-4C56-538FD7CCD121}"/>
              </a:ext>
            </a:extLst>
          </p:cNvPr>
          <p:cNvSpPr/>
          <p:nvPr/>
        </p:nvSpPr>
        <p:spPr>
          <a:xfrm>
            <a:off x="2979930" y="2043288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B4565AA1-DD0B-0C1C-5404-349C698B2756}"/>
              </a:ext>
            </a:extLst>
          </p:cNvPr>
          <p:cNvSpPr/>
          <p:nvPr/>
        </p:nvSpPr>
        <p:spPr>
          <a:xfrm>
            <a:off x="3526665" y="2029409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FB0D774A-2FD4-C0CF-1B27-32A4AB7930DA}"/>
              </a:ext>
            </a:extLst>
          </p:cNvPr>
          <p:cNvSpPr/>
          <p:nvPr/>
        </p:nvSpPr>
        <p:spPr>
          <a:xfrm>
            <a:off x="4028686" y="2043922"/>
            <a:ext cx="384810" cy="38481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AF4A3C8-02B8-19C7-1E7C-51930CFCE4A9}"/>
              </a:ext>
            </a:extLst>
          </p:cNvPr>
          <p:cNvSpPr txBox="1"/>
          <p:nvPr/>
        </p:nvSpPr>
        <p:spPr>
          <a:xfrm>
            <a:off x="5822541" y="763133"/>
            <a:ext cx="1851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5FA0A074-9D7D-7A6D-54B2-C7868B5B3F58}"/>
              </a:ext>
            </a:extLst>
          </p:cNvPr>
          <p:cNvSpPr/>
          <p:nvPr/>
        </p:nvSpPr>
        <p:spPr>
          <a:xfrm>
            <a:off x="6055569" y="1467456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45EDB7AA-4910-20BD-D25C-9952232BB9AA}"/>
              </a:ext>
            </a:extLst>
          </p:cNvPr>
          <p:cNvSpPr/>
          <p:nvPr/>
        </p:nvSpPr>
        <p:spPr>
          <a:xfrm>
            <a:off x="6756840" y="1467456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BF7C545-D327-1B1E-D47C-B8EBC40BB9D0}"/>
              </a:ext>
            </a:extLst>
          </p:cNvPr>
          <p:cNvSpPr txBox="1"/>
          <p:nvPr/>
        </p:nvSpPr>
        <p:spPr>
          <a:xfrm>
            <a:off x="6440379" y="148770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3243B38E-9104-38DB-5B23-CD9F628340D0}"/>
              </a:ext>
            </a:extLst>
          </p:cNvPr>
          <p:cNvCxnSpPr>
            <a:cxnSpLocks/>
          </p:cNvCxnSpPr>
          <p:nvPr/>
        </p:nvCxnSpPr>
        <p:spPr>
          <a:xfrm>
            <a:off x="7217763" y="1665877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D026296E-CA64-8FEF-498F-DAA67EAD9F54}"/>
              </a:ext>
            </a:extLst>
          </p:cNvPr>
          <p:cNvSpPr txBox="1"/>
          <p:nvPr/>
        </p:nvSpPr>
        <p:spPr>
          <a:xfrm>
            <a:off x="7402876" y="1429029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EF0A501B-2287-C7FF-F32C-933BAF7E6E64}"/>
              </a:ext>
            </a:extLst>
          </p:cNvPr>
          <p:cNvSpPr/>
          <p:nvPr/>
        </p:nvSpPr>
        <p:spPr>
          <a:xfrm>
            <a:off x="6055561" y="192912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2854E8FC-1BFD-042A-C5A0-43ED7CBC848B}"/>
              </a:ext>
            </a:extLst>
          </p:cNvPr>
          <p:cNvSpPr/>
          <p:nvPr/>
        </p:nvSpPr>
        <p:spPr>
          <a:xfrm>
            <a:off x="6756832" y="1929121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E79561EB-49D8-9CF1-80E4-C5A16ADC395F}"/>
              </a:ext>
            </a:extLst>
          </p:cNvPr>
          <p:cNvSpPr txBox="1"/>
          <p:nvPr/>
        </p:nvSpPr>
        <p:spPr>
          <a:xfrm>
            <a:off x="6440371" y="194937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312449EA-3A89-1BB5-4A75-69BD2D6227B5}"/>
              </a:ext>
            </a:extLst>
          </p:cNvPr>
          <p:cNvCxnSpPr>
            <a:cxnSpLocks/>
          </p:cNvCxnSpPr>
          <p:nvPr/>
        </p:nvCxnSpPr>
        <p:spPr>
          <a:xfrm>
            <a:off x="7217755" y="2127542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3FF1407C-E19D-BE20-337F-4AA739DA14E6}"/>
              </a:ext>
            </a:extLst>
          </p:cNvPr>
          <p:cNvSpPr txBox="1"/>
          <p:nvPr/>
        </p:nvSpPr>
        <p:spPr>
          <a:xfrm>
            <a:off x="7402868" y="1890694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10EC4284-D727-851C-2395-0203FBADDF97}"/>
              </a:ext>
            </a:extLst>
          </p:cNvPr>
          <p:cNvSpPr/>
          <p:nvPr/>
        </p:nvSpPr>
        <p:spPr>
          <a:xfrm>
            <a:off x="6055561" y="2382852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5DB847FE-8191-12A2-1654-D3535D4D4D86}"/>
              </a:ext>
            </a:extLst>
          </p:cNvPr>
          <p:cNvSpPr/>
          <p:nvPr/>
        </p:nvSpPr>
        <p:spPr>
          <a:xfrm>
            <a:off x="6756832" y="2382852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B9FCC3C-A736-FE9D-34D5-52EA8735780B}"/>
              </a:ext>
            </a:extLst>
          </p:cNvPr>
          <p:cNvSpPr txBox="1"/>
          <p:nvPr/>
        </p:nvSpPr>
        <p:spPr>
          <a:xfrm>
            <a:off x="6440371" y="240310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E0D93DD7-85C4-84A6-3EF8-03EEF23E8091}"/>
              </a:ext>
            </a:extLst>
          </p:cNvPr>
          <p:cNvCxnSpPr>
            <a:cxnSpLocks/>
          </p:cNvCxnSpPr>
          <p:nvPr/>
        </p:nvCxnSpPr>
        <p:spPr>
          <a:xfrm>
            <a:off x="7217755" y="2581273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698E552B-AB99-BA67-C8DC-57697116F73E}"/>
              </a:ext>
            </a:extLst>
          </p:cNvPr>
          <p:cNvSpPr txBox="1"/>
          <p:nvPr/>
        </p:nvSpPr>
        <p:spPr>
          <a:xfrm>
            <a:off x="7402868" y="2344425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AAF444B1-E88A-9128-9244-2F52F1591FD7}"/>
              </a:ext>
            </a:extLst>
          </p:cNvPr>
          <p:cNvSpPr txBox="1"/>
          <p:nvPr/>
        </p:nvSpPr>
        <p:spPr>
          <a:xfrm>
            <a:off x="7990857" y="1060952"/>
            <a:ext cx="1999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edge (</a:t>
            </a:r>
            <a:r>
              <a:rPr lang="en-US" dirty="0" err="1"/>
              <a:t>i,j</a:t>
            </a:r>
            <a:r>
              <a:rPr lang="en-US" dirty="0"/>
              <a:t>):</a:t>
            </a:r>
          </a:p>
          <a:p>
            <a:endParaRPr lang="en-US" dirty="0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9B843A81-C535-27F9-EAF5-03B469E81206}"/>
              </a:ext>
            </a:extLst>
          </p:cNvPr>
          <p:cNvSpPr/>
          <p:nvPr/>
        </p:nvSpPr>
        <p:spPr>
          <a:xfrm>
            <a:off x="8198783" y="1408780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F9BA460A-C9B2-FF0A-E13E-3600B10C62A3}"/>
              </a:ext>
            </a:extLst>
          </p:cNvPr>
          <p:cNvSpPr/>
          <p:nvPr/>
        </p:nvSpPr>
        <p:spPr>
          <a:xfrm>
            <a:off x="8900054" y="1408780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72225C50-6BB9-3A6C-73C5-552DEAAE1CDD}"/>
              </a:ext>
            </a:extLst>
          </p:cNvPr>
          <p:cNvSpPr txBox="1"/>
          <p:nvPr/>
        </p:nvSpPr>
        <p:spPr>
          <a:xfrm>
            <a:off x="8583593" y="142902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3AE45B83-0E20-237F-0270-FD698B1F2535}"/>
              </a:ext>
            </a:extLst>
          </p:cNvPr>
          <p:cNvCxnSpPr>
            <a:cxnSpLocks/>
          </p:cNvCxnSpPr>
          <p:nvPr/>
        </p:nvCxnSpPr>
        <p:spPr>
          <a:xfrm>
            <a:off x="9360977" y="1607201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CAED08E6-BAFC-58F5-B701-F974BB848CB5}"/>
              </a:ext>
            </a:extLst>
          </p:cNvPr>
          <p:cNvSpPr txBox="1"/>
          <p:nvPr/>
        </p:nvSpPr>
        <p:spPr>
          <a:xfrm>
            <a:off x="9546090" y="1370353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907CF633-0C02-460F-F7DF-11B664B267CC}"/>
              </a:ext>
            </a:extLst>
          </p:cNvPr>
          <p:cNvSpPr/>
          <p:nvPr/>
        </p:nvSpPr>
        <p:spPr>
          <a:xfrm>
            <a:off x="8198783" y="1907524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07EA7910-1447-FABF-7C9F-B47C98DEFADD}"/>
              </a:ext>
            </a:extLst>
          </p:cNvPr>
          <p:cNvSpPr/>
          <p:nvPr/>
        </p:nvSpPr>
        <p:spPr>
          <a:xfrm>
            <a:off x="8900054" y="1907524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4AFB05F0-2281-B6E5-15EC-46B4D38502CC}"/>
              </a:ext>
            </a:extLst>
          </p:cNvPr>
          <p:cNvSpPr txBox="1"/>
          <p:nvPr/>
        </p:nvSpPr>
        <p:spPr>
          <a:xfrm>
            <a:off x="8591956" y="195665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A54C54A3-F860-BF6C-898A-9DC33C939258}"/>
              </a:ext>
            </a:extLst>
          </p:cNvPr>
          <p:cNvCxnSpPr>
            <a:cxnSpLocks/>
          </p:cNvCxnSpPr>
          <p:nvPr/>
        </p:nvCxnSpPr>
        <p:spPr>
          <a:xfrm>
            <a:off x="9360977" y="2105945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543018D1-D4FE-9671-E4CD-07684368E38B}"/>
              </a:ext>
            </a:extLst>
          </p:cNvPr>
          <p:cNvSpPr txBox="1"/>
          <p:nvPr/>
        </p:nvSpPr>
        <p:spPr>
          <a:xfrm>
            <a:off x="9546090" y="1869097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CAE56A43-60E3-4251-5DBC-C9E9795D21E0}"/>
              </a:ext>
            </a:extLst>
          </p:cNvPr>
          <p:cNvSpPr/>
          <p:nvPr/>
        </p:nvSpPr>
        <p:spPr>
          <a:xfrm>
            <a:off x="8198783" y="2389438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21C33F1B-3806-F994-3564-7F9B25B81609}"/>
              </a:ext>
            </a:extLst>
          </p:cNvPr>
          <p:cNvSpPr/>
          <p:nvPr/>
        </p:nvSpPr>
        <p:spPr>
          <a:xfrm>
            <a:off x="8900054" y="2389438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CF9D4147-A546-FD46-9303-0213E3DDDA04}"/>
              </a:ext>
            </a:extLst>
          </p:cNvPr>
          <p:cNvSpPr txBox="1"/>
          <p:nvPr/>
        </p:nvSpPr>
        <p:spPr>
          <a:xfrm>
            <a:off x="8583593" y="240968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AD2816C2-1DFD-41FB-6FE8-CE05F8A7805E}"/>
              </a:ext>
            </a:extLst>
          </p:cNvPr>
          <p:cNvCxnSpPr>
            <a:cxnSpLocks/>
          </p:cNvCxnSpPr>
          <p:nvPr/>
        </p:nvCxnSpPr>
        <p:spPr>
          <a:xfrm>
            <a:off x="9360977" y="2587859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C75F0F5B-E414-FCE0-68F7-9342526FEFF2}"/>
              </a:ext>
            </a:extLst>
          </p:cNvPr>
          <p:cNvSpPr txBox="1"/>
          <p:nvPr/>
        </p:nvSpPr>
        <p:spPr>
          <a:xfrm>
            <a:off x="9546090" y="2351011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AA3A754F-C4A4-D919-803F-551117DD9BAB}"/>
              </a:ext>
            </a:extLst>
          </p:cNvPr>
          <p:cNvSpPr txBox="1"/>
          <p:nvPr/>
        </p:nvSpPr>
        <p:spPr>
          <a:xfrm>
            <a:off x="5844410" y="1073116"/>
            <a:ext cx="190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 v:</a:t>
            </a:r>
          </a:p>
          <a:p>
            <a:endParaRPr lang="en-US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B5C28D14-323D-49AB-7832-75C022C31B4C}"/>
              </a:ext>
            </a:extLst>
          </p:cNvPr>
          <p:cNvSpPr txBox="1"/>
          <p:nvPr/>
        </p:nvSpPr>
        <p:spPr>
          <a:xfrm>
            <a:off x="10089178" y="1045892"/>
            <a:ext cx="1727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For all vertices V: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7A6EE37D-D145-482A-FB03-A563A465F3D4}"/>
              </a:ext>
            </a:extLst>
          </p:cNvPr>
          <p:cNvGrpSpPr/>
          <p:nvPr/>
        </p:nvGrpSpPr>
        <p:grpSpPr>
          <a:xfrm>
            <a:off x="10263183" y="1441315"/>
            <a:ext cx="1736119" cy="1377061"/>
            <a:chOff x="8013329" y="3852213"/>
            <a:chExt cx="1736119" cy="1377061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2870F117-D770-6452-C871-C2C081DCBF9A}"/>
                </a:ext>
              </a:extLst>
            </p:cNvPr>
            <p:cNvSpPr/>
            <p:nvPr/>
          </p:nvSpPr>
          <p:spPr>
            <a:xfrm>
              <a:off x="8013337" y="3890640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35E8E945-5F30-C26F-A586-3BC542CB07D2}"/>
                </a:ext>
              </a:extLst>
            </p:cNvPr>
            <p:cNvSpPr/>
            <p:nvPr/>
          </p:nvSpPr>
          <p:spPr>
            <a:xfrm>
              <a:off x="8714608" y="3890640"/>
              <a:ext cx="384810" cy="38481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FEC67146-E2C4-2D04-7D29-0591B0ED8F56}"/>
                </a:ext>
              </a:extLst>
            </p:cNvPr>
            <p:cNvSpPr txBox="1"/>
            <p:nvPr/>
          </p:nvSpPr>
          <p:spPr>
            <a:xfrm>
              <a:off x="8398147" y="391088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FB838646-92EE-E10C-C9CC-96E6ECB0111B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31" y="4089061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33B72938-0662-B72E-441E-5482CE2885E9}"/>
                </a:ext>
              </a:extLst>
            </p:cNvPr>
            <p:cNvSpPr txBox="1"/>
            <p:nvPr/>
          </p:nvSpPr>
          <p:spPr>
            <a:xfrm>
              <a:off x="9360644" y="3852213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23284C38-1498-2F02-9DD5-AB23FA4EFE3A}"/>
                </a:ext>
              </a:extLst>
            </p:cNvPr>
            <p:cNvSpPr/>
            <p:nvPr/>
          </p:nvSpPr>
          <p:spPr>
            <a:xfrm>
              <a:off x="8013329" y="4352305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05EBCB3A-8A91-4272-C290-E8FC4A8B1230}"/>
                </a:ext>
              </a:extLst>
            </p:cNvPr>
            <p:cNvSpPr/>
            <p:nvPr/>
          </p:nvSpPr>
          <p:spPr>
            <a:xfrm>
              <a:off x="8714600" y="4352305"/>
              <a:ext cx="384810" cy="38481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E137CB7A-F3CA-6007-04DE-940AA5E68E90}"/>
                </a:ext>
              </a:extLst>
            </p:cNvPr>
            <p:cNvSpPr txBox="1"/>
            <p:nvPr/>
          </p:nvSpPr>
          <p:spPr>
            <a:xfrm>
              <a:off x="8398139" y="437255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DE75C50E-F4AF-FCBF-9DE3-2074EBBB0749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23" y="4550726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E5351C1D-E0CE-8483-A2A7-0388F03F8FA9}"/>
                </a:ext>
              </a:extLst>
            </p:cNvPr>
            <p:cNvSpPr txBox="1"/>
            <p:nvPr/>
          </p:nvSpPr>
          <p:spPr>
            <a:xfrm>
              <a:off x="9360636" y="4313878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08596652-F250-DD2D-6911-24C7483BA67C}"/>
                </a:ext>
              </a:extLst>
            </p:cNvPr>
            <p:cNvSpPr/>
            <p:nvPr/>
          </p:nvSpPr>
          <p:spPr>
            <a:xfrm>
              <a:off x="8013329" y="4806036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48332D1C-83BD-7681-F786-8D9B22F7DE14}"/>
                </a:ext>
              </a:extLst>
            </p:cNvPr>
            <p:cNvSpPr/>
            <p:nvPr/>
          </p:nvSpPr>
          <p:spPr>
            <a:xfrm>
              <a:off x="8714600" y="4806036"/>
              <a:ext cx="384810" cy="38481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05C3DEBE-C8D3-058E-EF66-587E30696605}"/>
                </a:ext>
              </a:extLst>
            </p:cNvPr>
            <p:cNvSpPr txBox="1"/>
            <p:nvPr/>
          </p:nvSpPr>
          <p:spPr>
            <a:xfrm>
              <a:off x="8398139" y="4826285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42" name="Straight Arrow Connector 141">
              <a:extLst>
                <a:ext uri="{FF2B5EF4-FFF2-40B4-BE49-F238E27FC236}">
                  <a16:creationId xmlns:a16="http://schemas.microsoft.com/office/drawing/2014/main" id="{63831BAC-EEBE-CBE9-59E6-412FD9E31292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23" y="5004457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96B78EA4-2003-08A9-0A8D-204880055713}"/>
                </a:ext>
              </a:extLst>
            </p:cNvPr>
            <p:cNvSpPr txBox="1"/>
            <p:nvPr/>
          </p:nvSpPr>
          <p:spPr>
            <a:xfrm>
              <a:off x="9360636" y="4767609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2550331B-1604-EDD4-7CDD-0B9B9AFFF535}"/>
              </a:ext>
            </a:extLst>
          </p:cNvPr>
          <p:cNvSpPr txBox="1"/>
          <p:nvPr/>
        </p:nvSpPr>
        <p:spPr>
          <a:xfrm>
            <a:off x="222207" y="793910"/>
            <a:ext cx="1798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3-Color Input: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1EA6088F-1C21-DB37-CD60-53138FDA28F0}"/>
              </a:ext>
            </a:extLst>
          </p:cNvPr>
          <p:cNvSpPr txBox="1"/>
          <p:nvPr/>
        </p:nvSpPr>
        <p:spPr>
          <a:xfrm>
            <a:off x="5936871" y="3103572"/>
            <a:ext cx="5027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</a:t>
            </a:r>
            <a:r>
              <a:rPr lang="en-US" sz="2400" b="1" baseline="30000" dirty="0"/>
              <a:t>nd</a:t>
            </a:r>
            <a:r>
              <a:rPr lang="en-US" sz="2400" b="1" dirty="0"/>
              <a:t> Step Additions: </a:t>
            </a:r>
            <a:r>
              <a:rPr lang="en-US" sz="2400" dirty="0"/>
              <a:t>|V| copies of</a:t>
            </a:r>
            <a:r>
              <a:rPr lang="en-US" dirty="0"/>
              <a:t> </a:t>
            </a: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20B9B774-AF94-63D5-621D-CD1167FDF54C}"/>
              </a:ext>
            </a:extLst>
          </p:cNvPr>
          <p:cNvSpPr/>
          <p:nvPr/>
        </p:nvSpPr>
        <p:spPr>
          <a:xfrm>
            <a:off x="10417232" y="3134002"/>
            <a:ext cx="384810" cy="384810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3FDB18E3-C2CD-A20B-9008-93A477F1AD92}"/>
              </a:ext>
            </a:extLst>
          </p:cNvPr>
          <p:cNvSpPr/>
          <p:nvPr/>
        </p:nvSpPr>
        <p:spPr>
          <a:xfrm>
            <a:off x="2755660" y="814316"/>
            <a:ext cx="3030312" cy="292662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D6A51951-4509-B1EC-EC41-37828413C26C}"/>
              </a:ext>
            </a:extLst>
          </p:cNvPr>
          <p:cNvSpPr/>
          <p:nvPr/>
        </p:nvSpPr>
        <p:spPr>
          <a:xfrm>
            <a:off x="5843460" y="814317"/>
            <a:ext cx="6252353" cy="20956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9580CD9B-6FF6-D7CE-21F1-D757F1062195}"/>
              </a:ext>
            </a:extLst>
          </p:cNvPr>
          <p:cNvSpPr/>
          <p:nvPr/>
        </p:nvSpPr>
        <p:spPr>
          <a:xfrm>
            <a:off x="5843459" y="2947028"/>
            <a:ext cx="6252353" cy="79391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itle 1">
            <a:extLst>
              <a:ext uri="{FF2B5EF4-FFF2-40B4-BE49-F238E27FC236}">
                <a16:creationId xmlns:a16="http://schemas.microsoft.com/office/drawing/2014/main" id="{9A658F61-0C0A-BB57-FB59-CB0F6CCC5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12143905" cy="68616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2-Step CRNs: (2,0) NP-complete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65E6509-1B03-9F58-F84C-6FAAF5C5758C}"/>
              </a:ext>
            </a:extLst>
          </p:cNvPr>
          <p:cNvSpPr/>
          <p:nvPr/>
        </p:nvSpPr>
        <p:spPr>
          <a:xfrm>
            <a:off x="5169048" y="485077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C06AE55-F244-AE26-465B-35E913FB1AAB}"/>
              </a:ext>
            </a:extLst>
          </p:cNvPr>
          <p:cNvSpPr/>
          <p:nvPr/>
        </p:nvSpPr>
        <p:spPr>
          <a:xfrm>
            <a:off x="5671069" y="485077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1F3F0EE-8F71-CFA5-9198-274E056AD0C7}"/>
              </a:ext>
            </a:extLst>
          </p:cNvPr>
          <p:cNvSpPr/>
          <p:nvPr/>
        </p:nvSpPr>
        <p:spPr>
          <a:xfrm>
            <a:off x="4905167" y="5402432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994D086-3EE9-11C1-19FB-0B437EB3A26D}"/>
              </a:ext>
            </a:extLst>
          </p:cNvPr>
          <p:cNvSpPr/>
          <p:nvPr/>
        </p:nvSpPr>
        <p:spPr>
          <a:xfrm>
            <a:off x="5387673" y="5402432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931E265-1979-76B1-A675-5EA3C243095B}"/>
              </a:ext>
            </a:extLst>
          </p:cNvPr>
          <p:cNvSpPr/>
          <p:nvPr/>
        </p:nvSpPr>
        <p:spPr>
          <a:xfrm>
            <a:off x="5870179" y="5402432"/>
            <a:ext cx="384810" cy="38481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67059172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AF248-9745-4FAC-3974-DCF38E3931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268B5B28-56DE-145F-D083-A54A1290F3F0}"/>
              </a:ext>
            </a:extLst>
          </p:cNvPr>
          <p:cNvGrpSpPr/>
          <p:nvPr/>
        </p:nvGrpSpPr>
        <p:grpSpPr>
          <a:xfrm>
            <a:off x="0" y="1326637"/>
            <a:ext cx="2368662" cy="1133337"/>
            <a:chOff x="163883" y="564290"/>
            <a:chExt cx="3017520" cy="1276350"/>
          </a:xfrm>
          <a:solidFill>
            <a:schemeClr val="bg2">
              <a:lumMod val="90000"/>
            </a:schemeClr>
          </a:solidFill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0B1C4D8-9327-978D-F595-BECFAD291F4B}"/>
                </a:ext>
              </a:extLst>
            </p:cNvPr>
            <p:cNvGrpSpPr/>
            <p:nvPr/>
          </p:nvGrpSpPr>
          <p:grpSpPr>
            <a:xfrm>
              <a:off x="163883" y="564290"/>
              <a:ext cx="3017520" cy="1276350"/>
              <a:chOff x="2712720" y="1474470"/>
              <a:chExt cx="3017520" cy="1276350"/>
            </a:xfrm>
            <a:grpFill/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D4A84227-DA2F-80F4-F050-33F385020582}"/>
                  </a:ext>
                </a:extLst>
              </p:cNvPr>
              <p:cNvSpPr/>
              <p:nvPr/>
            </p:nvSpPr>
            <p:spPr>
              <a:xfrm>
                <a:off x="3432810" y="147447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3D2A1173-6A3D-2F38-DC28-32A1D136105D}"/>
                  </a:ext>
                </a:extLst>
              </p:cNvPr>
              <p:cNvSpPr/>
              <p:nvPr/>
            </p:nvSpPr>
            <p:spPr>
              <a:xfrm>
                <a:off x="4556760" y="147447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A0BFA09F-84BE-0F12-0C02-670BD1F1D9D3}"/>
                  </a:ext>
                </a:extLst>
              </p:cNvPr>
              <p:cNvSpPr/>
              <p:nvPr/>
            </p:nvSpPr>
            <p:spPr>
              <a:xfrm>
                <a:off x="3432810" y="236601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E9D95920-2DC1-8A9C-AB69-E7B08A94E421}"/>
                  </a:ext>
                </a:extLst>
              </p:cNvPr>
              <p:cNvSpPr/>
              <p:nvPr/>
            </p:nvSpPr>
            <p:spPr>
              <a:xfrm>
                <a:off x="4556760" y="236601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e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90BFBE95-29C5-339D-F5F7-7757C0DFD94D}"/>
                  </a:ext>
                </a:extLst>
              </p:cNvPr>
              <p:cNvSpPr/>
              <p:nvPr/>
            </p:nvSpPr>
            <p:spPr>
              <a:xfrm>
                <a:off x="2712720" y="1900025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a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276ACD21-5441-3478-35D4-7FE5D2688DB3}"/>
                  </a:ext>
                </a:extLst>
              </p:cNvPr>
              <p:cNvSpPr/>
              <p:nvPr/>
            </p:nvSpPr>
            <p:spPr>
              <a:xfrm>
                <a:off x="5345430" y="1926695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f</a:t>
                </a:r>
              </a:p>
            </p:txBody>
          </p:sp>
        </p:grp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C166559-A56C-DF2E-5765-E825CF0012C5}"/>
                </a:ext>
              </a:extLst>
            </p:cNvPr>
            <p:cNvCxnSpPr>
              <a:stCxn id="24" idx="7"/>
              <a:endCxn id="20" idx="2"/>
            </p:cNvCxnSpPr>
            <p:nvPr/>
          </p:nvCxnSpPr>
          <p:spPr>
            <a:xfrm flipV="1">
              <a:off x="492339" y="756695"/>
              <a:ext cx="391634" cy="28950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5270613-B7CA-3C67-A0FA-DC7942CC302C}"/>
                </a:ext>
              </a:extLst>
            </p:cNvPr>
            <p:cNvCxnSpPr>
              <a:stCxn id="24" idx="5"/>
              <a:endCxn id="22" idx="2"/>
            </p:cNvCxnSpPr>
            <p:nvPr/>
          </p:nvCxnSpPr>
          <p:spPr>
            <a:xfrm>
              <a:off x="492339" y="1318301"/>
              <a:ext cx="391634" cy="32993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55DD737-C600-43CF-891A-D1E2EC1429F9}"/>
                </a:ext>
              </a:extLst>
            </p:cNvPr>
            <p:cNvCxnSpPr>
              <a:stCxn id="20" idx="4"/>
              <a:endCxn id="22" idx="0"/>
            </p:cNvCxnSpPr>
            <p:nvPr/>
          </p:nvCxnSpPr>
          <p:spPr>
            <a:xfrm>
              <a:off x="1076378" y="949100"/>
              <a:ext cx="0" cy="50673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53FB55D-B19C-7F3F-B978-E9164AE99B7B}"/>
                </a:ext>
              </a:extLst>
            </p:cNvPr>
            <p:cNvCxnSpPr>
              <a:stCxn id="20" idx="6"/>
              <a:endCxn id="21" idx="2"/>
            </p:cNvCxnSpPr>
            <p:nvPr/>
          </p:nvCxnSpPr>
          <p:spPr>
            <a:xfrm>
              <a:off x="1268783" y="756695"/>
              <a:ext cx="73914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13E5D5E-95BB-C4F4-312A-4E76B84C43AF}"/>
                </a:ext>
              </a:extLst>
            </p:cNvPr>
            <p:cNvCxnSpPr>
              <a:stCxn id="22" idx="6"/>
              <a:endCxn id="23" idx="2"/>
            </p:cNvCxnSpPr>
            <p:nvPr/>
          </p:nvCxnSpPr>
          <p:spPr>
            <a:xfrm>
              <a:off x="1268783" y="1648235"/>
              <a:ext cx="73914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22356C7D-95C8-5F8D-1FBF-1B519B53A0A3}"/>
                </a:ext>
              </a:extLst>
            </p:cNvPr>
            <p:cNvCxnSpPr>
              <a:stCxn id="23" idx="6"/>
              <a:endCxn id="25" idx="3"/>
            </p:cNvCxnSpPr>
            <p:nvPr/>
          </p:nvCxnSpPr>
          <p:spPr>
            <a:xfrm flipV="1">
              <a:off x="2392733" y="1344971"/>
              <a:ext cx="460214" cy="30326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C9A43704-16E4-5016-E76E-2ADF27CDEC18}"/>
                </a:ext>
              </a:extLst>
            </p:cNvPr>
            <p:cNvCxnSpPr>
              <a:stCxn id="21" idx="6"/>
              <a:endCxn id="25" idx="1"/>
            </p:cNvCxnSpPr>
            <p:nvPr/>
          </p:nvCxnSpPr>
          <p:spPr>
            <a:xfrm>
              <a:off x="2392733" y="756695"/>
              <a:ext cx="460214" cy="31617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372D382-CE1A-6AB6-B60F-EF933049948D}"/>
                </a:ext>
              </a:extLst>
            </p:cNvPr>
            <p:cNvCxnSpPr>
              <a:stCxn id="21" idx="3"/>
              <a:endCxn id="22" idx="7"/>
            </p:cNvCxnSpPr>
            <p:nvPr/>
          </p:nvCxnSpPr>
          <p:spPr>
            <a:xfrm flipH="1">
              <a:off x="1212429" y="892746"/>
              <a:ext cx="851848" cy="619438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3C68D5B5-2A26-FBF7-BE28-9E77E4ECEE94}"/>
              </a:ext>
            </a:extLst>
          </p:cNvPr>
          <p:cNvSpPr txBox="1"/>
          <p:nvPr/>
        </p:nvSpPr>
        <p:spPr>
          <a:xfrm>
            <a:off x="2784096" y="3334170"/>
            <a:ext cx="3105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6E172AD-A4D4-8C9D-C0AB-15E56E3708BD}"/>
              </a:ext>
            </a:extLst>
          </p:cNvPr>
          <p:cNvSpPr txBox="1"/>
          <p:nvPr/>
        </p:nvSpPr>
        <p:spPr>
          <a:xfrm>
            <a:off x="2748862" y="763133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DF935BA-DB7C-C948-E2E9-F31DE8B31006}"/>
              </a:ext>
            </a:extLst>
          </p:cNvPr>
          <p:cNvSpPr txBox="1"/>
          <p:nvPr/>
        </p:nvSpPr>
        <p:spPr>
          <a:xfrm>
            <a:off x="2728944" y="2963489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599128E-3D39-C7D2-87C6-CA3053B4B25D}"/>
              </a:ext>
            </a:extLst>
          </p:cNvPr>
          <p:cNvSpPr txBox="1"/>
          <p:nvPr/>
        </p:nvSpPr>
        <p:spPr>
          <a:xfrm>
            <a:off x="2784096" y="1103623"/>
            <a:ext cx="190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 v: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67C5F009-AB16-6533-73FA-79C7356822DA}"/>
              </a:ext>
            </a:extLst>
          </p:cNvPr>
          <p:cNvSpPr/>
          <p:nvPr/>
        </p:nvSpPr>
        <p:spPr>
          <a:xfrm>
            <a:off x="3250931" y="169126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DD7F0997-58ED-E64C-4C2F-5046DD28B122}"/>
              </a:ext>
            </a:extLst>
          </p:cNvPr>
          <p:cNvSpPr/>
          <p:nvPr/>
        </p:nvSpPr>
        <p:spPr>
          <a:xfrm>
            <a:off x="3783055" y="1692519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A5B1A5E7-8541-1C7A-D0C6-F2D093B1E13B}"/>
              </a:ext>
            </a:extLst>
          </p:cNvPr>
          <p:cNvSpPr/>
          <p:nvPr/>
        </p:nvSpPr>
        <p:spPr>
          <a:xfrm>
            <a:off x="2979930" y="2043288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731F2DE5-F3B3-52B3-2704-F0EFE6AD6D43}"/>
              </a:ext>
            </a:extLst>
          </p:cNvPr>
          <p:cNvSpPr/>
          <p:nvPr/>
        </p:nvSpPr>
        <p:spPr>
          <a:xfrm>
            <a:off x="3526665" y="2029409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E0875537-6F79-CF70-0AEA-F4012B8E9ACA}"/>
              </a:ext>
            </a:extLst>
          </p:cNvPr>
          <p:cNvSpPr/>
          <p:nvPr/>
        </p:nvSpPr>
        <p:spPr>
          <a:xfrm>
            <a:off x="4028686" y="2043922"/>
            <a:ext cx="384810" cy="38481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89B2C3F-263B-C865-B7FE-A6BBA85F1B3D}"/>
              </a:ext>
            </a:extLst>
          </p:cNvPr>
          <p:cNvSpPr txBox="1"/>
          <p:nvPr/>
        </p:nvSpPr>
        <p:spPr>
          <a:xfrm>
            <a:off x="5822541" y="763133"/>
            <a:ext cx="1851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690C5FE7-D4FA-73A2-052D-F3E47F4BFEEA}"/>
              </a:ext>
            </a:extLst>
          </p:cNvPr>
          <p:cNvSpPr/>
          <p:nvPr/>
        </p:nvSpPr>
        <p:spPr>
          <a:xfrm>
            <a:off x="6055569" y="1467456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8EBD9AA9-2AF8-69E2-61B6-A8E0DC0D2E6F}"/>
              </a:ext>
            </a:extLst>
          </p:cNvPr>
          <p:cNvSpPr/>
          <p:nvPr/>
        </p:nvSpPr>
        <p:spPr>
          <a:xfrm>
            <a:off x="6756840" y="1467456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7E2FA856-8816-6313-4090-DCFEE9954A18}"/>
              </a:ext>
            </a:extLst>
          </p:cNvPr>
          <p:cNvSpPr txBox="1"/>
          <p:nvPr/>
        </p:nvSpPr>
        <p:spPr>
          <a:xfrm>
            <a:off x="6440379" y="148770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02D75803-D6F5-2CFD-A37E-A0AE4AA74989}"/>
              </a:ext>
            </a:extLst>
          </p:cNvPr>
          <p:cNvCxnSpPr>
            <a:cxnSpLocks/>
          </p:cNvCxnSpPr>
          <p:nvPr/>
        </p:nvCxnSpPr>
        <p:spPr>
          <a:xfrm>
            <a:off x="7217763" y="1665877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1B53CBBD-74A6-2F56-0671-7B708FCE4D2D}"/>
              </a:ext>
            </a:extLst>
          </p:cNvPr>
          <p:cNvSpPr txBox="1"/>
          <p:nvPr/>
        </p:nvSpPr>
        <p:spPr>
          <a:xfrm>
            <a:off x="7402876" y="1429029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564C00DF-B6B7-A740-7E01-0017E351E55D}"/>
              </a:ext>
            </a:extLst>
          </p:cNvPr>
          <p:cNvSpPr/>
          <p:nvPr/>
        </p:nvSpPr>
        <p:spPr>
          <a:xfrm>
            <a:off x="6055561" y="192912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3DB170C0-AC85-DED9-2860-35F764C5AC8B}"/>
              </a:ext>
            </a:extLst>
          </p:cNvPr>
          <p:cNvSpPr/>
          <p:nvPr/>
        </p:nvSpPr>
        <p:spPr>
          <a:xfrm>
            <a:off x="6756832" y="1929121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6F06C85-5332-7E26-9ED3-FEA1449EA78C}"/>
              </a:ext>
            </a:extLst>
          </p:cNvPr>
          <p:cNvSpPr txBox="1"/>
          <p:nvPr/>
        </p:nvSpPr>
        <p:spPr>
          <a:xfrm>
            <a:off x="6440371" y="194937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FAED188C-0AFD-D2F9-0C7C-5561E0FD73EB}"/>
              </a:ext>
            </a:extLst>
          </p:cNvPr>
          <p:cNvCxnSpPr>
            <a:cxnSpLocks/>
          </p:cNvCxnSpPr>
          <p:nvPr/>
        </p:nvCxnSpPr>
        <p:spPr>
          <a:xfrm>
            <a:off x="7217755" y="2127542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482EA94D-BA07-AE3E-3439-0537875F1367}"/>
              </a:ext>
            </a:extLst>
          </p:cNvPr>
          <p:cNvSpPr txBox="1"/>
          <p:nvPr/>
        </p:nvSpPr>
        <p:spPr>
          <a:xfrm>
            <a:off x="7402868" y="1890694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1A8F7A2F-1CB7-CE53-7380-DE23A0727EE5}"/>
              </a:ext>
            </a:extLst>
          </p:cNvPr>
          <p:cNvSpPr/>
          <p:nvPr/>
        </p:nvSpPr>
        <p:spPr>
          <a:xfrm>
            <a:off x="6055561" y="2382852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203F2D30-D9A5-BEF3-5636-7863E15DA93C}"/>
              </a:ext>
            </a:extLst>
          </p:cNvPr>
          <p:cNvSpPr/>
          <p:nvPr/>
        </p:nvSpPr>
        <p:spPr>
          <a:xfrm>
            <a:off x="6756832" y="2382852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E6445BE-AFCE-B97D-6098-32E62E675E42}"/>
              </a:ext>
            </a:extLst>
          </p:cNvPr>
          <p:cNvSpPr txBox="1"/>
          <p:nvPr/>
        </p:nvSpPr>
        <p:spPr>
          <a:xfrm>
            <a:off x="6440371" y="240310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EE662D24-797B-2244-E497-7FFC92560287}"/>
              </a:ext>
            </a:extLst>
          </p:cNvPr>
          <p:cNvCxnSpPr>
            <a:cxnSpLocks/>
          </p:cNvCxnSpPr>
          <p:nvPr/>
        </p:nvCxnSpPr>
        <p:spPr>
          <a:xfrm>
            <a:off x="7217755" y="2581273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62810520-4437-BE75-E5F9-4147F005999D}"/>
              </a:ext>
            </a:extLst>
          </p:cNvPr>
          <p:cNvSpPr txBox="1"/>
          <p:nvPr/>
        </p:nvSpPr>
        <p:spPr>
          <a:xfrm>
            <a:off x="7402868" y="2344425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AC71059F-AD31-1209-1CE4-D5DE58163DE4}"/>
              </a:ext>
            </a:extLst>
          </p:cNvPr>
          <p:cNvSpPr txBox="1"/>
          <p:nvPr/>
        </p:nvSpPr>
        <p:spPr>
          <a:xfrm>
            <a:off x="7990857" y="1060952"/>
            <a:ext cx="1999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edge (</a:t>
            </a:r>
            <a:r>
              <a:rPr lang="en-US" dirty="0" err="1"/>
              <a:t>i,j</a:t>
            </a:r>
            <a:r>
              <a:rPr lang="en-US" dirty="0"/>
              <a:t>):</a:t>
            </a:r>
          </a:p>
          <a:p>
            <a:endParaRPr lang="en-US" dirty="0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C4030A11-8DC0-17FE-D2E3-1AEEF514DFB0}"/>
              </a:ext>
            </a:extLst>
          </p:cNvPr>
          <p:cNvSpPr/>
          <p:nvPr/>
        </p:nvSpPr>
        <p:spPr>
          <a:xfrm>
            <a:off x="8198783" y="1408780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F10A8537-1EC7-EF3C-AFAF-DB8773556030}"/>
              </a:ext>
            </a:extLst>
          </p:cNvPr>
          <p:cNvSpPr/>
          <p:nvPr/>
        </p:nvSpPr>
        <p:spPr>
          <a:xfrm>
            <a:off x="8900054" y="1408780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F15AF40-3F22-A0DF-872C-5D03B34E2ED1}"/>
              </a:ext>
            </a:extLst>
          </p:cNvPr>
          <p:cNvSpPr txBox="1"/>
          <p:nvPr/>
        </p:nvSpPr>
        <p:spPr>
          <a:xfrm>
            <a:off x="8583593" y="142902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B4A2B855-FC00-E4BD-D897-F4B40C62E6B7}"/>
              </a:ext>
            </a:extLst>
          </p:cNvPr>
          <p:cNvCxnSpPr>
            <a:cxnSpLocks/>
          </p:cNvCxnSpPr>
          <p:nvPr/>
        </p:nvCxnSpPr>
        <p:spPr>
          <a:xfrm>
            <a:off x="9360977" y="1607201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9D60E2E2-B2F0-17BE-692D-BEFA02718889}"/>
              </a:ext>
            </a:extLst>
          </p:cNvPr>
          <p:cNvSpPr txBox="1"/>
          <p:nvPr/>
        </p:nvSpPr>
        <p:spPr>
          <a:xfrm>
            <a:off x="9546090" y="1370353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FBE082D4-4C45-F22D-2CDC-3C414AE6F427}"/>
              </a:ext>
            </a:extLst>
          </p:cNvPr>
          <p:cNvSpPr/>
          <p:nvPr/>
        </p:nvSpPr>
        <p:spPr>
          <a:xfrm>
            <a:off x="8198783" y="1907524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1818A937-92A7-807B-8F36-4E5313ED3931}"/>
              </a:ext>
            </a:extLst>
          </p:cNvPr>
          <p:cNvSpPr/>
          <p:nvPr/>
        </p:nvSpPr>
        <p:spPr>
          <a:xfrm>
            <a:off x="8900054" y="1907524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076EC7DA-D773-4D9B-395A-BDF7E7CCD249}"/>
              </a:ext>
            </a:extLst>
          </p:cNvPr>
          <p:cNvSpPr txBox="1"/>
          <p:nvPr/>
        </p:nvSpPr>
        <p:spPr>
          <a:xfrm>
            <a:off x="8591956" y="195665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95950B3D-0F07-1AD5-BE45-72B59DCAE10E}"/>
              </a:ext>
            </a:extLst>
          </p:cNvPr>
          <p:cNvCxnSpPr>
            <a:cxnSpLocks/>
          </p:cNvCxnSpPr>
          <p:nvPr/>
        </p:nvCxnSpPr>
        <p:spPr>
          <a:xfrm>
            <a:off x="9360977" y="2105945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E7B09C42-F62D-2999-4325-0483A2360BBF}"/>
              </a:ext>
            </a:extLst>
          </p:cNvPr>
          <p:cNvSpPr txBox="1"/>
          <p:nvPr/>
        </p:nvSpPr>
        <p:spPr>
          <a:xfrm>
            <a:off x="9546090" y="1869097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11A6BA03-9609-F152-F504-C46CF4D6F31B}"/>
              </a:ext>
            </a:extLst>
          </p:cNvPr>
          <p:cNvSpPr/>
          <p:nvPr/>
        </p:nvSpPr>
        <p:spPr>
          <a:xfrm>
            <a:off x="8198783" y="2389438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5793FA06-3533-3C68-B671-FE7F3FB2EF6D}"/>
              </a:ext>
            </a:extLst>
          </p:cNvPr>
          <p:cNvSpPr/>
          <p:nvPr/>
        </p:nvSpPr>
        <p:spPr>
          <a:xfrm>
            <a:off x="8900054" y="2389438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700370E1-E771-5C0E-7300-D1E423D84D8F}"/>
              </a:ext>
            </a:extLst>
          </p:cNvPr>
          <p:cNvSpPr txBox="1"/>
          <p:nvPr/>
        </p:nvSpPr>
        <p:spPr>
          <a:xfrm>
            <a:off x="8583593" y="240968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BE84A57B-947C-8747-4A06-04D6BE177A30}"/>
              </a:ext>
            </a:extLst>
          </p:cNvPr>
          <p:cNvCxnSpPr>
            <a:cxnSpLocks/>
          </p:cNvCxnSpPr>
          <p:nvPr/>
        </p:nvCxnSpPr>
        <p:spPr>
          <a:xfrm>
            <a:off x="9360977" y="2587859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D4C0D312-33BE-EFD0-EA51-17F5289E931A}"/>
              </a:ext>
            </a:extLst>
          </p:cNvPr>
          <p:cNvSpPr txBox="1"/>
          <p:nvPr/>
        </p:nvSpPr>
        <p:spPr>
          <a:xfrm>
            <a:off x="9546090" y="2351011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405859BE-92A4-5CA1-D678-B72EAF4AB0F7}"/>
              </a:ext>
            </a:extLst>
          </p:cNvPr>
          <p:cNvSpPr txBox="1"/>
          <p:nvPr/>
        </p:nvSpPr>
        <p:spPr>
          <a:xfrm>
            <a:off x="5844410" y="1073116"/>
            <a:ext cx="190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 v:</a:t>
            </a:r>
          </a:p>
          <a:p>
            <a:endParaRPr lang="en-US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D1A59356-B85D-AC60-A6AE-E828CA5854C3}"/>
              </a:ext>
            </a:extLst>
          </p:cNvPr>
          <p:cNvSpPr txBox="1"/>
          <p:nvPr/>
        </p:nvSpPr>
        <p:spPr>
          <a:xfrm>
            <a:off x="10089178" y="1045892"/>
            <a:ext cx="1727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For all vertices V: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7A60FE11-3FF7-F401-2EAD-B15E60919403}"/>
              </a:ext>
            </a:extLst>
          </p:cNvPr>
          <p:cNvGrpSpPr/>
          <p:nvPr/>
        </p:nvGrpSpPr>
        <p:grpSpPr>
          <a:xfrm>
            <a:off x="10263183" y="1441315"/>
            <a:ext cx="1736119" cy="1377061"/>
            <a:chOff x="8013329" y="3852213"/>
            <a:chExt cx="1736119" cy="1377061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4269D066-9ADB-81C3-ED58-98A132D52163}"/>
                </a:ext>
              </a:extLst>
            </p:cNvPr>
            <p:cNvSpPr/>
            <p:nvPr/>
          </p:nvSpPr>
          <p:spPr>
            <a:xfrm>
              <a:off x="8013337" y="3890640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30267101-D5B4-4A54-01BA-888D17838288}"/>
                </a:ext>
              </a:extLst>
            </p:cNvPr>
            <p:cNvSpPr/>
            <p:nvPr/>
          </p:nvSpPr>
          <p:spPr>
            <a:xfrm>
              <a:off x="8714608" y="3890640"/>
              <a:ext cx="384810" cy="38481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CD8F11BE-1965-D05D-E147-FA1F6705A779}"/>
                </a:ext>
              </a:extLst>
            </p:cNvPr>
            <p:cNvSpPr txBox="1"/>
            <p:nvPr/>
          </p:nvSpPr>
          <p:spPr>
            <a:xfrm>
              <a:off x="8398147" y="391088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71E94943-ECEF-EB87-E25D-3F6C4E77C4B2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31" y="4089061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FBFD00E7-88E6-D1B8-2CD2-9FE2B9BAD048}"/>
                </a:ext>
              </a:extLst>
            </p:cNvPr>
            <p:cNvSpPr txBox="1"/>
            <p:nvPr/>
          </p:nvSpPr>
          <p:spPr>
            <a:xfrm>
              <a:off x="9360644" y="3852213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88F7CA73-9EFD-BBC7-FBB1-30121F6D68E3}"/>
                </a:ext>
              </a:extLst>
            </p:cNvPr>
            <p:cNvSpPr/>
            <p:nvPr/>
          </p:nvSpPr>
          <p:spPr>
            <a:xfrm>
              <a:off x="8013329" y="4352305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C7640D63-9FF1-FAA7-52B0-262AE406FEB9}"/>
                </a:ext>
              </a:extLst>
            </p:cNvPr>
            <p:cNvSpPr/>
            <p:nvPr/>
          </p:nvSpPr>
          <p:spPr>
            <a:xfrm>
              <a:off x="8714600" y="4352305"/>
              <a:ext cx="384810" cy="38481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E4534BE7-F452-EF91-8470-7F85E3C7E005}"/>
                </a:ext>
              </a:extLst>
            </p:cNvPr>
            <p:cNvSpPr txBox="1"/>
            <p:nvPr/>
          </p:nvSpPr>
          <p:spPr>
            <a:xfrm>
              <a:off x="8398139" y="437255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6D0F40BC-C4DD-9036-CDBD-16A06C7BC418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23" y="4550726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0C5B44E6-A94B-C947-25E4-AA1E837525CE}"/>
                </a:ext>
              </a:extLst>
            </p:cNvPr>
            <p:cNvSpPr txBox="1"/>
            <p:nvPr/>
          </p:nvSpPr>
          <p:spPr>
            <a:xfrm>
              <a:off x="9360636" y="4313878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CCA42149-EEA3-C044-C9C4-0A49AF48B2DB}"/>
                </a:ext>
              </a:extLst>
            </p:cNvPr>
            <p:cNvSpPr/>
            <p:nvPr/>
          </p:nvSpPr>
          <p:spPr>
            <a:xfrm>
              <a:off x="8013329" y="4806036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3AB6D840-4AED-4E55-A517-52AEE618B8E6}"/>
                </a:ext>
              </a:extLst>
            </p:cNvPr>
            <p:cNvSpPr/>
            <p:nvPr/>
          </p:nvSpPr>
          <p:spPr>
            <a:xfrm>
              <a:off x="8714600" y="4806036"/>
              <a:ext cx="384810" cy="38481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52570BA1-3A2C-0FA0-F867-9D04117E1044}"/>
                </a:ext>
              </a:extLst>
            </p:cNvPr>
            <p:cNvSpPr txBox="1"/>
            <p:nvPr/>
          </p:nvSpPr>
          <p:spPr>
            <a:xfrm>
              <a:off x="8398139" y="4826285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42" name="Straight Arrow Connector 141">
              <a:extLst>
                <a:ext uri="{FF2B5EF4-FFF2-40B4-BE49-F238E27FC236}">
                  <a16:creationId xmlns:a16="http://schemas.microsoft.com/office/drawing/2014/main" id="{FA5137E0-7AA3-A02A-1068-7394DB8081FB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23" y="5004457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FF8B7BDE-5993-C267-3E1C-79E8ED67F729}"/>
                </a:ext>
              </a:extLst>
            </p:cNvPr>
            <p:cNvSpPr txBox="1"/>
            <p:nvPr/>
          </p:nvSpPr>
          <p:spPr>
            <a:xfrm>
              <a:off x="9360636" y="4767609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6F730DB5-44BD-0F4B-7A35-D30BFD070408}"/>
              </a:ext>
            </a:extLst>
          </p:cNvPr>
          <p:cNvSpPr txBox="1"/>
          <p:nvPr/>
        </p:nvSpPr>
        <p:spPr>
          <a:xfrm>
            <a:off x="222207" y="793910"/>
            <a:ext cx="1798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3-Color Input: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EADD0533-60AA-DCF8-28D5-0FADDD68FBC5}"/>
              </a:ext>
            </a:extLst>
          </p:cNvPr>
          <p:cNvSpPr txBox="1"/>
          <p:nvPr/>
        </p:nvSpPr>
        <p:spPr>
          <a:xfrm>
            <a:off x="5936871" y="3103572"/>
            <a:ext cx="5027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</a:t>
            </a:r>
            <a:r>
              <a:rPr lang="en-US" sz="2400" b="1" baseline="30000" dirty="0"/>
              <a:t>nd</a:t>
            </a:r>
            <a:r>
              <a:rPr lang="en-US" sz="2400" b="1" dirty="0"/>
              <a:t> Step Additions: </a:t>
            </a:r>
            <a:r>
              <a:rPr lang="en-US" sz="2400" dirty="0"/>
              <a:t>|V| copies of</a:t>
            </a:r>
            <a:r>
              <a:rPr lang="en-US" dirty="0"/>
              <a:t> </a:t>
            </a: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76743748-C090-817E-1366-EBCBC07ED737}"/>
              </a:ext>
            </a:extLst>
          </p:cNvPr>
          <p:cNvSpPr/>
          <p:nvPr/>
        </p:nvSpPr>
        <p:spPr>
          <a:xfrm>
            <a:off x="10417232" y="3134002"/>
            <a:ext cx="384810" cy="384810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E30BDC2F-6BF6-0BFE-CE9A-621DB2502447}"/>
              </a:ext>
            </a:extLst>
          </p:cNvPr>
          <p:cNvSpPr/>
          <p:nvPr/>
        </p:nvSpPr>
        <p:spPr>
          <a:xfrm>
            <a:off x="2755660" y="814316"/>
            <a:ext cx="3030312" cy="292662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54E3B727-B6B5-CF3B-0360-58D4A3F9C9E9}"/>
              </a:ext>
            </a:extLst>
          </p:cNvPr>
          <p:cNvSpPr/>
          <p:nvPr/>
        </p:nvSpPr>
        <p:spPr>
          <a:xfrm>
            <a:off x="5843460" y="814317"/>
            <a:ext cx="6252353" cy="20956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D2103F0D-5B1D-E57D-D0E3-82C00D54A808}"/>
              </a:ext>
            </a:extLst>
          </p:cNvPr>
          <p:cNvSpPr/>
          <p:nvPr/>
        </p:nvSpPr>
        <p:spPr>
          <a:xfrm>
            <a:off x="5843459" y="2947028"/>
            <a:ext cx="6252353" cy="79391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itle 1">
            <a:extLst>
              <a:ext uri="{FF2B5EF4-FFF2-40B4-BE49-F238E27FC236}">
                <a16:creationId xmlns:a16="http://schemas.microsoft.com/office/drawing/2014/main" id="{2F3DB68E-6655-D73D-C9AB-078CE610B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12143905" cy="68616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2-Step CRNs: (2,0) NP-complete</a:t>
            </a: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CADCF968-B1E1-56A9-04A5-C0DB30C9D131}"/>
              </a:ext>
            </a:extLst>
          </p:cNvPr>
          <p:cNvSpPr/>
          <p:nvPr/>
        </p:nvSpPr>
        <p:spPr>
          <a:xfrm>
            <a:off x="5169048" y="485077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2EE645B9-2C0F-45AA-7D99-3D9B4E0677C1}"/>
              </a:ext>
            </a:extLst>
          </p:cNvPr>
          <p:cNvSpPr/>
          <p:nvPr/>
        </p:nvSpPr>
        <p:spPr>
          <a:xfrm>
            <a:off x="5671069" y="485077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967DB904-8128-9902-1DAC-B713AD2EF17D}"/>
              </a:ext>
            </a:extLst>
          </p:cNvPr>
          <p:cNvSpPr/>
          <p:nvPr/>
        </p:nvSpPr>
        <p:spPr>
          <a:xfrm>
            <a:off x="4905167" y="5402432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4295EF4A-9660-AB14-93B9-DAE24CA85881}"/>
              </a:ext>
            </a:extLst>
          </p:cNvPr>
          <p:cNvSpPr/>
          <p:nvPr/>
        </p:nvSpPr>
        <p:spPr>
          <a:xfrm>
            <a:off x="5387673" y="5402432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077910C5-1E56-2A6A-F740-AF9EF844EA10}"/>
              </a:ext>
            </a:extLst>
          </p:cNvPr>
          <p:cNvSpPr/>
          <p:nvPr/>
        </p:nvSpPr>
        <p:spPr>
          <a:xfrm>
            <a:off x="5870179" y="5402432"/>
            <a:ext cx="384810" cy="38481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6963B5A1-FF4E-1FFE-6C71-20AE24A0D423}"/>
              </a:ext>
            </a:extLst>
          </p:cNvPr>
          <p:cNvSpPr/>
          <p:nvPr/>
        </p:nvSpPr>
        <p:spPr>
          <a:xfrm rot="1594317">
            <a:off x="4944707" y="4693469"/>
            <a:ext cx="537774" cy="1264924"/>
          </a:xfrm>
          <a:prstGeom prst="ellipse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2DBFD868-91B8-857A-CEEF-D95ABD070A5C}"/>
              </a:ext>
            </a:extLst>
          </p:cNvPr>
          <p:cNvSpPr/>
          <p:nvPr/>
        </p:nvSpPr>
        <p:spPr>
          <a:xfrm rot="20000028">
            <a:off x="5760194" y="4693542"/>
            <a:ext cx="537774" cy="1264924"/>
          </a:xfrm>
          <a:prstGeom prst="ellipse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06233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68C3F-D3BD-ECA8-FEB8-450ABE7399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04AC9AD5-CDC7-B102-E524-A5E9B6E249A7}"/>
              </a:ext>
            </a:extLst>
          </p:cNvPr>
          <p:cNvGrpSpPr/>
          <p:nvPr/>
        </p:nvGrpSpPr>
        <p:grpSpPr>
          <a:xfrm>
            <a:off x="0" y="1326637"/>
            <a:ext cx="2368662" cy="1133337"/>
            <a:chOff x="163883" y="564290"/>
            <a:chExt cx="3017520" cy="1276350"/>
          </a:xfrm>
          <a:solidFill>
            <a:schemeClr val="bg2">
              <a:lumMod val="90000"/>
            </a:schemeClr>
          </a:solidFill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01666EE-9507-4D13-BE7C-ED77A168E391}"/>
                </a:ext>
              </a:extLst>
            </p:cNvPr>
            <p:cNvGrpSpPr/>
            <p:nvPr/>
          </p:nvGrpSpPr>
          <p:grpSpPr>
            <a:xfrm>
              <a:off x="163883" y="564290"/>
              <a:ext cx="3017520" cy="1276350"/>
              <a:chOff x="2712720" y="1474470"/>
              <a:chExt cx="3017520" cy="1276350"/>
            </a:xfrm>
            <a:grpFill/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62DFC570-3949-B455-907C-F1B1CD2537FA}"/>
                  </a:ext>
                </a:extLst>
              </p:cNvPr>
              <p:cNvSpPr/>
              <p:nvPr/>
            </p:nvSpPr>
            <p:spPr>
              <a:xfrm>
                <a:off x="3432810" y="147447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22987C51-12FB-6E1A-4613-94D8CC5A2192}"/>
                  </a:ext>
                </a:extLst>
              </p:cNvPr>
              <p:cNvSpPr/>
              <p:nvPr/>
            </p:nvSpPr>
            <p:spPr>
              <a:xfrm>
                <a:off x="4556760" y="147447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D24F25A9-BF8F-2186-3538-77EB73A0E93B}"/>
                  </a:ext>
                </a:extLst>
              </p:cNvPr>
              <p:cNvSpPr/>
              <p:nvPr/>
            </p:nvSpPr>
            <p:spPr>
              <a:xfrm>
                <a:off x="3432810" y="236601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08BE4A6A-CB4D-99A6-3E79-DF611DA918D6}"/>
                  </a:ext>
                </a:extLst>
              </p:cNvPr>
              <p:cNvSpPr/>
              <p:nvPr/>
            </p:nvSpPr>
            <p:spPr>
              <a:xfrm>
                <a:off x="4556760" y="236601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e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9CB52B3E-EC2A-3822-0093-97381D8A7D8A}"/>
                  </a:ext>
                </a:extLst>
              </p:cNvPr>
              <p:cNvSpPr/>
              <p:nvPr/>
            </p:nvSpPr>
            <p:spPr>
              <a:xfrm>
                <a:off x="2712720" y="1900025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a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05195259-4754-C3E6-9116-C6A94627AECE}"/>
                  </a:ext>
                </a:extLst>
              </p:cNvPr>
              <p:cNvSpPr/>
              <p:nvPr/>
            </p:nvSpPr>
            <p:spPr>
              <a:xfrm>
                <a:off x="5345430" y="1926695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f</a:t>
                </a:r>
              </a:p>
            </p:txBody>
          </p:sp>
        </p:grp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AEC2C93-52DE-20EB-A036-64AEDE0ED843}"/>
                </a:ext>
              </a:extLst>
            </p:cNvPr>
            <p:cNvCxnSpPr>
              <a:stCxn id="24" idx="7"/>
              <a:endCxn id="20" idx="2"/>
            </p:cNvCxnSpPr>
            <p:nvPr/>
          </p:nvCxnSpPr>
          <p:spPr>
            <a:xfrm flipV="1">
              <a:off x="492339" y="756695"/>
              <a:ext cx="391634" cy="28950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6447152-A32C-64C0-2B5A-FE5931DFC821}"/>
                </a:ext>
              </a:extLst>
            </p:cNvPr>
            <p:cNvCxnSpPr>
              <a:stCxn id="24" idx="5"/>
              <a:endCxn id="22" idx="2"/>
            </p:cNvCxnSpPr>
            <p:nvPr/>
          </p:nvCxnSpPr>
          <p:spPr>
            <a:xfrm>
              <a:off x="492339" y="1318301"/>
              <a:ext cx="391634" cy="32993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B8F7D9B-32A5-6D8A-DB4A-712703DDE48A}"/>
                </a:ext>
              </a:extLst>
            </p:cNvPr>
            <p:cNvCxnSpPr>
              <a:stCxn id="20" idx="4"/>
              <a:endCxn id="22" idx="0"/>
            </p:cNvCxnSpPr>
            <p:nvPr/>
          </p:nvCxnSpPr>
          <p:spPr>
            <a:xfrm>
              <a:off x="1076378" y="949100"/>
              <a:ext cx="0" cy="50673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02C36E0-5E4C-F83E-F73E-4D0E8A82C338}"/>
                </a:ext>
              </a:extLst>
            </p:cNvPr>
            <p:cNvCxnSpPr>
              <a:stCxn id="20" idx="6"/>
              <a:endCxn id="21" idx="2"/>
            </p:cNvCxnSpPr>
            <p:nvPr/>
          </p:nvCxnSpPr>
          <p:spPr>
            <a:xfrm>
              <a:off x="1268783" y="756695"/>
              <a:ext cx="73914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33E8030-A700-AC11-3737-84A9F33B38C2}"/>
                </a:ext>
              </a:extLst>
            </p:cNvPr>
            <p:cNvCxnSpPr>
              <a:stCxn id="22" idx="6"/>
              <a:endCxn id="23" idx="2"/>
            </p:cNvCxnSpPr>
            <p:nvPr/>
          </p:nvCxnSpPr>
          <p:spPr>
            <a:xfrm>
              <a:off x="1268783" y="1648235"/>
              <a:ext cx="73914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7EC9478-702F-238D-4252-3B2539834856}"/>
                </a:ext>
              </a:extLst>
            </p:cNvPr>
            <p:cNvCxnSpPr>
              <a:stCxn id="23" idx="6"/>
              <a:endCxn id="25" idx="3"/>
            </p:cNvCxnSpPr>
            <p:nvPr/>
          </p:nvCxnSpPr>
          <p:spPr>
            <a:xfrm flipV="1">
              <a:off x="2392733" y="1344971"/>
              <a:ext cx="460214" cy="30326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EE33169-BA6C-BF69-841E-2287E3ABEAE7}"/>
                </a:ext>
              </a:extLst>
            </p:cNvPr>
            <p:cNvCxnSpPr>
              <a:stCxn id="21" idx="6"/>
              <a:endCxn id="25" idx="1"/>
            </p:cNvCxnSpPr>
            <p:nvPr/>
          </p:nvCxnSpPr>
          <p:spPr>
            <a:xfrm>
              <a:off x="2392733" y="756695"/>
              <a:ext cx="460214" cy="31617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0E680595-0FEF-5D60-21FF-9481ACB600FE}"/>
                </a:ext>
              </a:extLst>
            </p:cNvPr>
            <p:cNvCxnSpPr>
              <a:stCxn id="21" idx="3"/>
              <a:endCxn id="22" idx="7"/>
            </p:cNvCxnSpPr>
            <p:nvPr/>
          </p:nvCxnSpPr>
          <p:spPr>
            <a:xfrm flipH="1">
              <a:off x="1212429" y="892746"/>
              <a:ext cx="851848" cy="619438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3DF10AC0-87DD-E511-6EFC-DAE723D03EDD}"/>
              </a:ext>
            </a:extLst>
          </p:cNvPr>
          <p:cNvSpPr txBox="1"/>
          <p:nvPr/>
        </p:nvSpPr>
        <p:spPr>
          <a:xfrm>
            <a:off x="2784096" y="3334170"/>
            <a:ext cx="3105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C6E3E90-E0C1-F6BC-0F8E-CCDB5BFFBFB6}"/>
              </a:ext>
            </a:extLst>
          </p:cNvPr>
          <p:cNvSpPr txBox="1"/>
          <p:nvPr/>
        </p:nvSpPr>
        <p:spPr>
          <a:xfrm>
            <a:off x="2748862" y="763133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13C01EA-0BDE-C1AE-BC83-A1688F957F91}"/>
              </a:ext>
            </a:extLst>
          </p:cNvPr>
          <p:cNvSpPr txBox="1"/>
          <p:nvPr/>
        </p:nvSpPr>
        <p:spPr>
          <a:xfrm>
            <a:off x="2728944" y="2963489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04CCC8-8C06-1228-7E51-D0C05669646A}"/>
              </a:ext>
            </a:extLst>
          </p:cNvPr>
          <p:cNvSpPr txBox="1"/>
          <p:nvPr/>
        </p:nvSpPr>
        <p:spPr>
          <a:xfrm>
            <a:off x="2784096" y="1103623"/>
            <a:ext cx="190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 v: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EBD09382-B8B4-33E0-09F3-5CEE21E32850}"/>
              </a:ext>
            </a:extLst>
          </p:cNvPr>
          <p:cNvSpPr/>
          <p:nvPr/>
        </p:nvSpPr>
        <p:spPr>
          <a:xfrm>
            <a:off x="3250931" y="169126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C19E108C-41D8-852F-775B-C9E43A40E278}"/>
              </a:ext>
            </a:extLst>
          </p:cNvPr>
          <p:cNvSpPr/>
          <p:nvPr/>
        </p:nvSpPr>
        <p:spPr>
          <a:xfrm>
            <a:off x="3783055" y="1692519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4147F8F2-8237-808E-FCC3-561D49E27124}"/>
              </a:ext>
            </a:extLst>
          </p:cNvPr>
          <p:cNvSpPr/>
          <p:nvPr/>
        </p:nvSpPr>
        <p:spPr>
          <a:xfrm>
            <a:off x="2979930" y="2043288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B5EDEE8D-B5B7-B893-76CD-5DCD883F26FA}"/>
              </a:ext>
            </a:extLst>
          </p:cNvPr>
          <p:cNvSpPr/>
          <p:nvPr/>
        </p:nvSpPr>
        <p:spPr>
          <a:xfrm>
            <a:off x="3526665" y="2029409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B1B2EEDC-C449-43C7-7001-FA046224B967}"/>
              </a:ext>
            </a:extLst>
          </p:cNvPr>
          <p:cNvSpPr/>
          <p:nvPr/>
        </p:nvSpPr>
        <p:spPr>
          <a:xfrm>
            <a:off x="4028686" y="2043922"/>
            <a:ext cx="384810" cy="38481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FBFC590-9C8C-E1E3-5BF1-4349F0BD74A4}"/>
              </a:ext>
            </a:extLst>
          </p:cNvPr>
          <p:cNvSpPr txBox="1"/>
          <p:nvPr/>
        </p:nvSpPr>
        <p:spPr>
          <a:xfrm>
            <a:off x="5822541" y="763133"/>
            <a:ext cx="1851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BFDD330F-21F7-3E7F-323D-FB9A238F9A3E}"/>
              </a:ext>
            </a:extLst>
          </p:cNvPr>
          <p:cNvSpPr/>
          <p:nvPr/>
        </p:nvSpPr>
        <p:spPr>
          <a:xfrm>
            <a:off x="6055569" y="1467456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AC011DB7-BC07-8073-0526-82E0B1211C25}"/>
              </a:ext>
            </a:extLst>
          </p:cNvPr>
          <p:cNvSpPr/>
          <p:nvPr/>
        </p:nvSpPr>
        <p:spPr>
          <a:xfrm>
            <a:off x="6756840" y="1467456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604CF0C-4E87-0E1E-09D7-E4EF2453F487}"/>
              </a:ext>
            </a:extLst>
          </p:cNvPr>
          <p:cNvSpPr txBox="1"/>
          <p:nvPr/>
        </p:nvSpPr>
        <p:spPr>
          <a:xfrm>
            <a:off x="6440379" y="148770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B9A4434D-82D1-63ED-3D78-F77A6A1D04C5}"/>
              </a:ext>
            </a:extLst>
          </p:cNvPr>
          <p:cNvCxnSpPr>
            <a:cxnSpLocks/>
          </p:cNvCxnSpPr>
          <p:nvPr/>
        </p:nvCxnSpPr>
        <p:spPr>
          <a:xfrm>
            <a:off x="7217763" y="1665877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68CB850D-DE29-66C8-F23B-A8504A57F0F8}"/>
              </a:ext>
            </a:extLst>
          </p:cNvPr>
          <p:cNvSpPr txBox="1"/>
          <p:nvPr/>
        </p:nvSpPr>
        <p:spPr>
          <a:xfrm>
            <a:off x="7402876" y="1429029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1BC59A42-80F1-6EAD-F4C9-9FA793D964D8}"/>
              </a:ext>
            </a:extLst>
          </p:cNvPr>
          <p:cNvSpPr/>
          <p:nvPr/>
        </p:nvSpPr>
        <p:spPr>
          <a:xfrm>
            <a:off x="6055561" y="192912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FDBF11B-EAE3-B69D-888D-353980761078}"/>
              </a:ext>
            </a:extLst>
          </p:cNvPr>
          <p:cNvSpPr/>
          <p:nvPr/>
        </p:nvSpPr>
        <p:spPr>
          <a:xfrm>
            <a:off x="6756832" y="1929121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F832A81-1121-AC4E-81CA-2E4995655F58}"/>
              </a:ext>
            </a:extLst>
          </p:cNvPr>
          <p:cNvSpPr txBox="1"/>
          <p:nvPr/>
        </p:nvSpPr>
        <p:spPr>
          <a:xfrm>
            <a:off x="6440371" y="194937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376316FD-1277-38B1-FC1E-9FE18CAD1247}"/>
              </a:ext>
            </a:extLst>
          </p:cNvPr>
          <p:cNvCxnSpPr>
            <a:cxnSpLocks/>
          </p:cNvCxnSpPr>
          <p:nvPr/>
        </p:nvCxnSpPr>
        <p:spPr>
          <a:xfrm>
            <a:off x="7217755" y="2127542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8BC7BB5F-8750-F732-1E5E-B22FBE366F47}"/>
              </a:ext>
            </a:extLst>
          </p:cNvPr>
          <p:cNvSpPr txBox="1"/>
          <p:nvPr/>
        </p:nvSpPr>
        <p:spPr>
          <a:xfrm>
            <a:off x="7402868" y="1890694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5B090EF7-3236-57D6-7B81-350ADE2997B2}"/>
              </a:ext>
            </a:extLst>
          </p:cNvPr>
          <p:cNvSpPr/>
          <p:nvPr/>
        </p:nvSpPr>
        <p:spPr>
          <a:xfrm>
            <a:off x="6055561" y="2382852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1561AF67-39A7-DA4F-D3D5-ADFD6C19935F}"/>
              </a:ext>
            </a:extLst>
          </p:cNvPr>
          <p:cNvSpPr/>
          <p:nvPr/>
        </p:nvSpPr>
        <p:spPr>
          <a:xfrm>
            <a:off x="6756832" y="2382852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FCEF4C8-D062-A7E5-268E-BA0A9CDD902D}"/>
              </a:ext>
            </a:extLst>
          </p:cNvPr>
          <p:cNvSpPr txBox="1"/>
          <p:nvPr/>
        </p:nvSpPr>
        <p:spPr>
          <a:xfrm>
            <a:off x="6440371" y="240310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1A4EC409-DB5A-CE8A-253E-7328C3744318}"/>
              </a:ext>
            </a:extLst>
          </p:cNvPr>
          <p:cNvCxnSpPr>
            <a:cxnSpLocks/>
          </p:cNvCxnSpPr>
          <p:nvPr/>
        </p:nvCxnSpPr>
        <p:spPr>
          <a:xfrm>
            <a:off x="7217755" y="2581273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BE32CD17-CA49-32FB-6FD1-3F95CEA27880}"/>
              </a:ext>
            </a:extLst>
          </p:cNvPr>
          <p:cNvSpPr txBox="1"/>
          <p:nvPr/>
        </p:nvSpPr>
        <p:spPr>
          <a:xfrm>
            <a:off x="7402868" y="2344425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770FE36-7A13-8118-9E71-F025F3E90FBC}"/>
              </a:ext>
            </a:extLst>
          </p:cNvPr>
          <p:cNvSpPr txBox="1"/>
          <p:nvPr/>
        </p:nvSpPr>
        <p:spPr>
          <a:xfrm>
            <a:off x="7990857" y="1060952"/>
            <a:ext cx="1999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edge (</a:t>
            </a:r>
            <a:r>
              <a:rPr lang="en-US" dirty="0" err="1"/>
              <a:t>i,j</a:t>
            </a:r>
            <a:r>
              <a:rPr lang="en-US" dirty="0"/>
              <a:t>):</a:t>
            </a:r>
          </a:p>
          <a:p>
            <a:endParaRPr lang="en-US" dirty="0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04961FD7-FB93-0DE4-6AD0-B1C28BF24686}"/>
              </a:ext>
            </a:extLst>
          </p:cNvPr>
          <p:cNvSpPr/>
          <p:nvPr/>
        </p:nvSpPr>
        <p:spPr>
          <a:xfrm>
            <a:off x="8198783" y="1408780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334EB116-34A1-2658-25F1-61C1E389210F}"/>
              </a:ext>
            </a:extLst>
          </p:cNvPr>
          <p:cNvSpPr/>
          <p:nvPr/>
        </p:nvSpPr>
        <p:spPr>
          <a:xfrm>
            <a:off x="8900054" y="1408780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03A2821A-C80E-136E-E1AF-1C41243B4FD2}"/>
              </a:ext>
            </a:extLst>
          </p:cNvPr>
          <p:cNvSpPr txBox="1"/>
          <p:nvPr/>
        </p:nvSpPr>
        <p:spPr>
          <a:xfrm>
            <a:off x="8583593" y="142902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AC0EA347-0861-2218-C48B-4F7599296EAD}"/>
              </a:ext>
            </a:extLst>
          </p:cNvPr>
          <p:cNvCxnSpPr>
            <a:cxnSpLocks/>
          </p:cNvCxnSpPr>
          <p:nvPr/>
        </p:nvCxnSpPr>
        <p:spPr>
          <a:xfrm>
            <a:off x="9360977" y="1607201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D441984-4E28-5363-4126-CF83B2043791}"/>
              </a:ext>
            </a:extLst>
          </p:cNvPr>
          <p:cNvSpPr txBox="1"/>
          <p:nvPr/>
        </p:nvSpPr>
        <p:spPr>
          <a:xfrm>
            <a:off x="9546090" y="1370353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250B7B29-3F35-0E4E-25EA-A3E8F8B1AEEB}"/>
              </a:ext>
            </a:extLst>
          </p:cNvPr>
          <p:cNvSpPr/>
          <p:nvPr/>
        </p:nvSpPr>
        <p:spPr>
          <a:xfrm>
            <a:off x="8198783" y="1907524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7D925E5B-1B03-DEDA-B04C-B53229266E50}"/>
              </a:ext>
            </a:extLst>
          </p:cNvPr>
          <p:cNvSpPr/>
          <p:nvPr/>
        </p:nvSpPr>
        <p:spPr>
          <a:xfrm>
            <a:off x="8900054" y="1907524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1DAE1C8E-D914-5A28-51FA-70A1D5BB3096}"/>
              </a:ext>
            </a:extLst>
          </p:cNvPr>
          <p:cNvSpPr txBox="1"/>
          <p:nvPr/>
        </p:nvSpPr>
        <p:spPr>
          <a:xfrm>
            <a:off x="8591956" y="195665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3F410048-D5F5-B27F-EA72-59DE7599C48B}"/>
              </a:ext>
            </a:extLst>
          </p:cNvPr>
          <p:cNvCxnSpPr>
            <a:cxnSpLocks/>
          </p:cNvCxnSpPr>
          <p:nvPr/>
        </p:nvCxnSpPr>
        <p:spPr>
          <a:xfrm>
            <a:off x="9360977" y="2105945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E4A72444-AB09-B6D2-F4D9-D94BC8D4CC5D}"/>
              </a:ext>
            </a:extLst>
          </p:cNvPr>
          <p:cNvSpPr txBox="1"/>
          <p:nvPr/>
        </p:nvSpPr>
        <p:spPr>
          <a:xfrm>
            <a:off x="9546090" y="1869097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AEAF294D-3CBB-E780-F8C6-1885FEDE324D}"/>
              </a:ext>
            </a:extLst>
          </p:cNvPr>
          <p:cNvSpPr/>
          <p:nvPr/>
        </p:nvSpPr>
        <p:spPr>
          <a:xfrm>
            <a:off x="8198783" y="2389438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734175C8-C739-C83E-DB56-AF4E647CA8DA}"/>
              </a:ext>
            </a:extLst>
          </p:cNvPr>
          <p:cNvSpPr/>
          <p:nvPr/>
        </p:nvSpPr>
        <p:spPr>
          <a:xfrm>
            <a:off x="8900054" y="2389438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CC456960-8B4D-B034-17EF-680870AACAC6}"/>
              </a:ext>
            </a:extLst>
          </p:cNvPr>
          <p:cNvSpPr txBox="1"/>
          <p:nvPr/>
        </p:nvSpPr>
        <p:spPr>
          <a:xfrm>
            <a:off x="8583593" y="240968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C44786AD-8ECE-5D71-FE68-D55F6DB98E91}"/>
              </a:ext>
            </a:extLst>
          </p:cNvPr>
          <p:cNvCxnSpPr>
            <a:cxnSpLocks/>
          </p:cNvCxnSpPr>
          <p:nvPr/>
        </p:nvCxnSpPr>
        <p:spPr>
          <a:xfrm>
            <a:off x="9360977" y="2587859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C965E912-D3E2-45F5-46C6-7986E788117B}"/>
              </a:ext>
            </a:extLst>
          </p:cNvPr>
          <p:cNvSpPr txBox="1"/>
          <p:nvPr/>
        </p:nvSpPr>
        <p:spPr>
          <a:xfrm>
            <a:off x="9546090" y="2351011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C9539C35-BB76-4117-1F77-88738985ED98}"/>
              </a:ext>
            </a:extLst>
          </p:cNvPr>
          <p:cNvSpPr txBox="1"/>
          <p:nvPr/>
        </p:nvSpPr>
        <p:spPr>
          <a:xfrm>
            <a:off x="5844410" y="1073116"/>
            <a:ext cx="190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 v:</a:t>
            </a:r>
          </a:p>
          <a:p>
            <a:endParaRPr lang="en-US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67C1E9AD-3A4C-A697-CF66-398C900FFD8F}"/>
              </a:ext>
            </a:extLst>
          </p:cNvPr>
          <p:cNvSpPr txBox="1"/>
          <p:nvPr/>
        </p:nvSpPr>
        <p:spPr>
          <a:xfrm>
            <a:off x="10089178" y="1045892"/>
            <a:ext cx="1727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For all vertices V: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C86E9C5C-9718-C95C-B058-B07424D5B235}"/>
              </a:ext>
            </a:extLst>
          </p:cNvPr>
          <p:cNvGrpSpPr/>
          <p:nvPr/>
        </p:nvGrpSpPr>
        <p:grpSpPr>
          <a:xfrm>
            <a:off x="10263183" y="1441315"/>
            <a:ext cx="1736119" cy="1377061"/>
            <a:chOff x="8013329" y="3852213"/>
            <a:chExt cx="1736119" cy="1377061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6D595D7D-44DE-5DF3-29FA-A63B1F323C26}"/>
                </a:ext>
              </a:extLst>
            </p:cNvPr>
            <p:cNvSpPr/>
            <p:nvPr/>
          </p:nvSpPr>
          <p:spPr>
            <a:xfrm>
              <a:off x="8013337" y="3890640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A1688CBF-908F-5045-3639-A57EFF7A5506}"/>
                </a:ext>
              </a:extLst>
            </p:cNvPr>
            <p:cNvSpPr/>
            <p:nvPr/>
          </p:nvSpPr>
          <p:spPr>
            <a:xfrm>
              <a:off x="8714608" y="3890640"/>
              <a:ext cx="384810" cy="38481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E0097F64-8E13-C372-727A-B02D48FF78D8}"/>
                </a:ext>
              </a:extLst>
            </p:cNvPr>
            <p:cNvSpPr txBox="1"/>
            <p:nvPr/>
          </p:nvSpPr>
          <p:spPr>
            <a:xfrm>
              <a:off x="8398147" y="391088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235D5BFF-626C-7D2F-FC47-34996E1A2D5E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31" y="4089061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C4E45152-A731-EA68-9DDF-95CB3EA63D24}"/>
                </a:ext>
              </a:extLst>
            </p:cNvPr>
            <p:cNvSpPr txBox="1"/>
            <p:nvPr/>
          </p:nvSpPr>
          <p:spPr>
            <a:xfrm>
              <a:off x="9360644" y="3852213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BAA4E6E6-F930-B73B-1CEB-0CC35070CECC}"/>
                </a:ext>
              </a:extLst>
            </p:cNvPr>
            <p:cNvSpPr/>
            <p:nvPr/>
          </p:nvSpPr>
          <p:spPr>
            <a:xfrm>
              <a:off x="8013329" y="4352305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F043C349-E318-1528-ECF1-2A63CC8F2927}"/>
                </a:ext>
              </a:extLst>
            </p:cNvPr>
            <p:cNvSpPr/>
            <p:nvPr/>
          </p:nvSpPr>
          <p:spPr>
            <a:xfrm>
              <a:off x="8714600" y="4352305"/>
              <a:ext cx="384810" cy="38481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D5844AAD-AF67-8801-F756-F5B6CFB96297}"/>
                </a:ext>
              </a:extLst>
            </p:cNvPr>
            <p:cNvSpPr txBox="1"/>
            <p:nvPr/>
          </p:nvSpPr>
          <p:spPr>
            <a:xfrm>
              <a:off x="8398139" y="437255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C14DCEC2-FC8E-39F6-D223-993A2FC946DB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23" y="4550726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39A4D20C-7BC9-1B8C-5137-1C78179B96ED}"/>
                </a:ext>
              </a:extLst>
            </p:cNvPr>
            <p:cNvSpPr txBox="1"/>
            <p:nvPr/>
          </p:nvSpPr>
          <p:spPr>
            <a:xfrm>
              <a:off x="9360636" y="4313878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A6196DB0-6415-0B89-58FE-E472B32A76C9}"/>
                </a:ext>
              </a:extLst>
            </p:cNvPr>
            <p:cNvSpPr/>
            <p:nvPr/>
          </p:nvSpPr>
          <p:spPr>
            <a:xfrm>
              <a:off x="8013329" y="4806036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915276E0-F0FF-BFDC-25DA-580EE0AC45C0}"/>
                </a:ext>
              </a:extLst>
            </p:cNvPr>
            <p:cNvSpPr/>
            <p:nvPr/>
          </p:nvSpPr>
          <p:spPr>
            <a:xfrm>
              <a:off x="8714600" y="4806036"/>
              <a:ext cx="384810" cy="38481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334EF0E7-7B75-D404-D331-3C8B821B080A}"/>
                </a:ext>
              </a:extLst>
            </p:cNvPr>
            <p:cNvSpPr txBox="1"/>
            <p:nvPr/>
          </p:nvSpPr>
          <p:spPr>
            <a:xfrm>
              <a:off x="8398139" y="4826285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42" name="Straight Arrow Connector 141">
              <a:extLst>
                <a:ext uri="{FF2B5EF4-FFF2-40B4-BE49-F238E27FC236}">
                  <a16:creationId xmlns:a16="http://schemas.microsoft.com/office/drawing/2014/main" id="{F7F58844-2AD0-38AC-DFAF-6966007C2CAA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23" y="5004457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5A2C26B1-EC20-310E-32B0-3DC944420FA8}"/>
                </a:ext>
              </a:extLst>
            </p:cNvPr>
            <p:cNvSpPr txBox="1"/>
            <p:nvPr/>
          </p:nvSpPr>
          <p:spPr>
            <a:xfrm>
              <a:off x="9360636" y="4767609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2155DBC7-66EC-F1FC-61A3-026CBE3F6F5F}"/>
              </a:ext>
            </a:extLst>
          </p:cNvPr>
          <p:cNvSpPr txBox="1"/>
          <p:nvPr/>
        </p:nvSpPr>
        <p:spPr>
          <a:xfrm>
            <a:off x="222207" y="793910"/>
            <a:ext cx="1798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3-Color Input: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D9E484F3-459E-1CE7-F8F0-3DB18F1EA2E3}"/>
              </a:ext>
            </a:extLst>
          </p:cNvPr>
          <p:cNvSpPr txBox="1"/>
          <p:nvPr/>
        </p:nvSpPr>
        <p:spPr>
          <a:xfrm>
            <a:off x="5936871" y="3103572"/>
            <a:ext cx="5027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</a:t>
            </a:r>
            <a:r>
              <a:rPr lang="en-US" sz="2400" b="1" baseline="30000" dirty="0"/>
              <a:t>nd</a:t>
            </a:r>
            <a:r>
              <a:rPr lang="en-US" sz="2400" b="1" dirty="0"/>
              <a:t> Step Additions: </a:t>
            </a:r>
            <a:r>
              <a:rPr lang="en-US" sz="2400" dirty="0"/>
              <a:t>|V| copies of</a:t>
            </a:r>
            <a:r>
              <a:rPr lang="en-US" dirty="0"/>
              <a:t> </a:t>
            </a: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704FEC2B-989D-BE54-38F7-213D94604BDF}"/>
              </a:ext>
            </a:extLst>
          </p:cNvPr>
          <p:cNvSpPr/>
          <p:nvPr/>
        </p:nvSpPr>
        <p:spPr>
          <a:xfrm>
            <a:off x="10417232" y="3134002"/>
            <a:ext cx="384810" cy="384810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C2F842D1-DEC2-E490-2048-B4E2F7EC231C}"/>
              </a:ext>
            </a:extLst>
          </p:cNvPr>
          <p:cNvSpPr/>
          <p:nvPr/>
        </p:nvSpPr>
        <p:spPr>
          <a:xfrm>
            <a:off x="2755660" y="814316"/>
            <a:ext cx="3030312" cy="292662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A0C0123A-A896-F47C-A21F-6F98EFBBDEBE}"/>
              </a:ext>
            </a:extLst>
          </p:cNvPr>
          <p:cNvSpPr/>
          <p:nvPr/>
        </p:nvSpPr>
        <p:spPr>
          <a:xfrm>
            <a:off x="5843460" y="814317"/>
            <a:ext cx="6252353" cy="20956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C728B768-C096-D0B8-BC3A-3EBA47A0902F}"/>
              </a:ext>
            </a:extLst>
          </p:cNvPr>
          <p:cNvSpPr/>
          <p:nvPr/>
        </p:nvSpPr>
        <p:spPr>
          <a:xfrm>
            <a:off x="5843459" y="2947028"/>
            <a:ext cx="6252353" cy="79391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itle 1">
            <a:extLst>
              <a:ext uri="{FF2B5EF4-FFF2-40B4-BE49-F238E27FC236}">
                <a16:creationId xmlns:a16="http://schemas.microsoft.com/office/drawing/2014/main" id="{9302645E-7E76-3D9E-E5DE-B471646BE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12143905" cy="68616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2-Step CRNs: (2,0) NP-complete</a:t>
            </a: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3E8478A1-C06E-1498-DF05-BBA53C187A08}"/>
              </a:ext>
            </a:extLst>
          </p:cNvPr>
          <p:cNvSpPr/>
          <p:nvPr/>
        </p:nvSpPr>
        <p:spPr>
          <a:xfrm>
            <a:off x="5387673" y="5402432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6039757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7C09A6F4-28F0-9D78-682C-C94F2C4AABCB}"/>
              </a:ext>
            </a:extLst>
          </p:cNvPr>
          <p:cNvGrpSpPr/>
          <p:nvPr/>
        </p:nvGrpSpPr>
        <p:grpSpPr>
          <a:xfrm>
            <a:off x="0" y="1326637"/>
            <a:ext cx="2368662" cy="1133337"/>
            <a:chOff x="163883" y="564290"/>
            <a:chExt cx="3017520" cy="1276350"/>
          </a:xfrm>
          <a:solidFill>
            <a:schemeClr val="bg2">
              <a:lumMod val="90000"/>
            </a:schemeClr>
          </a:solidFill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5DBC80F-8EE7-A542-F7CD-16EA5D2C2646}"/>
                </a:ext>
              </a:extLst>
            </p:cNvPr>
            <p:cNvGrpSpPr/>
            <p:nvPr/>
          </p:nvGrpSpPr>
          <p:grpSpPr>
            <a:xfrm>
              <a:off x="163883" y="564290"/>
              <a:ext cx="3017520" cy="1276350"/>
              <a:chOff x="2712720" y="1474470"/>
              <a:chExt cx="3017520" cy="1276350"/>
            </a:xfrm>
            <a:grpFill/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58DAC315-289A-E013-FD08-D74734CFC57A}"/>
                  </a:ext>
                </a:extLst>
              </p:cNvPr>
              <p:cNvSpPr/>
              <p:nvPr/>
            </p:nvSpPr>
            <p:spPr>
              <a:xfrm>
                <a:off x="3432810" y="147447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02AFD56C-7282-5A4E-F73B-EAAC7B231313}"/>
                  </a:ext>
                </a:extLst>
              </p:cNvPr>
              <p:cNvSpPr/>
              <p:nvPr/>
            </p:nvSpPr>
            <p:spPr>
              <a:xfrm>
                <a:off x="4556760" y="147447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219820BC-85DC-68E4-1579-05E4C5EA53D5}"/>
                  </a:ext>
                </a:extLst>
              </p:cNvPr>
              <p:cNvSpPr/>
              <p:nvPr/>
            </p:nvSpPr>
            <p:spPr>
              <a:xfrm>
                <a:off x="3432810" y="236601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42AF6103-302B-012F-61A3-06CF6C89B02D}"/>
                  </a:ext>
                </a:extLst>
              </p:cNvPr>
              <p:cNvSpPr/>
              <p:nvPr/>
            </p:nvSpPr>
            <p:spPr>
              <a:xfrm>
                <a:off x="4556760" y="236601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e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75FD7582-AF39-6064-40C4-3410E1441573}"/>
                  </a:ext>
                </a:extLst>
              </p:cNvPr>
              <p:cNvSpPr/>
              <p:nvPr/>
            </p:nvSpPr>
            <p:spPr>
              <a:xfrm>
                <a:off x="2712720" y="1900025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a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7725A01D-B958-662D-BAC9-2EB7E1E0F626}"/>
                  </a:ext>
                </a:extLst>
              </p:cNvPr>
              <p:cNvSpPr/>
              <p:nvPr/>
            </p:nvSpPr>
            <p:spPr>
              <a:xfrm>
                <a:off x="5345430" y="1926695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f</a:t>
                </a:r>
              </a:p>
            </p:txBody>
          </p:sp>
        </p:grp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E3B1B94-3487-6886-4A21-009B056626A7}"/>
                </a:ext>
              </a:extLst>
            </p:cNvPr>
            <p:cNvCxnSpPr>
              <a:stCxn id="24" idx="7"/>
              <a:endCxn id="20" idx="2"/>
            </p:cNvCxnSpPr>
            <p:nvPr/>
          </p:nvCxnSpPr>
          <p:spPr>
            <a:xfrm flipV="1">
              <a:off x="492339" y="756695"/>
              <a:ext cx="391634" cy="28950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222747E-3B93-696B-4CCE-E7DC8919A919}"/>
                </a:ext>
              </a:extLst>
            </p:cNvPr>
            <p:cNvCxnSpPr>
              <a:stCxn id="24" idx="5"/>
              <a:endCxn id="22" idx="2"/>
            </p:cNvCxnSpPr>
            <p:nvPr/>
          </p:nvCxnSpPr>
          <p:spPr>
            <a:xfrm>
              <a:off x="492339" y="1318301"/>
              <a:ext cx="391634" cy="32993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C787B4B-E245-DC75-7BD8-61DE70280969}"/>
                </a:ext>
              </a:extLst>
            </p:cNvPr>
            <p:cNvCxnSpPr>
              <a:stCxn id="20" idx="4"/>
              <a:endCxn id="22" idx="0"/>
            </p:cNvCxnSpPr>
            <p:nvPr/>
          </p:nvCxnSpPr>
          <p:spPr>
            <a:xfrm>
              <a:off x="1076378" y="949100"/>
              <a:ext cx="0" cy="50673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1778B254-A978-0859-CCA4-597E7EC6DF94}"/>
                </a:ext>
              </a:extLst>
            </p:cNvPr>
            <p:cNvCxnSpPr>
              <a:stCxn id="20" idx="6"/>
              <a:endCxn id="21" idx="2"/>
            </p:cNvCxnSpPr>
            <p:nvPr/>
          </p:nvCxnSpPr>
          <p:spPr>
            <a:xfrm>
              <a:off x="1268783" y="756695"/>
              <a:ext cx="73914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66D1701-05B4-E646-90DB-0567DC3747B3}"/>
                </a:ext>
              </a:extLst>
            </p:cNvPr>
            <p:cNvCxnSpPr>
              <a:stCxn id="22" idx="6"/>
              <a:endCxn id="23" idx="2"/>
            </p:cNvCxnSpPr>
            <p:nvPr/>
          </p:nvCxnSpPr>
          <p:spPr>
            <a:xfrm>
              <a:off x="1268783" y="1648235"/>
              <a:ext cx="73914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B3B28C7F-2511-7646-6A13-3DD3482A5FB4}"/>
                </a:ext>
              </a:extLst>
            </p:cNvPr>
            <p:cNvCxnSpPr>
              <a:stCxn id="23" idx="6"/>
              <a:endCxn id="25" idx="3"/>
            </p:cNvCxnSpPr>
            <p:nvPr/>
          </p:nvCxnSpPr>
          <p:spPr>
            <a:xfrm flipV="1">
              <a:off x="2392733" y="1344971"/>
              <a:ext cx="460214" cy="30326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F9095C19-A918-69E5-C3BE-1C6DF6EC12C4}"/>
                </a:ext>
              </a:extLst>
            </p:cNvPr>
            <p:cNvCxnSpPr>
              <a:stCxn id="21" idx="6"/>
              <a:endCxn id="25" idx="1"/>
            </p:cNvCxnSpPr>
            <p:nvPr/>
          </p:nvCxnSpPr>
          <p:spPr>
            <a:xfrm>
              <a:off x="2392733" y="756695"/>
              <a:ext cx="460214" cy="31617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E2EF4C7A-8B11-E7F3-8311-6204A7308B28}"/>
                </a:ext>
              </a:extLst>
            </p:cNvPr>
            <p:cNvCxnSpPr>
              <a:stCxn id="21" idx="3"/>
              <a:endCxn id="22" idx="7"/>
            </p:cNvCxnSpPr>
            <p:nvPr/>
          </p:nvCxnSpPr>
          <p:spPr>
            <a:xfrm flipH="1">
              <a:off x="1212429" y="892746"/>
              <a:ext cx="851848" cy="619438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5F246A67-78D7-A0C9-2CD6-B2A403F4586F}"/>
              </a:ext>
            </a:extLst>
          </p:cNvPr>
          <p:cNvSpPr txBox="1"/>
          <p:nvPr/>
        </p:nvSpPr>
        <p:spPr>
          <a:xfrm>
            <a:off x="2784096" y="3334170"/>
            <a:ext cx="3105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8B947CD-3995-4B5C-2611-1CBC48CB9D79}"/>
              </a:ext>
            </a:extLst>
          </p:cNvPr>
          <p:cNvSpPr txBox="1"/>
          <p:nvPr/>
        </p:nvSpPr>
        <p:spPr>
          <a:xfrm>
            <a:off x="2748862" y="763133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155C051-AE17-366A-2CCD-D6D08D05E739}"/>
              </a:ext>
            </a:extLst>
          </p:cNvPr>
          <p:cNvSpPr txBox="1"/>
          <p:nvPr/>
        </p:nvSpPr>
        <p:spPr>
          <a:xfrm>
            <a:off x="2728944" y="2963489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18830EA-7B6B-576F-0BB7-27B9158CD820}"/>
              </a:ext>
            </a:extLst>
          </p:cNvPr>
          <p:cNvSpPr txBox="1"/>
          <p:nvPr/>
        </p:nvSpPr>
        <p:spPr>
          <a:xfrm>
            <a:off x="2784096" y="1103623"/>
            <a:ext cx="190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 v: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82E4EB3F-CE82-7CE9-5CA3-A8A7060E3DBA}"/>
              </a:ext>
            </a:extLst>
          </p:cNvPr>
          <p:cNvSpPr/>
          <p:nvPr/>
        </p:nvSpPr>
        <p:spPr>
          <a:xfrm>
            <a:off x="3250931" y="169126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F21CCE98-7505-687B-937D-47B9D7D935DE}"/>
              </a:ext>
            </a:extLst>
          </p:cNvPr>
          <p:cNvSpPr/>
          <p:nvPr/>
        </p:nvSpPr>
        <p:spPr>
          <a:xfrm>
            <a:off x="3783055" y="1692519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77BC8786-AAFF-B2D6-3CF4-153503017CE5}"/>
              </a:ext>
            </a:extLst>
          </p:cNvPr>
          <p:cNvSpPr/>
          <p:nvPr/>
        </p:nvSpPr>
        <p:spPr>
          <a:xfrm>
            <a:off x="2979930" y="2043288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35B406F4-0B0E-3C63-19BA-960BE9873259}"/>
              </a:ext>
            </a:extLst>
          </p:cNvPr>
          <p:cNvSpPr/>
          <p:nvPr/>
        </p:nvSpPr>
        <p:spPr>
          <a:xfrm>
            <a:off x="3526665" y="2029409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533B2E0E-6D6B-CA27-BCFF-B6AFBB58F44F}"/>
              </a:ext>
            </a:extLst>
          </p:cNvPr>
          <p:cNvSpPr/>
          <p:nvPr/>
        </p:nvSpPr>
        <p:spPr>
          <a:xfrm>
            <a:off x="4028686" y="2043922"/>
            <a:ext cx="384810" cy="38481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FC50160-5C2E-6C57-F167-A47BCDBB85DE}"/>
              </a:ext>
            </a:extLst>
          </p:cNvPr>
          <p:cNvSpPr txBox="1"/>
          <p:nvPr/>
        </p:nvSpPr>
        <p:spPr>
          <a:xfrm>
            <a:off x="5822541" y="763133"/>
            <a:ext cx="1851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E9D797E4-549C-300D-D66D-BF82181AE59B}"/>
              </a:ext>
            </a:extLst>
          </p:cNvPr>
          <p:cNvSpPr/>
          <p:nvPr/>
        </p:nvSpPr>
        <p:spPr>
          <a:xfrm>
            <a:off x="6055569" y="1467456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92F8C030-54D9-8844-D74B-EE796206EA22}"/>
              </a:ext>
            </a:extLst>
          </p:cNvPr>
          <p:cNvSpPr/>
          <p:nvPr/>
        </p:nvSpPr>
        <p:spPr>
          <a:xfrm>
            <a:off x="6756840" y="1467456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0537F72-DB0F-8BE5-B4BD-6BD1C7BB13CD}"/>
              </a:ext>
            </a:extLst>
          </p:cNvPr>
          <p:cNvSpPr txBox="1"/>
          <p:nvPr/>
        </p:nvSpPr>
        <p:spPr>
          <a:xfrm>
            <a:off x="6440379" y="148770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F1358600-6022-8E25-A1C6-666824752DC1}"/>
              </a:ext>
            </a:extLst>
          </p:cNvPr>
          <p:cNvCxnSpPr>
            <a:cxnSpLocks/>
          </p:cNvCxnSpPr>
          <p:nvPr/>
        </p:nvCxnSpPr>
        <p:spPr>
          <a:xfrm>
            <a:off x="7217763" y="1665877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97A972C-4681-B428-9CE1-EE6A665A13ED}"/>
              </a:ext>
            </a:extLst>
          </p:cNvPr>
          <p:cNvSpPr txBox="1"/>
          <p:nvPr/>
        </p:nvSpPr>
        <p:spPr>
          <a:xfrm>
            <a:off x="7402876" y="1429029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036ADBC6-6170-6B71-EFCC-BFCBF7438149}"/>
              </a:ext>
            </a:extLst>
          </p:cNvPr>
          <p:cNvSpPr/>
          <p:nvPr/>
        </p:nvSpPr>
        <p:spPr>
          <a:xfrm>
            <a:off x="6055561" y="192912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B0CCA320-85FE-C552-77F3-B7EF39C6F5F8}"/>
              </a:ext>
            </a:extLst>
          </p:cNvPr>
          <p:cNvSpPr/>
          <p:nvPr/>
        </p:nvSpPr>
        <p:spPr>
          <a:xfrm>
            <a:off x="6756832" y="1929121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32FEA19-D1A7-B892-2256-0248940329FF}"/>
              </a:ext>
            </a:extLst>
          </p:cNvPr>
          <p:cNvSpPr txBox="1"/>
          <p:nvPr/>
        </p:nvSpPr>
        <p:spPr>
          <a:xfrm>
            <a:off x="6440371" y="194937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E95E3788-D2DA-663F-BC22-EDCADA4989EA}"/>
              </a:ext>
            </a:extLst>
          </p:cNvPr>
          <p:cNvCxnSpPr>
            <a:cxnSpLocks/>
          </p:cNvCxnSpPr>
          <p:nvPr/>
        </p:nvCxnSpPr>
        <p:spPr>
          <a:xfrm>
            <a:off x="7217755" y="2127542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E4FD6B81-6A84-1E01-27FC-664E88ADD542}"/>
              </a:ext>
            </a:extLst>
          </p:cNvPr>
          <p:cNvSpPr txBox="1"/>
          <p:nvPr/>
        </p:nvSpPr>
        <p:spPr>
          <a:xfrm>
            <a:off x="7402868" y="1890694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8E37113F-64F0-32B1-2F77-292FA8809218}"/>
              </a:ext>
            </a:extLst>
          </p:cNvPr>
          <p:cNvSpPr/>
          <p:nvPr/>
        </p:nvSpPr>
        <p:spPr>
          <a:xfrm>
            <a:off x="6055561" y="2382852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AA4E67C5-AD03-B8DB-914C-1F350B69AB40}"/>
              </a:ext>
            </a:extLst>
          </p:cNvPr>
          <p:cNvSpPr/>
          <p:nvPr/>
        </p:nvSpPr>
        <p:spPr>
          <a:xfrm>
            <a:off x="6756832" y="2382852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586D5A70-15D5-973D-68F7-597C20D60DF4}"/>
              </a:ext>
            </a:extLst>
          </p:cNvPr>
          <p:cNvSpPr txBox="1"/>
          <p:nvPr/>
        </p:nvSpPr>
        <p:spPr>
          <a:xfrm>
            <a:off x="6440371" y="240310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5C3CDAC3-F938-4D3F-23DB-82C39B70C196}"/>
              </a:ext>
            </a:extLst>
          </p:cNvPr>
          <p:cNvCxnSpPr>
            <a:cxnSpLocks/>
          </p:cNvCxnSpPr>
          <p:nvPr/>
        </p:nvCxnSpPr>
        <p:spPr>
          <a:xfrm>
            <a:off x="7217755" y="2581273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578C19DB-88C6-F655-1050-6933C9BA98D9}"/>
              </a:ext>
            </a:extLst>
          </p:cNvPr>
          <p:cNvSpPr txBox="1"/>
          <p:nvPr/>
        </p:nvSpPr>
        <p:spPr>
          <a:xfrm>
            <a:off x="7402868" y="2344425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AAD500E-97D6-A36F-ED6C-5F381E8AA079}"/>
              </a:ext>
            </a:extLst>
          </p:cNvPr>
          <p:cNvSpPr txBox="1"/>
          <p:nvPr/>
        </p:nvSpPr>
        <p:spPr>
          <a:xfrm>
            <a:off x="7990857" y="1060952"/>
            <a:ext cx="1999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edge (</a:t>
            </a:r>
            <a:r>
              <a:rPr lang="en-US" dirty="0" err="1"/>
              <a:t>i,j</a:t>
            </a:r>
            <a:r>
              <a:rPr lang="en-US" dirty="0"/>
              <a:t>):</a:t>
            </a:r>
          </a:p>
          <a:p>
            <a:endParaRPr lang="en-US" dirty="0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F01495C7-6AE5-EE3E-7F66-E8680A99CAEE}"/>
              </a:ext>
            </a:extLst>
          </p:cNvPr>
          <p:cNvSpPr/>
          <p:nvPr/>
        </p:nvSpPr>
        <p:spPr>
          <a:xfrm>
            <a:off x="8198783" y="1408780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A6BB6542-B595-5EC4-1463-FC685AE1E05F}"/>
              </a:ext>
            </a:extLst>
          </p:cNvPr>
          <p:cNvSpPr/>
          <p:nvPr/>
        </p:nvSpPr>
        <p:spPr>
          <a:xfrm>
            <a:off x="8900054" y="1408780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B0133BCB-251D-F06D-0982-E6A15BBC7C7A}"/>
              </a:ext>
            </a:extLst>
          </p:cNvPr>
          <p:cNvSpPr txBox="1"/>
          <p:nvPr/>
        </p:nvSpPr>
        <p:spPr>
          <a:xfrm>
            <a:off x="8583593" y="142902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F36B0A4B-18AF-E328-B4DF-FA69AEB72AC7}"/>
              </a:ext>
            </a:extLst>
          </p:cNvPr>
          <p:cNvCxnSpPr>
            <a:cxnSpLocks/>
          </p:cNvCxnSpPr>
          <p:nvPr/>
        </p:nvCxnSpPr>
        <p:spPr>
          <a:xfrm>
            <a:off x="9360977" y="1607201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AD5DD215-FE14-139F-861A-7A32A547813A}"/>
              </a:ext>
            </a:extLst>
          </p:cNvPr>
          <p:cNvSpPr txBox="1"/>
          <p:nvPr/>
        </p:nvSpPr>
        <p:spPr>
          <a:xfrm>
            <a:off x="9546090" y="1370353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3B3F2E1C-D2C9-8D36-F04A-70556044F59E}"/>
              </a:ext>
            </a:extLst>
          </p:cNvPr>
          <p:cNvSpPr/>
          <p:nvPr/>
        </p:nvSpPr>
        <p:spPr>
          <a:xfrm>
            <a:off x="8198783" y="1907524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3D1BDD2F-EB1F-B225-10DA-1C3929BD214E}"/>
              </a:ext>
            </a:extLst>
          </p:cNvPr>
          <p:cNvSpPr/>
          <p:nvPr/>
        </p:nvSpPr>
        <p:spPr>
          <a:xfrm>
            <a:off x="8900054" y="1907524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9B01E24-FE61-CD09-CEED-44C604EA5114}"/>
              </a:ext>
            </a:extLst>
          </p:cNvPr>
          <p:cNvSpPr txBox="1"/>
          <p:nvPr/>
        </p:nvSpPr>
        <p:spPr>
          <a:xfrm>
            <a:off x="8591956" y="195665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0E5D9C6C-4BC0-6656-9CAD-2820C6A569C0}"/>
              </a:ext>
            </a:extLst>
          </p:cNvPr>
          <p:cNvCxnSpPr>
            <a:cxnSpLocks/>
          </p:cNvCxnSpPr>
          <p:nvPr/>
        </p:nvCxnSpPr>
        <p:spPr>
          <a:xfrm>
            <a:off x="9360977" y="2105945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B2C69572-A2BB-E8C3-B539-9256B1D08547}"/>
              </a:ext>
            </a:extLst>
          </p:cNvPr>
          <p:cNvSpPr txBox="1"/>
          <p:nvPr/>
        </p:nvSpPr>
        <p:spPr>
          <a:xfrm>
            <a:off x="9546090" y="1869097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F422F7FC-C843-770E-FAA1-62371C8535D8}"/>
              </a:ext>
            </a:extLst>
          </p:cNvPr>
          <p:cNvSpPr/>
          <p:nvPr/>
        </p:nvSpPr>
        <p:spPr>
          <a:xfrm>
            <a:off x="8198783" y="2389438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7080E45C-0344-5713-9FD7-1741CB6E06B0}"/>
              </a:ext>
            </a:extLst>
          </p:cNvPr>
          <p:cNvSpPr/>
          <p:nvPr/>
        </p:nvSpPr>
        <p:spPr>
          <a:xfrm>
            <a:off x="8900054" y="2389438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968E1703-F846-28BF-6A26-1A954E40EA81}"/>
              </a:ext>
            </a:extLst>
          </p:cNvPr>
          <p:cNvSpPr txBox="1"/>
          <p:nvPr/>
        </p:nvSpPr>
        <p:spPr>
          <a:xfrm>
            <a:off x="8583593" y="240968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0F3E5D5D-DD3F-B554-119D-961135695667}"/>
              </a:ext>
            </a:extLst>
          </p:cNvPr>
          <p:cNvCxnSpPr>
            <a:cxnSpLocks/>
          </p:cNvCxnSpPr>
          <p:nvPr/>
        </p:nvCxnSpPr>
        <p:spPr>
          <a:xfrm>
            <a:off x="9360977" y="2587859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7D7FC4EA-A5A6-8FC5-F137-D0459A37F05B}"/>
              </a:ext>
            </a:extLst>
          </p:cNvPr>
          <p:cNvSpPr txBox="1"/>
          <p:nvPr/>
        </p:nvSpPr>
        <p:spPr>
          <a:xfrm>
            <a:off x="9546090" y="2351011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3CDA267F-F578-C7DD-0B0A-A43931B02A47}"/>
              </a:ext>
            </a:extLst>
          </p:cNvPr>
          <p:cNvSpPr txBox="1"/>
          <p:nvPr/>
        </p:nvSpPr>
        <p:spPr>
          <a:xfrm>
            <a:off x="5844410" y="1073116"/>
            <a:ext cx="190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 v:</a:t>
            </a:r>
          </a:p>
          <a:p>
            <a:endParaRPr lang="en-US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6EC15A30-FA94-FE91-313E-3CC1B786BADD}"/>
              </a:ext>
            </a:extLst>
          </p:cNvPr>
          <p:cNvSpPr txBox="1"/>
          <p:nvPr/>
        </p:nvSpPr>
        <p:spPr>
          <a:xfrm>
            <a:off x="10089178" y="1045892"/>
            <a:ext cx="1727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For all vertices V: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6F8461A9-9199-7566-202B-A5C75045F7B2}"/>
              </a:ext>
            </a:extLst>
          </p:cNvPr>
          <p:cNvGrpSpPr/>
          <p:nvPr/>
        </p:nvGrpSpPr>
        <p:grpSpPr>
          <a:xfrm>
            <a:off x="10263183" y="1441315"/>
            <a:ext cx="1736119" cy="1377061"/>
            <a:chOff x="8013329" y="3852213"/>
            <a:chExt cx="1736119" cy="1377061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E6F65C76-F083-3B84-640F-D52108712C3A}"/>
                </a:ext>
              </a:extLst>
            </p:cNvPr>
            <p:cNvSpPr/>
            <p:nvPr/>
          </p:nvSpPr>
          <p:spPr>
            <a:xfrm>
              <a:off x="8013337" y="3890640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1A14E4E0-AACD-F171-8F27-69EB97A80B35}"/>
                </a:ext>
              </a:extLst>
            </p:cNvPr>
            <p:cNvSpPr/>
            <p:nvPr/>
          </p:nvSpPr>
          <p:spPr>
            <a:xfrm>
              <a:off x="8714608" y="3890640"/>
              <a:ext cx="384810" cy="38481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83D1F39F-CECD-5707-8CA7-9CED98F8235C}"/>
                </a:ext>
              </a:extLst>
            </p:cNvPr>
            <p:cNvSpPr txBox="1"/>
            <p:nvPr/>
          </p:nvSpPr>
          <p:spPr>
            <a:xfrm>
              <a:off x="8398147" y="391088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D5F2F07E-FDB8-F3DB-5937-703ED873AC73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31" y="4089061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E79AC65C-DC6C-9190-37CB-B920877F206B}"/>
                </a:ext>
              </a:extLst>
            </p:cNvPr>
            <p:cNvSpPr txBox="1"/>
            <p:nvPr/>
          </p:nvSpPr>
          <p:spPr>
            <a:xfrm>
              <a:off x="9360644" y="3852213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B7608C3A-C47C-7C6C-3B67-66273616F450}"/>
                </a:ext>
              </a:extLst>
            </p:cNvPr>
            <p:cNvSpPr/>
            <p:nvPr/>
          </p:nvSpPr>
          <p:spPr>
            <a:xfrm>
              <a:off x="8013329" y="4352305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60D94FCC-7D77-FB61-7AFA-6EAF7AF87873}"/>
                </a:ext>
              </a:extLst>
            </p:cNvPr>
            <p:cNvSpPr/>
            <p:nvPr/>
          </p:nvSpPr>
          <p:spPr>
            <a:xfrm>
              <a:off x="8714600" y="4352305"/>
              <a:ext cx="384810" cy="38481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68E2E07C-DB7E-FBA4-4D3B-0354770EF072}"/>
                </a:ext>
              </a:extLst>
            </p:cNvPr>
            <p:cNvSpPr txBox="1"/>
            <p:nvPr/>
          </p:nvSpPr>
          <p:spPr>
            <a:xfrm>
              <a:off x="8398139" y="437255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E70BE7ED-46DD-8C27-0108-E576A9E042C6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23" y="4550726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18260899-3F57-937F-0B5D-EFE2776FCCB9}"/>
                </a:ext>
              </a:extLst>
            </p:cNvPr>
            <p:cNvSpPr txBox="1"/>
            <p:nvPr/>
          </p:nvSpPr>
          <p:spPr>
            <a:xfrm>
              <a:off x="9360636" y="4313878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073EFB67-B25E-1307-8895-1FFF755671C1}"/>
                </a:ext>
              </a:extLst>
            </p:cNvPr>
            <p:cNvSpPr/>
            <p:nvPr/>
          </p:nvSpPr>
          <p:spPr>
            <a:xfrm>
              <a:off x="8013329" y="4806036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6F04BC08-92AA-D817-E7DC-FC12E1E23E7D}"/>
                </a:ext>
              </a:extLst>
            </p:cNvPr>
            <p:cNvSpPr/>
            <p:nvPr/>
          </p:nvSpPr>
          <p:spPr>
            <a:xfrm>
              <a:off x="8714600" y="4806036"/>
              <a:ext cx="384810" cy="38481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B2167915-3CEB-E9D8-4788-159E22B48001}"/>
                </a:ext>
              </a:extLst>
            </p:cNvPr>
            <p:cNvSpPr txBox="1"/>
            <p:nvPr/>
          </p:nvSpPr>
          <p:spPr>
            <a:xfrm>
              <a:off x="8398139" y="4826285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42" name="Straight Arrow Connector 141">
              <a:extLst>
                <a:ext uri="{FF2B5EF4-FFF2-40B4-BE49-F238E27FC236}">
                  <a16:creationId xmlns:a16="http://schemas.microsoft.com/office/drawing/2014/main" id="{0CAF6078-7F20-14F7-241D-D3BBC2DD5807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23" y="5004457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B10BE494-5B67-BFF1-D489-AB2A4DFCA75E}"/>
                </a:ext>
              </a:extLst>
            </p:cNvPr>
            <p:cNvSpPr txBox="1"/>
            <p:nvPr/>
          </p:nvSpPr>
          <p:spPr>
            <a:xfrm>
              <a:off x="9360636" y="4767609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FB51735C-CA2B-D629-5197-DAB2BE7DC03F}"/>
              </a:ext>
            </a:extLst>
          </p:cNvPr>
          <p:cNvSpPr txBox="1"/>
          <p:nvPr/>
        </p:nvSpPr>
        <p:spPr>
          <a:xfrm>
            <a:off x="222207" y="793910"/>
            <a:ext cx="1798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3-Color Input: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82935FAC-24AD-B823-5B29-2DE50C5DDAF5}"/>
              </a:ext>
            </a:extLst>
          </p:cNvPr>
          <p:cNvSpPr txBox="1"/>
          <p:nvPr/>
        </p:nvSpPr>
        <p:spPr>
          <a:xfrm>
            <a:off x="5936871" y="3103572"/>
            <a:ext cx="5027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</a:t>
            </a:r>
            <a:r>
              <a:rPr lang="en-US" sz="2400" b="1" baseline="30000" dirty="0"/>
              <a:t>nd</a:t>
            </a:r>
            <a:r>
              <a:rPr lang="en-US" sz="2400" b="1" dirty="0"/>
              <a:t> Step Additions: </a:t>
            </a:r>
            <a:r>
              <a:rPr lang="en-US" sz="2400" dirty="0"/>
              <a:t>|V| copies of</a:t>
            </a:r>
            <a:r>
              <a:rPr lang="en-US" dirty="0"/>
              <a:t> </a:t>
            </a: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22E3B25B-9727-5668-B9CE-A3282AAAD57C}"/>
              </a:ext>
            </a:extLst>
          </p:cNvPr>
          <p:cNvSpPr/>
          <p:nvPr/>
        </p:nvSpPr>
        <p:spPr>
          <a:xfrm>
            <a:off x="10417232" y="3134002"/>
            <a:ext cx="384810" cy="384810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0321C243-11F8-E714-F0EA-8FD16B6FBC57}"/>
              </a:ext>
            </a:extLst>
          </p:cNvPr>
          <p:cNvSpPr/>
          <p:nvPr/>
        </p:nvSpPr>
        <p:spPr>
          <a:xfrm>
            <a:off x="2755660" y="814316"/>
            <a:ext cx="3030312" cy="292662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0C1BE813-79EA-23A6-D879-3226830F6B11}"/>
              </a:ext>
            </a:extLst>
          </p:cNvPr>
          <p:cNvSpPr/>
          <p:nvPr/>
        </p:nvSpPr>
        <p:spPr>
          <a:xfrm>
            <a:off x="5843460" y="814317"/>
            <a:ext cx="6252353" cy="20956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BF5AFB2C-9387-93F8-6E90-303209C27CE7}"/>
              </a:ext>
            </a:extLst>
          </p:cNvPr>
          <p:cNvSpPr/>
          <p:nvPr/>
        </p:nvSpPr>
        <p:spPr>
          <a:xfrm>
            <a:off x="5843459" y="2947028"/>
            <a:ext cx="6252353" cy="79391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itle 1">
            <a:extLst>
              <a:ext uri="{FF2B5EF4-FFF2-40B4-BE49-F238E27FC236}">
                <a16:creationId xmlns:a16="http://schemas.microsoft.com/office/drawing/2014/main" id="{B55F6851-E396-282C-93B9-90DB2976D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12143905" cy="68616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2-Step CRNs: (2,0) NP-complete</a:t>
            </a: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B7C33291-064E-D1B9-671B-374EA6EF9BB2}"/>
              </a:ext>
            </a:extLst>
          </p:cNvPr>
          <p:cNvSpPr/>
          <p:nvPr/>
        </p:nvSpPr>
        <p:spPr>
          <a:xfrm>
            <a:off x="4561909" y="5073816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6968CDB8-6F9B-ED39-C4EE-4EDDBAED8CDF}"/>
              </a:ext>
            </a:extLst>
          </p:cNvPr>
          <p:cNvSpPr/>
          <p:nvPr/>
        </p:nvSpPr>
        <p:spPr>
          <a:xfrm>
            <a:off x="5143854" y="4689006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083ED776-8D94-82AA-09FC-D524BF2A64B9}"/>
              </a:ext>
            </a:extLst>
          </p:cNvPr>
          <p:cNvSpPr/>
          <p:nvPr/>
        </p:nvSpPr>
        <p:spPr>
          <a:xfrm>
            <a:off x="5143854" y="5463175"/>
            <a:ext cx="384810" cy="38481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9867CE6D-06C0-329D-5CD0-4FCC4DD26836}"/>
              </a:ext>
            </a:extLst>
          </p:cNvPr>
          <p:cNvSpPr/>
          <p:nvPr/>
        </p:nvSpPr>
        <p:spPr>
          <a:xfrm>
            <a:off x="6832945" y="5078365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DAE9B0EC-97EC-5C1A-B752-0DA971BA7974}"/>
              </a:ext>
            </a:extLst>
          </p:cNvPr>
          <p:cNvSpPr/>
          <p:nvPr/>
        </p:nvSpPr>
        <p:spPr>
          <a:xfrm>
            <a:off x="6139171" y="5463175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E43FE7A5-3927-5549-9260-5085ED25320F}"/>
              </a:ext>
            </a:extLst>
          </p:cNvPr>
          <p:cNvSpPr/>
          <p:nvPr/>
        </p:nvSpPr>
        <p:spPr>
          <a:xfrm>
            <a:off x="6139171" y="4689006"/>
            <a:ext cx="384810" cy="38481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14204315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9D56C-FBB5-5FA2-7643-E81BD5F76B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EE7979A2-3B0C-2780-77B0-7B92ECAA0D5B}"/>
              </a:ext>
            </a:extLst>
          </p:cNvPr>
          <p:cNvGrpSpPr/>
          <p:nvPr/>
        </p:nvGrpSpPr>
        <p:grpSpPr>
          <a:xfrm>
            <a:off x="0" y="1326637"/>
            <a:ext cx="2368662" cy="1133337"/>
            <a:chOff x="163883" y="564290"/>
            <a:chExt cx="3017520" cy="1276350"/>
          </a:xfrm>
          <a:solidFill>
            <a:schemeClr val="bg2">
              <a:lumMod val="90000"/>
            </a:schemeClr>
          </a:solidFill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460C03D-3547-B3D2-A689-DADAF54B60AB}"/>
                </a:ext>
              </a:extLst>
            </p:cNvPr>
            <p:cNvGrpSpPr/>
            <p:nvPr/>
          </p:nvGrpSpPr>
          <p:grpSpPr>
            <a:xfrm>
              <a:off x="163883" y="564290"/>
              <a:ext cx="3017520" cy="1276350"/>
              <a:chOff x="2712720" y="1474470"/>
              <a:chExt cx="3017520" cy="1276350"/>
            </a:xfrm>
            <a:grpFill/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E59C8131-95B7-47AD-C216-20E594416DAB}"/>
                  </a:ext>
                </a:extLst>
              </p:cNvPr>
              <p:cNvSpPr/>
              <p:nvPr/>
            </p:nvSpPr>
            <p:spPr>
              <a:xfrm>
                <a:off x="3432810" y="147447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EB94E00C-129F-2BD3-8355-BD2DEB91BE2E}"/>
                  </a:ext>
                </a:extLst>
              </p:cNvPr>
              <p:cNvSpPr/>
              <p:nvPr/>
            </p:nvSpPr>
            <p:spPr>
              <a:xfrm>
                <a:off x="4556760" y="147447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8D11F474-AA84-E843-F9B3-39F799B37FB3}"/>
                  </a:ext>
                </a:extLst>
              </p:cNvPr>
              <p:cNvSpPr/>
              <p:nvPr/>
            </p:nvSpPr>
            <p:spPr>
              <a:xfrm>
                <a:off x="3432810" y="236601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CCBC863B-E722-82BD-7E49-C13D9BEE34F6}"/>
                  </a:ext>
                </a:extLst>
              </p:cNvPr>
              <p:cNvSpPr/>
              <p:nvPr/>
            </p:nvSpPr>
            <p:spPr>
              <a:xfrm>
                <a:off x="4556760" y="236601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e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3D8B2A61-2054-5982-86B5-57DA9CBE42CA}"/>
                  </a:ext>
                </a:extLst>
              </p:cNvPr>
              <p:cNvSpPr/>
              <p:nvPr/>
            </p:nvSpPr>
            <p:spPr>
              <a:xfrm>
                <a:off x="2712720" y="1900025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a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FFD7CDB3-2E72-D22D-4514-388E073ECCD7}"/>
                  </a:ext>
                </a:extLst>
              </p:cNvPr>
              <p:cNvSpPr/>
              <p:nvPr/>
            </p:nvSpPr>
            <p:spPr>
              <a:xfrm>
                <a:off x="5345430" y="1926695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f</a:t>
                </a:r>
              </a:p>
            </p:txBody>
          </p:sp>
        </p:grp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5971C52-02E3-21DB-4AC2-079C68E5E820}"/>
                </a:ext>
              </a:extLst>
            </p:cNvPr>
            <p:cNvCxnSpPr>
              <a:stCxn id="24" idx="7"/>
              <a:endCxn id="20" idx="2"/>
            </p:cNvCxnSpPr>
            <p:nvPr/>
          </p:nvCxnSpPr>
          <p:spPr>
            <a:xfrm flipV="1">
              <a:off x="492339" y="756695"/>
              <a:ext cx="391634" cy="28950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2333503-9028-52B5-E498-6B85AACA4BF3}"/>
                </a:ext>
              </a:extLst>
            </p:cNvPr>
            <p:cNvCxnSpPr>
              <a:stCxn id="24" idx="5"/>
              <a:endCxn id="22" idx="2"/>
            </p:cNvCxnSpPr>
            <p:nvPr/>
          </p:nvCxnSpPr>
          <p:spPr>
            <a:xfrm>
              <a:off x="492339" y="1318301"/>
              <a:ext cx="391634" cy="32993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DEEF891-878B-A045-AB6A-C219AF1BB909}"/>
                </a:ext>
              </a:extLst>
            </p:cNvPr>
            <p:cNvCxnSpPr>
              <a:stCxn id="20" idx="4"/>
              <a:endCxn id="22" idx="0"/>
            </p:cNvCxnSpPr>
            <p:nvPr/>
          </p:nvCxnSpPr>
          <p:spPr>
            <a:xfrm>
              <a:off x="1076378" y="949100"/>
              <a:ext cx="0" cy="50673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F4107D83-6CE1-169E-1B8E-7B02A084F03F}"/>
                </a:ext>
              </a:extLst>
            </p:cNvPr>
            <p:cNvCxnSpPr>
              <a:stCxn id="20" idx="6"/>
              <a:endCxn id="21" idx="2"/>
            </p:cNvCxnSpPr>
            <p:nvPr/>
          </p:nvCxnSpPr>
          <p:spPr>
            <a:xfrm>
              <a:off x="1268783" y="756695"/>
              <a:ext cx="73914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B17A0FC-8463-074F-E439-2AC5F939C21A}"/>
                </a:ext>
              </a:extLst>
            </p:cNvPr>
            <p:cNvCxnSpPr>
              <a:stCxn id="22" idx="6"/>
              <a:endCxn id="23" idx="2"/>
            </p:cNvCxnSpPr>
            <p:nvPr/>
          </p:nvCxnSpPr>
          <p:spPr>
            <a:xfrm>
              <a:off x="1268783" y="1648235"/>
              <a:ext cx="73914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7FD095B-444A-5B40-6519-122445CB7699}"/>
                </a:ext>
              </a:extLst>
            </p:cNvPr>
            <p:cNvCxnSpPr>
              <a:stCxn id="23" idx="6"/>
              <a:endCxn id="25" idx="3"/>
            </p:cNvCxnSpPr>
            <p:nvPr/>
          </p:nvCxnSpPr>
          <p:spPr>
            <a:xfrm flipV="1">
              <a:off x="2392733" y="1344971"/>
              <a:ext cx="460214" cy="30326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3A81DA5C-FDF3-FCF2-E1FB-5943B36AC1CF}"/>
                </a:ext>
              </a:extLst>
            </p:cNvPr>
            <p:cNvCxnSpPr>
              <a:stCxn id="21" idx="6"/>
              <a:endCxn id="25" idx="1"/>
            </p:cNvCxnSpPr>
            <p:nvPr/>
          </p:nvCxnSpPr>
          <p:spPr>
            <a:xfrm>
              <a:off x="2392733" y="756695"/>
              <a:ext cx="460214" cy="31617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67CA3560-B4ED-3C0A-C077-A0E65CC8B69A}"/>
                </a:ext>
              </a:extLst>
            </p:cNvPr>
            <p:cNvCxnSpPr>
              <a:stCxn id="21" idx="3"/>
              <a:endCxn id="22" idx="7"/>
            </p:cNvCxnSpPr>
            <p:nvPr/>
          </p:nvCxnSpPr>
          <p:spPr>
            <a:xfrm flipH="1">
              <a:off x="1212429" y="892746"/>
              <a:ext cx="851848" cy="619438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A5F673CA-B268-D8E3-5CC2-BB598153875A}"/>
              </a:ext>
            </a:extLst>
          </p:cNvPr>
          <p:cNvSpPr txBox="1"/>
          <p:nvPr/>
        </p:nvSpPr>
        <p:spPr>
          <a:xfrm>
            <a:off x="2784096" y="3334170"/>
            <a:ext cx="3105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0612A04-5DC5-D4A3-DB66-61AC23E7ED89}"/>
              </a:ext>
            </a:extLst>
          </p:cNvPr>
          <p:cNvSpPr txBox="1"/>
          <p:nvPr/>
        </p:nvSpPr>
        <p:spPr>
          <a:xfrm>
            <a:off x="2748862" y="763133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4D5A357-4E62-3B02-35EE-B7CF69344BF1}"/>
              </a:ext>
            </a:extLst>
          </p:cNvPr>
          <p:cNvSpPr txBox="1"/>
          <p:nvPr/>
        </p:nvSpPr>
        <p:spPr>
          <a:xfrm>
            <a:off x="2728944" y="2963489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87A896D-E26F-8059-7B35-9D39FE9E7055}"/>
              </a:ext>
            </a:extLst>
          </p:cNvPr>
          <p:cNvSpPr txBox="1"/>
          <p:nvPr/>
        </p:nvSpPr>
        <p:spPr>
          <a:xfrm>
            <a:off x="2784096" y="1103623"/>
            <a:ext cx="190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 v: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0EB0FEC7-B8B9-7064-4CF5-81260C260072}"/>
              </a:ext>
            </a:extLst>
          </p:cNvPr>
          <p:cNvSpPr/>
          <p:nvPr/>
        </p:nvSpPr>
        <p:spPr>
          <a:xfrm>
            <a:off x="3250931" y="169126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98556FDE-3059-F4A3-77B7-E63B4A9B5F4E}"/>
              </a:ext>
            </a:extLst>
          </p:cNvPr>
          <p:cNvSpPr/>
          <p:nvPr/>
        </p:nvSpPr>
        <p:spPr>
          <a:xfrm>
            <a:off x="3783055" y="1692519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8E867FEE-4795-7963-B3BD-C80F6BEE9AAA}"/>
              </a:ext>
            </a:extLst>
          </p:cNvPr>
          <p:cNvSpPr/>
          <p:nvPr/>
        </p:nvSpPr>
        <p:spPr>
          <a:xfrm>
            <a:off x="2979930" y="2043288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DD0C9D9D-1675-D025-4EAF-43EFF079117C}"/>
              </a:ext>
            </a:extLst>
          </p:cNvPr>
          <p:cNvSpPr/>
          <p:nvPr/>
        </p:nvSpPr>
        <p:spPr>
          <a:xfrm>
            <a:off x="3526665" y="2029409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B40853F5-EE84-9981-09BB-811E38767262}"/>
              </a:ext>
            </a:extLst>
          </p:cNvPr>
          <p:cNvSpPr/>
          <p:nvPr/>
        </p:nvSpPr>
        <p:spPr>
          <a:xfrm>
            <a:off x="4028686" y="2043922"/>
            <a:ext cx="384810" cy="38481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F32B9EF-1985-6492-A915-EBF734093E69}"/>
              </a:ext>
            </a:extLst>
          </p:cNvPr>
          <p:cNvSpPr txBox="1"/>
          <p:nvPr/>
        </p:nvSpPr>
        <p:spPr>
          <a:xfrm>
            <a:off x="5822541" y="763133"/>
            <a:ext cx="1851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599C8730-A546-8A81-C11C-3BA104BFF6D1}"/>
              </a:ext>
            </a:extLst>
          </p:cNvPr>
          <p:cNvSpPr/>
          <p:nvPr/>
        </p:nvSpPr>
        <p:spPr>
          <a:xfrm>
            <a:off x="6055569" y="1467456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BAB77144-EE85-25E2-6820-B0A7F516A266}"/>
              </a:ext>
            </a:extLst>
          </p:cNvPr>
          <p:cNvSpPr/>
          <p:nvPr/>
        </p:nvSpPr>
        <p:spPr>
          <a:xfrm>
            <a:off x="6756840" y="1467456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0169FCE-0D74-533C-EFE2-76640A467E82}"/>
              </a:ext>
            </a:extLst>
          </p:cNvPr>
          <p:cNvSpPr txBox="1"/>
          <p:nvPr/>
        </p:nvSpPr>
        <p:spPr>
          <a:xfrm>
            <a:off x="6440379" y="148770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637FD79D-F236-3724-73F6-7ABD3637E3B9}"/>
              </a:ext>
            </a:extLst>
          </p:cNvPr>
          <p:cNvCxnSpPr>
            <a:cxnSpLocks/>
          </p:cNvCxnSpPr>
          <p:nvPr/>
        </p:nvCxnSpPr>
        <p:spPr>
          <a:xfrm>
            <a:off x="7217763" y="1665877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7F7255F2-DA07-B1DA-E523-12F2FC7B63BE}"/>
              </a:ext>
            </a:extLst>
          </p:cNvPr>
          <p:cNvSpPr txBox="1"/>
          <p:nvPr/>
        </p:nvSpPr>
        <p:spPr>
          <a:xfrm>
            <a:off x="7402876" y="1429029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BB4BF739-1A0B-B17F-851C-765019203F46}"/>
              </a:ext>
            </a:extLst>
          </p:cNvPr>
          <p:cNvSpPr/>
          <p:nvPr/>
        </p:nvSpPr>
        <p:spPr>
          <a:xfrm>
            <a:off x="6055561" y="192912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12891DA4-311F-859F-DE6C-1411BE60C894}"/>
              </a:ext>
            </a:extLst>
          </p:cNvPr>
          <p:cNvSpPr/>
          <p:nvPr/>
        </p:nvSpPr>
        <p:spPr>
          <a:xfrm>
            <a:off x="6756832" y="1929121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9A749EA-D5D3-C802-9DA1-541A0F4D042C}"/>
              </a:ext>
            </a:extLst>
          </p:cNvPr>
          <p:cNvSpPr txBox="1"/>
          <p:nvPr/>
        </p:nvSpPr>
        <p:spPr>
          <a:xfrm>
            <a:off x="6440371" y="194937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8A95F117-5510-6FDD-F17D-0A2149E29E99}"/>
              </a:ext>
            </a:extLst>
          </p:cNvPr>
          <p:cNvCxnSpPr>
            <a:cxnSpLocks/>
          </p:cNvCxnSpPr>
          <p:nvPr/>
        </p:nvCxnSpPr>
        <p:spPr>
          <a:xfrm>
            <a:off x="7217755" y="2127542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89C872B7-5198-9DB3-1FEC-CCC5D0985AEA}"/>
              </a:ext>
            </a:extLst>
          </p:cNvPr>
          <p:cNvSpPr txBox="1"/>
          <p:nvPr/>
        </p:nvSpPr>
        <p:spPr>
          <a:xfrm>
            <a:off x="7402868" y="1890694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B9D6A8B0-2EDE-855B-CB2F-72674E377E3D}"/>
              </a:ext>
            </a:extLst>
          </p:cNvPr>
          <p:cNvSpPr/>
          <p:nvPr/>
        </p:nvSpPr>
        <p:spPr>
          <a:xfrm>
            <a:off x="6055561" y="2382852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6E5BC329-8703-5E01-F1D9-2A8C694E3B73}"/>
              </a:ext>
            </a:extLst>
          </p:cNvPr>
          <p:cNvSpPr/>
          <p:nvPr/>
        </p:nvSpPr>
        <p:spPr>
          <a:xfrm>
            <a:off x="6756832" y="2382852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605AB4C-AB54-D3F7-9FBB-24CB0BEA008E}"/>
              </a:ext>
            </a:extLst>
          </p:cNvPr>
          <p:cNvSpPr txBox="1"/>
          <p:nvPr/>
        </p:nvSpPr>
        <p:spPr>
          <a:xfrm>
            <a:off x="6440371" y="240310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C61FC28E-06EA-5601-6CBD-33C109478067}"/>
              </a:ext>
            </a:extLst>
          </p:cNvPr>
          <p:cNvCxnSpPr>
            <a:cxnSpLocks/>
          </p:cNvCxnSpPr>
          <p:nvPr/>
        </p:nvCxnSpPr>
        <p:spPr>
          <a:xfrm>
            <a:off x="7217755" y="2581273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55866D44-07A4-FE9A-BDF8-CFBE019DE352}"/>
              </a:ext>
            </a:extLst>
          </p:cNvPr>
          <p:cNvSpPr txBox="1"/>
          <p:nvPr/>
        </p:nvSpPr>
        <p:spPr>
          <a:xfrm>
            <a:off x="7402868" y="2344425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DAEAEBA-39E5-8523-C0EA-CC349EC9A810}"/>
              </a:ext>
            </a:extLst>
          </p:cNvPr>
          <p:cNvSpPr txBox="1"/>
          <p:nvPr/>
        </p:nvSpPr>
        <p:spPr>
          <a:xfrm>
            <a:off x="7990857" y="1060952"/>
            <a:ext cx="1999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edge (</a:t>
            </a:r>
            <a:r>
              <a:rPr lang="en-US" dirty="0" err="1"/>
              <a:t>i,j</a:t>
            </a:r>
            <a:r>
              <a:rPr lang="en-US" dirty="0"/>
              <a:t>):</a:t>
            </a:r>
          </a:p>
          <a:p>
            <a:endParaRPr lang="en-US" dirty="0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833191A5-BEAA-BBA8-8B82-3674ED205E00}"/>
              </a:ext>
            </a:extLst>
          </p:cNvPr>
          <p:cNvSpPr/>
          <p:nvPr/>
        </p:nvSpPr>
        <p:spPr>
          <a:xfrm>
            <a:off x="8198783" y="1408780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8D89ABE7-11B5-7757-A0F0-39CDA23617C8}"/>
              </a:ext>
            </a:extLst>
          </p:cNvPr>
          <p:cNvSpPr/>
          <p:nvPr/>
        </p:nvSpPr>
        <p:spPr>
          <a:xfrm>
            <a:off x="8900054" y="1408780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F672B75-EE03-D542-51AF-D952C7E3FBD7}"/>
              </a:ext>
            </a:extLst>
          </p:cNvPr>
          <p:cNvSpPr txBox="1"/>
          <p:nvPr/>
        </p:nvSpPr>
        <p:spPr>
          <a:xfrm>
            <a:off x="8583593" y="142902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845E6116-D0F8-681C-CEDC-3711F0E34A83}"/>
              </a:ext>
            </a:extLst>
          </p:cNvPr>
          <p:cNvCxnSpPr>
            <a:cxnSpLocks/>
          </p:cNvCxnSpPr>
          <p:nvPr/>
        </p:nvCxnSpPr>
        <p:spPr>
          <a:xfrm>
            <a:off x="9360977" y="1607201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48A6E4C3-D1DD-140F-1BB6-E4B29374FDF1}"/>
              </a:ext>
            </a:extLst>
          </p:cNvPr>
          <p:cNvSpPr txBox="1"/>
          <p:nvPr/>
        </p:nvSpPr>
        <p:spPr>
          <a:xfrm>
            <a:off x="9546090" y="1370353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6713E545-F48F-92D5-DA0E-6B132FA53B9B}"/>
              </a:ext>
            </a:extLst>
          </p:cNvPr>
          <p:cNvSpPr/>
          <p:nvPr/>
        </p:nvSpPr>
        <p:spPr>
          <a:xfrm>
            <a:off x="8198783" y="1907524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803239CC-644D-D895-5826-6CB5C1D796EE}"/>
              </a:ext>
            </a:extLst>
          </p:cNvPr>
          <p:cNvSpPr/>
          <p:nvPr/>
        </p:nvSpPr>
        <p:spPr>
          <a:xfrm>
            <a:off x="8900054" y="1907524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87187E7B-ED17-5AF2-C240-ABB817D63C47}"/>
              </a:ext>
            </a:extLst>
          </p:cNvPr>
          <p:cNvSpPr txBox="1"/>
          <p:nvPr/>
        </p:nvSpPr>
        <p:spPr>
          <a:xfrm>
            <a:off x="8591956" y="195665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FB2E7014-1840-30A7-ED61-FDCF0C70DA49}"/>
              </a:ext>
            </a:extLst>
          </p:cNvPr>
          <p:cNvCxnSpPr>
            <a:cxnSpLocks/>
          </p:cNvCxnSpPr>
          <p:nvPr/>
        </p:nvCxnSpPr>
        <p:spPr>
          <a:xfrm>
            <a:off x="9360977" y="2105945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B15666E0-C9F8-7835-C9B9-A4D2B044BB99}"/>
              </a:ext>
            </a:extLst>
          </p:cNvPr>
          <p:cNvSpPr txBox="1"/>
          <p:nvPr/>
        </p:nvSpPr>
        <p:spPr>
          <a:xfrm>
            <a:off x="9546090" y="1869097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67C80A1D-69AF-5326-6C32-2AE10285D0C2}"/>
              </a:ext>
            </a:extLst>
          </p:cNvPr>
          <p:cNvSpPr/>
          <p:nvPr/>
        </p:nvSpPr>
        <p:spPr>
          <a:xfrm>
            <a:off x="8198783" y="2389438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B7FAFB22-27EA-F0A4-5380-64D4E78FC693}"/>
              </a:ext>
            </a:extLst>
          </p:cNvPr>
          <p:cNvSpPr/>
          <p:nvPr/>
        </p:nvSpPr>
        <p:spPr>
          <a:xfrm>
            <a:off x="8900054" y="2389438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1D780729-3911-4C87-67D1-680480CA8359}"/>
              </a:ext>
            </a:extLst>
          </p:cNvPr>
          <p:cNvSpPr txBox="1"/>
          <p:nvPr/>
        </p:nvSpPr>
        <p:spPr>
          <a:xfrm>
            <a:off x="8583593" y="240968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82A3E9B9-1142-28CB-E1B7-1109B7775DE2}"/>
              </a:ext>
            </a:extLst>
          </p:cNvPr>
          <p:cNvCxnSpPr>
            <a:cxnSpLocks/>
          </p:cNvCxnSpPr>
          <p:nvPr/>
        </p:nvCxnSpPr>
        <p:spPr>
          <a:xfrm>
            <a:off x="9360977" y="2587859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F8881C4E-3A2F-A684-A766-2DDF6B774CAE}"/>
              </a:ext>
            </a:extLst>
          </p:cNvPr>
          <p:cNvSpPr txBox="1"/>
          <p:nvPr/>
        </p:nvSpPr>
        <p:spPr>
          <a:xfrm>
            <a:off x="9546090" y="2351011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83FBDB2D-A52E-D58A-F31E-68E7C01CDC03}"/>
              </a:ext>
            </a:extLst>
          </p:cNvPr>
          <p:cNvSpPr txBox="1"/>
          <p:nvPr/>
        </p:nvSpPr>
        <p:spPr>
          <a:xfrm>
            <a:off x="5844410" y="1073116"/>
            <a:ext cx="190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 v:</a:t>
            </a:r>
          </a:p>
          <a:p>
            <a:endParaRPr lang="en-US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967E6C8E-B0B7-2F86-291E-E9FCE5ED692A}"/>
              </a:ext>
            </a:extLst>
          </p:cNvPr>
          <p:cNvSpPr txBox="1"/>
          <p:nvPr/>
        </p:nvSpPr>
        <p:spPr>
          <a:xfrm>
            <a:off x="10089178" y="1045892"/>
            <a:ext cx="1727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For all vertices V: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C74BCFFC-6C73-D4C9-7909-A07C079BB407}"/>
              </a:ext>
            </a:extLst>
          </p:cNvPr>
          <p:cNvGrpSpPr/>
          <p:nvPr/>
        </p:nvGrpSpPr>
        <p:grpSpPr>
          <a:xfrm>
            <a:off x="10263183" y="1441315"/>
            <a:ext cx="1736119" cy="1377061"/>
            <a:chOff x="8013329" y="3852213"/>
            <a:chExt cx="1736119" cy="1377061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37F634BD-B6BF-D0E2-B5C7-A74F51871A34}"/>
                </a:ext>
              </a:extLst>
            </p:cNvPr>
            <p:cNvSpPr/>
            <p:nvPr/>
          </p:nvSpPr>
          <p:spPr>
            <a:xfrm>
              <a:off x="8013337" y="3890640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5C0ABEFC-BA1A-03B8-59D2-04BA3B558F22}"/>
                </a:ext>
              </a:extLst>
            </p:cNvPr>
            <p:cNvSpPr/>
            <p:nvPr/>
          </p:nvSpPr>
          <p:spPr>
            <a:xfrm>
              <a:off x="8714608" y="3890640"/>
              <a:ext cx="384810" cy="38481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C78DFC10-AD60-B35F-447B-F1864A954688}"/>
                </a:ext>
              </a:extLst>
            </p:cNvPr>
            <p:cNvSpPr txBox="1"/>
            <p:nvPr/>
          </p:nvSpPr>
          <p:spPr>
            <a:xfrm>
              <a:off x="8398147" y="391088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9A2F4614-221A-9462-93AC-FDED8820372A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31" y="4089061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22CC7EF8-0275-F416-B199-83514126D466}"/>
                </a:ext>
              </a:extLst>
            </p:cNvPr>
            <p:cNvSpPr txBox="1"/>
            <p:nvPr/>
          </p:nvSpPr>
          <p:spPr>
            <a:xfrm>
              <a:off x="9360644" y="3852213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8026BC90-D6A1-3A61-B11F-EA90736DA537}"/>
                </a:ext>
              </a:extLst>
            </p:cNvPr>
            <p:cNvSpPr/>
            <p:nvPr/>
          </p:nvSpPr>
          <p:spPr>
            <a:xfrm>
              <a:off x="8013329" y="4352305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6C070B46-5ABC-9E1B-FA4F-630049E84F14}"/>
                </a:ext>
              </a:extLst>
            </p:cNvPr>
            <p:cNvSpPr/>
            <p:nvPr/>
          </p:nvSpPr>
          <p:spPr>
            <a:xfrm>
              <a:off x="8714600" y="4352305"/>
              <a:ext cx="384810" cy="38481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D2838A10-60DB-30BE-9E4C-A1FB077EC369}"/>
                </a:ext>
              </a:extLst>
            </p:cNvPr>
            <p:cNvSpPr txBox="1"/>
            <p:nvPr/>
          </p:nvSpPr>
          <p:spPr>
            <a:xfrm>
              <a:off x="8398139" y="437255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D1FA5542-5FC6-CCAD-C77D-62F7A9625C43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23" y="4550726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ABAC501B-AD3C-02DF-F9FA-C213237C3497}"/>
                </a:ext>
              </a:extLst>
            </p:cNvPr>
            <p:cNvSpPr txBox="1"/>
            <p:nvPr/>
          </p:nvSpPr>
          <p:spPr>
            <a:xfrm>
              <a:off x="9360636" y="4313878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E7A36AE1-1AC8-98B2-9D0E-D7CE165BC3E5}"/>
                </a:ext>
              </a:extLst>
            </p:cNvPr>
            <p:cNvSpPr/>
            <p:nvPr/>
          </p:nvSpPr>
          <p:spPr>
            <a:xfrm>
              <a:off x="8013329" y="4806036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D7BFD4D6-57E7-8183-C8A2-ED4D83F0CED7}"/>
                </a:ext>
              </a:extLst>
            </p:cNvPr>
            <p:cNvSpPr/>
            <p:nvPr/>
          </p:nvSpPr>
          <p:spPr>
            <a:xfrm>
              <a:off x="8714600" y="4806036"/>
              <a:ext cx="384810" cy="38481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FE57FF5B-5AA5-3B05-3E01-FDF6BF16DC9E}"/>
                </a:ext>
              </a:extLst>
            </p:cNvPr>
            <p:cNvSpPr txBox="1"/>
            <p:nvPr/>
          </p:nvSpPr>
          <p:spPr>
            <a:xfrm>
              <a:off x="8398139" y="4826285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42" name="Straight Arrow Connector 141">
              <a:extLst>
                <a:ext uri="{FF2B5EF4-FFF2-40B4-BE49-F238E27FC236}">
                  <a16:creationId xmlns:a16="http://schemas.microsoft.com/office/drawing/2014/main" id="{1DBD4858-D102-4DBD-CD92-8CC3A1200329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23" y="5004457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2DCB85DE-F564-09AF-E2EF-507B34444615}"/>
                </a:ext>
              </a:extLst>
            </p:cNvPr>
            <p:cNvSpPr txBox="1"/>
            <p:nvPr/>
          </p:nvSpPr>
          <p:spPr>
            <a:xfrm>
              <a:off x="9360636" y="4767609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7A746743-DF16-2783-0848-F57B6FCA0A7C}"/>
              </a:ext>
            </a:extLst>
          </p:cNvPr>
          <p:cNvSpPr txBox="1"/>
          <p:nvPr/>
        </p:nvSpPr>
        <p:spPr>
          <a:xfrm>
            <a:off x="222207" y="793910"/>
            <a:ext cx="1798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3-Color Input: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AAD8AFF3-4F2E-C879-AFAC-4D84068FA900}"/>
              </a:ext>
            </a:extLst>
          </p:cNvPr>
          <p:cNvSpPr txBox="1"/>
          <p:nvPr/>
        </p:nvSpPr>
        <p:spPr>
          <a:xfrm>
            <a:off x="5936871" y="3103572"/>
            <a:ext cx="5027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</a:t>
            </a:r>
            <a:r>
              <a:rPr lang="en-US" sz="2400" b="1" baseline="30000" dirty="0"/>
              <a:t>nd</a:t>
            </a:r>
            <a:r>
              <a:rPr lang="en-US" sz="2400" b="1" dirty="0"/>
              <a:t> Step Additions: </a:t>
            </a:r>
            <a:r>
              <a:rPr lang="en-US" sz="2400" dirty="0"/>
              <a:t>|V| copies of</a:t>
            </a:r>
            <a:r>
              <a:rPr lang="en-US" dirty="0"/>
              <a:t> </a:t>
            </a: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F472F361-5426-2A7E-32EE-D77971428B4F}"/>
              </a:ext>
            </a:extLst>
          </p:cNvPr>
          <p:cNvSpPr/>
          <p:nvPr/>
        </p:nvSpPr>
        <p:spPr>
          <a:xfrm>
            <a:off x="10417232" y="3134002"/>
            <a:ext cx="384810" cy="384810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23A463F2-B9FE-AD93-CCE6-6C39F64E21FE}"/>
              </a:ext>
            </a:extLst>
          </p:cNvPr>
          <p:cNvSpPr/>
          <p:nvPr/>
        </p:nvSpPr>
        <p:spPr>
          <a:xfrm>
            <a:off x="2755660" y="814316"/>
            <a:ext cx="3030312" cy="292662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9D322A0E-6688-77B8-D12D-B170686A7C1E}"/>
              </a:ext>
            </a:extLst>
          </p:cNvPr>
          <p:cNvSpPr/>
          <p:nvPr/>
        </p:nvSpPr>
        <p:spPr>
          <a:xfrm>
            <a:off x="5843460" y="814317"/>
            <a:ext cx="6252353" cy="20956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AACBDA93-FD74-79E0-0C13-8B5CF2741879}"/>
              </a:ext>
            </a:extLst>
          </p:cNvPr>
          <p:cNvSpPr/>
          <p:nvPr/>
        </p:nvSpPr>
        <p:spPr>
          <a:xfrm>
            <a:off x="5843459" y="2947028"/>
            <a:ext cx="6252353" cy="79391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itle 1">
            <a:extLst>
              <a:ext uri="{FF2B5EF4-FFF2-40B4-BE49-F238E27FC236}">
                <a16:creationId xmlns:a16="http://schemas.microsoft.com/office/drawing/2014/main" id="{D31B2953-5AFB-5740-BA57-7777D4CC4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12143905" cy="68616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2-Step CRNs: (2,0) NP-complete</a:t>
            </a: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94D7CF6E-675D-CD75-F5E1-FCE0F2521197}"/>
              </a:ext>
            </a:extLst>
          </p:cNvPr>
          <p:cNvSpPr/>
          <p:nvPr/>
        </p:nvSpPr>
        <p:spPr>
          <a:xfrm>
            <a:off x="4561909" y="5073816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7424A1A2-8AA3-A93C-EC1F-064ED08643EC}"/>
              </a:ext>
            </a:extLst>
          </p:cNvPr>
          <p:cNvSpPr/>
          <p:nvPr/>
        </p:nvSpPr>
        <p:spPr>
          <a:xfrm>
            <a:off x="5143854" y="4689006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BA73FFF7-7319-3940-52C4-31291F5A2698}"/>
              </a:ext>
            </a:extLst>
          </p:cNvPr>
          <p:cNvSpPr/>
          <p:nvPr/>
        </p:nvSpPr>
        <p:spPr>
          <a:xfrm>
            <a:off x="5143854" y="5463175"/>
            <a:ext cx="384810" cy="38481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A55B1064-A2EE-A807-1EB2-C4732CAFD0AE}"/>
              </a:ext>
            </a:extLst>
          </p:cNvPr>
          <p:cNvSpPr/>
          <p:nvPr/>
        </p:nvSpPr>
        <p:spPr>
          <a:xfrm>
            <a:off x="6832945" y="5078365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5A23C727-0E91-E4A9-9BC7-8070ED9651B1}"/>
              </a:ext>
            </a:extLst>
          </p:cNvPr>
          <p:cNvSpPr/>
          <p:nvPr/>
        </p:nvSpPr>
        <p:spPr>
          <a:xfrm>
            <a:off x="6139171" y="5463175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92E5528B-7305-ACBF-5141-1C1668C56F08}"/>
              </a:ext>
            </a:extLst>
          </p:cNvPr>
          <p:cNvSpPr/>
          <p:nvPr/>
        </p:nvSpPr>
        <p:spPr>
          <a:xfrm>
            <a:off x="6139171" y="4689006"/>
            <a:ext cx="384810" cy="38481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F5147F1-248A-6778-7F78-FEBD19208A1B}"/>
              </a:ext>
            </a:extLst>
          </p:cNvPr>
          <p:cNvSpPr/>
          <p:nvPr/>
        </p:nvSpPr>
        <p:spPr>
          <a:xfrm rot="3161250">
            <a:off x="5574572" y="4340126"/>
            <a:ext cx="537774" cy="1852188"/>
          </a:xfrm>
          <a:prstGeom prst="ellipse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9932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7E74C0-3454-9F56-BC89-1980BA3372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0F1187F7-73CC-92C1-61FD-AD33633B60AB}"/>
              </a:ext>
            </a:extLst>
          </p:cNvPr>
          <p:cNvGrpSpPr/>
          <p:nvPr/>
        </p:nvGrpSpPr>
        <p:grpSpPr>
          <a:xfrm>
            <a:off x="0" y="1326637"/>
            <a:ext cx="2368662" cy="1133337"/>
            <a:chOff x="163883" y="564290"/>
            <a:chExt cx="3017520" cy="1276350"/>
          </a:xfrm>
          <a:solidFill>
            <a:schemeClr val="bg2">
              <a:lumMod val="90000"/>
            </a:schemeClr>
          </a:solidFill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7AEE9363-6861-A7CF-DD36-FC50F7025915}"/>
                </a:ext>
              </a:extLst>
            </p:cNvPr>
            <p:cNvGrpSpPr/>
            <p:nvPr/>
          </p:nvGrpSpPr>
          <p:grpSpPr>
            <a:xfrm>
              <a:off x="163883" y="564290"/>
              <a:ext cx="3017520" cy="1276350"/>
              <a:chOff x="2712720" y="1474470"/>
              <a:chExt cx="3017520" cy="1276350"/>
            </a:xfrm>
            <a:grpFill/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0DC81FE6-209B-907E-A1A1-13B034D0DB85}"/>
                  </a:ext>
                </a:extLst>
              </p:cNvPr>
              <p:cNvSpPr/>
              <p:nvPr/>
            </p:nvSpPr>
            <p:spPr>
              <a:xfrm>
                <a:off x="3432810" y="147447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502084CD-FBCF-E79A-D3AE-4C71346A1F8D}"/>
                  </a:ext>
                </a:extLst>
              </p:cNvPr>
              <p:cNvSpPr/>
              <p:nvPr/>
            </p:nvSpPr>
            <p:spPr>
              <a:xfrm>
                <a:off x="4556760" y="147447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0F0E852E-5C50-88B6-E987-26F68A0CD031}"/>
                  </a:ext>
                </a:extLst>
              </p:cNvPr>
              <p:cNvSpPr/>
              <p:nvPr/>
            </p:nvSpPr>
            <p:spPr>
              <a:xfrm>
                <a:off x="3432810" y="236601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F9E937B8-62B9-7A56-1D3D-34C7E6693F72}"/>
                  </a:ext>
                </a:extLst>
              </p:cNvPr>
              <p:cNvSpPr/>
              <p:nvPr/>
            </p:nvSpPr>
            <p:spPr>
              <a:xfrm>
                <a:off x="4556760" y="236601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e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FDC5FCE2-E7B0-FAB9-C86A-152990EFB9B8}"/>
                  </a:ext>
                </a:extLst>
              </p:cNvPr>
              <p:cNvSpPr/>
              <p:nvPr/>
            </p:nvSpPr>
            <p:spPr>
              <a:xfrm>
                <a:off x="2712720" y="1900025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a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A6DCFF8E-3071-B8DF-3871-3EAE0F651607}"/>
                  </a:ext>
                </a:extLst>
              </p:cNvPr>
              <p:cNvSpPr/>
              <p:nvPr/>
            </p:nvSpPr>
            <p:spPr>
              <a:xfrm>
                <a:off x="5345430" y="1926695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f</a:t>
                </a:r>
              </a:p>
            </p:txBody>
          </p:sp>
        </p:grp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B399DDD-1DC8-F9D4-262B-9CA81B4F2C91}"/>
                </a:ext>
              </a:extLst>
            </p:cNvPr>
            <p:cNvCxnSpPr>
              <a:stCxn id="24" idx="7"/>
              <a:endCxn id="20" idx="2"/>
            </p:cNvCxnSpPr>
            <p:nvPr/>
          </p:nvCxnSpPr>
          <p:spPr>
            <a:xfrm flipV="1">
              <a:off x="492339" y="756695"/>
              <a:ext cx="391634" cy="28950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C2E2101-D168-550F-D833-8FF7EF444825}"/>
                </a:ext>
              </a:extLst>
            </p:cNvPr>
            <p:cNvCxnSpPr>
              <a:stCxn id="24" idx="5"/>
              <a:endCxn id="22" idx="2"/>
            </p:cNvCxnSpPr>
            <p:nvPr/>
          </p:nvCxnSpPr>
          <p:spPr>
            <a:xfrm>
              <a:off x="492339" y="1318301"/>
              <a:ext cx="391634" cy="32993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A0C9A36-CD9E-2939-1EA2-F7B65976F7FD}"/>
                </a:ext>
              </a:extLst>
            </p:cNvPr>
            <p:cNvCxnSpPr>
              <a:stCxn id="20" idx="4"/>
              <a:endCxn id="22" idx="0"/>
            </p:cNvCxnSpPr>
            <p:nvPr/>
          </p:nvCxnSpPr>
          <p:spPr>
            <a:xfrm>
              <a:off x="1076378" y="949100"/>
              <a:ext cx="0" cy="50673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1810769-2AE1-322B-A949-966CC8D26D5B}"/>
                </a:ext>
              </a:extLst>
            </p:cNvPr>
            <p:cNvCxnSpPr>
              <a:stCxn id="20" idx="6"/>
              <a:endCxn id="21" idx="2"/>
            </p:cNvCxnSpPr>
            <p:nvPr/>
          </p:nvCxnSpPr>
          <p:spPr>
            <a:xfrm>
              <a:off x="1268783" y="756695"/>
              <a:ext cx="73914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B1E1179-4481-91EE-4086-C2DFFA1E93E1}"/>
                </a:ext>
              </a:extLst>
            </p:cNvPr>
            <p:cNvCxnSpPr>
              <a:stCxn id="22" idx="6"/>
              <a:endCxn id="23" idx="2"/>
            </p:cNvCxnSpPr>
            <p:nvPr/>
          </p:nvCxnSpPr>
          <p:spPr>
            <a:xfrm>
              <a:off x="1268783" y="1648235"/>
              <a:ext cx="73914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A1DE49E-7DE8-9206-43F8-E043C6E99D65}"/>
                </a:ext>
              </a:extLst>
            </p:cNvPr>
            <p:cNvCxnSpPr>
              <a:stCxn id="23" idx="6"/>
              <a:endCxn id="25" idx="3"/>
            </p:cNvCxnSpPr>
            <p:nvPr/>
          </p:nvCxnSpPr>
          <p:spPr>
            <a:xfrm flipV="1">
              <a:off x="2392733" y="1344971"/>
              <a:ext cx="460214" cy="30326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EDD0926-8BE3-46EC-AFD5-D98A2B13964B}"/>
                </a:ext>
              </a:extLst>
            </p:cNvPr>
            <p:cNvCxnSpPr>
              <a:stCxn id="21" idx="6"/>
              <a:endCxn id="25" idx="1"/>
            </p:cNvCxnSpPr>
            <p:nvPr/>
          </p:nvCxnSpPr>
          <p:spPr>
            <a:xfrm>
              <a:off x="2392733" y="756695"/>
              <a:ext cx="460214" cy="31617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512E4F89-8DDF-AA42-88D3-250CC2483F77}"/>
                </a:ext>
              </a:extLst>
            </p:cNvPr>
            <p:cNvCxnSpPr>
              <a:stCxn id="21" idx="3"/>
              <a:endCxn id="22" idx="7"/>
            </p:cNvCxnSpPr>
            <p:nvPr/>
          </p:nvCxnSpPr>
          <p:spPr>
            <a:xfrm flipH="1">
              <a:off x="1212429" y="892746"/>
              <a:ext cx="851848" cy="619438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CD34EC82-6008-BA5C-3BA1-AD301FE548AF}"/>
              </a:ext>
            </a:extLst>
          </p:cNvPr>
          <p:cNvSpPr txBox="1"/>
          <p:nvPr/>
        </p:nvSpPr>
        <p:spPr>
          <a:xfrm>
            <a:off x="2784096" y="3334170"/>
            <a:ext cx="3105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B8E92A4-F74A-C128-E5D8-BE17D9FD51A3}"/>
              </a:ext>
            </a:extLst>
          </p:cNvPr>
          <p:cNvSpPr txBox="1"/>
          <p:nvPr/>
        </p:nvSpPr>
        <p:spPr>
          <a:xfrm>
            <a:off x="2748862" y="763133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04C88E0-E058-C7B5-AC5F-B592CB0FD40D}"/>
              </a:ext>
            </a:extLst>
          </p:cNvPr>
          <p:cNvSpPr txBox="1"/>
          <p:nvPr/>
        </p:nvSpPr>
        <p:spPr>
          <a:xfrm>
            <a:off x="2728944" y="2963489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A5C5DBD-761D-5436-6A91-90A94E922E4C}"/>
              </a:ext>
            </a:extLst>
          </p:cNvPr>
          <p:cNvSpPr txBox="1"/>
          <p:nvPr/>
        </p:nvSpPr>
        <p:spPr>
          <a:xfrm>
            <a:off x="2784096" y="1103623"/>
            <a:ext cx="190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 v: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A262AE37-9841-C9FF-23AE-6D8685E52BC6}"/>
              </a:ext>
            </a:extLst>
          </p:cNvPr>
          <p:cNvSpPr/>
          <p:nvPr/>
        </p:nvSpPr>
        <p:spPr>
          <a:xfrm>
            <a:off x="3250931" y="169126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59689119-1C60-18FA-A4F5-9F32A6813A4E}"/>
              </a:ext>
            </a:extLst>
          </p:cNvPr>
          <p:cNvSpPr/>
          <p:nvPr/>
        </p:nvSpPr>
        <p:spPr>
          <a:xfrm>
            <a:off x="3783055" y="1692519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55BE50BA-63B6-AF47-64D1-1AE3060A5C02}"/>
              </a:ext>
            </a:extLst>
          </p:cNvPr>
          <p:cNvSpPr/>
          <p:nvPr/>
        </p:nvSpPr>
        <p:spPr>
          <a:xfrm>
            <a:off x="2979930" y="2043288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63F39E01-00B3-DED1-18CB-3188345C1ABA}"/>
              </a:ext>
            </a:extLst>
          </p:cNvPr>
          <p:cNvSpPr/>
          <p:nvPr/>
        </p:nvSpPr>
        <p:spPr>
          <a:xfrm>
            <a:off x="3526665" y="2029409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B8083CBD-538E-ECC6-8AD9-7C768BDF00CC}"/>
              </a:ext>
            </a:extLst>
          </p:cNvPr>
          <p:cNvSpPr/>
          <p:nvPr/>
        </p:nvSpPr>
        <p:spPr>
          <a:xfrm>
            <a:off x="4028686" y="2043922"/>
            <a:ext cx="384810" cy="38481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205349E-551C-1598-C272-0B13E704041C}"/>
              </a:ext>
            </a:extLst>
          </p:cNvPr>
          <p:cNvSpPr txBox="1"/>
          <p:nvPr/>
        </p:nvSpPr>
        <p:spPr>
          <a:xfrm>
            <a:off x="5822541" y="763133"/>
            <a:ext cx="1851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6C1A86C-3AB0-71B4-FA3E-0E1AA373C42D}"/>
              </a:ext>
            </a:extLst>
          </p:cNvPr>
          <p:cNvSpPr/>
          <p:nvPr/>
        </p:nvSpPr>
        <p:spPr>
          <a:xfrm>
            <a:off x="6055569" y="1467456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F2898C3B-D3B9-7AAA-7001-D911AF5FCA8D}"/>
              </a:ext>
            </a:extLst>
          </p:cNvPr>
          <p:cNvSpPr/>
          <p:nvPr/>
        </p:nvSpPr>
        <p:spPr>
          <a:xfrm>
            <a:off x="6756840" y="1467456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756C863-3FFF-92A9-5976-6AEEFD952AD5}"/>
              </a:ext>
            </a:extLst>
          </p:cNvPr>
          <p:cNvSpPr txBox="1"/>
          <p:nvPr/>
        </p:nvSpPr>
        <p:spPr>
          <a:xfrm>
            <a:off x="6440379" y="148770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18BE44E4-8DD7-4B4F-F24A-1F91800287C5}"/>
              </a:ext>
            </a:extLst>
          </p:cNvPr>
          <p:cNvCxnSpPr>
            <a:cxnSpLocks/>
          </p:cNvCxnSpPr>
          <p:nvPr/>
        </p:nvCxnSpPr>
        <p:spPr>
          <a:xfrm>
            <a:off x="7217763" y="1665877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EB8E4473-6C2C-0A36-3E64-7BD9BE650CA5}"/>
              </a:ext>
            </a:extLst>
          </p:cNvPr>
          <p:cNvSpPr txBox="1"/>
          <p:nvPr/>
        </p:nvSpPr>
        <p:spPr>
          <a:xfrm>
            <a:off x="7402876" y="1429029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75E8354E-66C2-75E3-8BB6-83D5642B3839}"/>
              </a:ext>
            </a:extLst>
          </p:cNvPr>
          <p:cNvSpPr/>
          <p:nvPr/>
        </p:nvSpPr>
        <p:spPr>
          <a:xfrm>
            <a:off x="6055561" y="192912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67587F98-D8EE-B7C9-E1D6-A1F266F1108C}"/>
              </a:ext>
            </a:extLst>
          </p:cNvPr>
          <p:cNvSpPr/>
          <p:nvPr/>
        </p:nvSpPr>
        <p:spPr>
          <a:xfrm>
            <a:off x="6756832" y="1929121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3E9BD45-20E5-1FB7-2822-DA38281E3A5C}"/>
              </a:ext>
            </a:extLst>
          </p:cNvPr>
          <p:cNvSpPr txBox="1"/>
          <p:nvPr/>
        </p:nvSpPr>
        <p:spPr>
          <a:xfrm>
            <a:off x="6440371" y="194937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7E39C199-E42B-9B6C-28D5-3B3A7B5CD764}"/>
              </a:ext>
            </a:extLst>
          </p:cNvPr>
          <p:cNvCxnSpPr>
            <a:cxnSpLocks/>
          </p:cNvCxnSpPr>
          <p:nvPr/>
        </p:nvCxnSpPr>
        <p:spPr>
          <a:xfrm>
            <a:off x="7217755" y="2127542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07762E5D-2904-8769-8C1C-D29925534A92}"/>
              </a:ext>
            </a:extLst>
          </p:cNvPr>
          <p:cNvSpPr txBox="1"/>
          <p:nvPr/>
        </p:nvSpPr>
        <p:spPr>
          <a:xfrm>
            <a:off x="7402868" y="1890694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A2F91B74-31DA-CFAB-3209-93D2CA9A0C02}"/>
              </a:ext>
            </a:extLst>
          </p:cNvPr>
          <p:cNvSpPr/>
          <p:nvPr/>
        </p:nvSpPr>
        <p:spPr>
          <a:xfrm>
            <a:off x="6055561" y="2382852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871012F8-FCFA-EF2C-146E-893078961E06}"/>
              </a:ext>
            </a:extLst>
          </p:cNvPr>
          <p:cNvSpPr/>
          <p:nvPr/>
        </p:nvSpPr>
        <p:spPr>
          <a:xfrm>
            <a:off x="6756832" y="2382852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3983DBEE-9070-E8DD-B877-907A434016BB}"/>
              </a:ext>
            </a:extLst>
          </p:cNvPr>
          <p:cNvSpPr txBox="1"/>
          <p:nvPr/>
        </p:nvSpPr>
        <p:spPr>
          <a:xfrm>
            <a:off x="6440371" y="240310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93E8FDCF-DBA0-7370-CBA2-5354B4003670}"/>
              </a:ext>
            </a:extLst>
          </p:cNvPr>
          <p:cNvCxnSpPr>
            <a:cxnSpLocks/>
          </p:cNvCxnSpPr>
          <p:nvPr/>
        </p:nvCxnSpPr>
        <p:spPr>
          <a:xfrm>
            <a:off x="7217755" y="2581273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F59340A5-149D-5AA3-CD10-BE2F458CF57F}"/>
              </a:ext>
            </a:extLst>
          </p:cNvPr>
          <p:cNvSpPr txBox="1"/>
          <p:nvPr/>
        </p:nvSpPr>
        <p:spPr>
          <a:xfrm>
            <a:off x="7402868" y="2344425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F3146E5-C75F-C0FE-1EA8-1DC9085B8459}"/>
              </a:ext>
            </a:extLst>
          </p:cNvPr>
          <p:cNvSpPr txBox="1"/>
          <p:nvPr/>
        </p:nvSpPr>
        <p:spPr>
          <a:xfrm>
            <a:off x="7990857" y="1060952"/>
            <a:ext cx="1999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edge (</a:t>
            </a:r>
            <a:r>
              <a:rPr lang="en-US" dirty="0" err="1"/>
              <a:t>i,j</a:t>
            </a:r>
            <a:r>
              <a:rPr lang="en-US" dirty="0"/>
              <a:t>):</a:t>
            </a:r>
          </a:p>
          <a:p>
            <a:endParaRPr lang="en-US" dirty="0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CB1857B5-093F-EED4-CCAD-1AE04F4DBB36}"/>
              </a:ext>
            </a:extLst>
          </p:cNvPr>
          <p:cNvSpPr/>
          <p:nvPr/>
        </p:nvSpPr>
        <p:spPr>
          <a:xfrm>
            <a:off x="8198783" y="1408780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E87F5335-5AA4-8A82-2A29-803AF7C391CA}"/>
              </a:ext>
            </a:extLst>
          </p:cNvPr>
          <p:cNvSpPr/>
          <p:nvPr/>
        </p:nvSpPr>
        <p:spPr>
          <a:xfrm>
            <a:off x="8900054" y="1408780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653B548-DFE2-C58F-1C38-463AF9D19509}"/>
              </a:ext>
            </a:extLst>
          </p:cNvPr>
          <p:cNvSpPr txBox="1"/>
          <p:nvPr/>
        </p:nvSpPr>
        <p:spPr>
          <a:xfrm>
            <a:off x="8583593" y="142902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B8B8239A-B3D2-ACEA-B9ED-96A399E49E79}"/>
              </a:ext>
            </a:extLst>
          </p:cNvPr>
          <p:cNvCxnSpPr>
            <a:cxnSpLocks/>
          </p:cNvCxnSpPr>
          <p:nvPr/>
        </p:nvCxnSpPr>
        <p:spPr>
          <a:xfrm>
            <a:off x="9360977" y="1607201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87F11B71-8210-FE09-C9B1-A2AB208FEF1E}"/>
              </a:ext>
            </a:extLst>
          </p:cNvPr>
          <p:cNvSpPr txBox="1"/>
          <p:nvPr/>
        </p:nvSpPr>
        <p:spPr>
          <a:xfrm>
            <a:off x="9546090" y="1370353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317BA9EA-724E-0502-6736-2FCCE6BE7EBA}"/>
              </a:ext>
            </a:extLst>
          </p:cNvPr>
          <p:cNvSpPr/>
          <p:nvPr/>
        </p:nvSpPr>
        <p:spPr>
          <a:xfrm>
            <a:off x="8198783" y="1907524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F86E8595-DF4F-35C9-F8F1-4C682C2C85F6}"/>
              </a:ext>
            </a:extLst>
          </p:cNvPr>
          <p:cNvSpPr/>
          <p:nvPr/>
        </p:nvSpPr>
        <p:spPr>
          <a:xfrm>
            <a:off x="8900054" y="1907524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49AC704B-A870-9BF8-49E4-B614021574DF}"/>
              </a:ext>
            </a:extLst>
          </p:cNvPr>
          <p:cNvSpPr txBox="1"/>
          <p:nvPr/>
        </p:nvSpPr>
        <p:spPr>
          <a:xfrm>
            <a:off x="8591956" y="195665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3E4B23AD-8033-9469-1810-3A8A3573A06B}"/>
              </a:ext>
            </a:extLst>
          </p:cNvPr>
          <p:cNvCxnSpPr>
            <a:cxnSpLocks/>
          </p:cNvCxnSpPr>
          <p:nvPr/>
        </p:nvCxnSpPr>
        <p:spPr>
          <a:xfrm>
            <a:off x="9360977" y="2105945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A5A00424-01CF-7424-1D64-9C1FDC6C1448}"/>
              </a:ext>
            </a:extLst>
          </p:cNvPr>
          <p:cNvSpPr txBox="1"/>
          <p:nvPr/>
        </p:nvSpPr>
        <p:spPr>
          <a:xfrm>
            <a:off x="9546090" y="1869097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A48FE6BC-AD10-2CD8-56D4-1E5698E18A62}"/>
              </a:ext>
            </a:extLst>
          </p:cNvPr>
          <p:cNvSpPr/>
          <p:nvPr/>
        </p:nvSpPr>
        <p:spPr>
          <a:xfrm>
            <a:off x="8198783" y="2389438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FF98090D-0BFB-6543-4D7D-F12311E947CC}"/>
              </a:ext>
            </a:extLst>
          </p:cNvPr>
          <p:cNvSpPr/>
          <p:nvPr/>
        </p:nvSpPr>
        <p:spPr>
          <a:xfrm>
            <a:off x="8900054" y="2389438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B86A89F-8E5E-1670-3B28-F5298200CB1E}"/>
              </a:ext>
            </a:extLst>
          </p:cNvPr>
          <p:cNvSpPr txBox="1"/>
          <p:nvPr/>
        </p:nvSpPr>
        <p:spPr>
          <a:xfrm>
            <a:off x="8583593" y="240968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DB8FBA25-04E1-7DC3-9E6B-3304B4C67248}"/>
              </a:ext>
            </a:extLst>
          </p:cNvPr>
          <p:cNvCxnSpPr>
            <a:cxnSpLocks/>
          </p:cNvCxnSpPr>
          <p:nvPr/>
        </p:nvCxnSpPr>
        <p:spPr>
          <a:xfrm>
            <a:off x="9360977" y="2587859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973163FD-A382-F3F5-06BE-A1DE44532E0D}"/>
              </a:ext>
            </a:extLst>
          </p:cNvPr>
          <p:cNvSpPr txBox="1"/>
          <p:nvPr/>
        </p:nvSpPr>
        <p:spPr>
          <a:xfrm>
            <a:off x="9546090" y="2351011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5A632ACD-AF35-F81C-3382-B41E2E8E121D}"/>
              </a:ext>
            </a:extLst>
          </p:cNvPr>
          <p:cNvSpPr txBox="1"/>
          <p:nvPr/>
        </p:nvSpPr>
        <p:spPr>
          <a:xfrm>
            <a:off x="5844410" y="1073116"/>
            <a:ext cx="190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 v:</a:t>
            </a:r>
          </a:p>
          <a:p>
            <a:endParaRPr lang="en-US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AF65566-7C29-6E86-C4DA-2C3912315D97}"/>
              </a:ext>
            </a:extLst>
          </p:cNvPr>
          <p:cNvSpPr txBox="1"/>
          <p:nvPr/>
        </p:nvSpPr>
        <p:spPr>
          <a:xfrm>
            <a:off x="10089178" y="1045892"/>
            <a:ext cx="1727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For all vertices V: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D8258878-A905-D543-AD13-A4B53D149031}"/>
              </a:ext>
            </a:extLst>
          </p:cNvPr>
          <p:cNvGrpSpPr/>
          <p:nvPr/>
        </p:nvGrpSpPr>
        <p:grpSpPr>
          <a:xfrm>
            <a:off x="10263183" y="1441315"/>
            <a:ext cx="1736119" cy="1377061"/>
            <a:chOff x="8013329" y="3852213"/>
            <a:chExt cx="1736119" cy="1377061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28795031-2DC4-7047-A691-87BC056B1F24}"/>
                </a:ext>
              </a:extLst>
            </p:cNvPr>
            <p:cNvSpPr/>
            <p:nvPr/>
          </p:nvSpPr>
          <p:spPr>
            <a:xfrm>
              <a:off x="8013337" y="3890640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69DBB86C-CE40-3DAC-08FB-781C2AEEDECD}"/>
                </a:ext>
              </a:extLst>
            </p:cNvPr>
            <p:cNvSpPr/>
            <p:nvPr/>
          </p:nvSpPr>
          <p:spPr>
            <a:xfrm>
              <a:off x="8714608" y="3890640"/>
              <a:ext cx="384810" cy="38481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7E05D22D-59B0-7805-5E0D-9BB739745863}"/>
                </a:ext>
              </a:extLst>
            </p:cNvPr>
            <p:cNvSpPr txBox="1"/>
            <p:nvPr/>
          </p:nvSpPr>
          <p:spPr>
            <a:xfrm>
              <a:off x="8398147" y="391088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481845A3-9AF4-8AF8-88F1-AA411C679D5E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31" y="4089061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4F7B73C5-FF13-94FC-606E-73D24634F699}"/>
                </a:ext>
              </a:extLst>
            </p:cNvPr>
            <p:cNvSpPr txBox="1"/>
            <p:nvPr/>
          </p:nvSpPr>
          <p:spPr>
            <a:xfrm>
              <a:off x="9360644" y="3852213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15ACB6AB-5DF5-FA40-8260-EC4367CDFD83}"/>
                </a:ext>
              </a:extLst>
            </p:cNvPr>
            <p:cNvSpPr/>
            <p:nvPr/>
          </p:nvSpPr>
          <p:spPr>
            <a:xfrm>
              <a:off x="8013329" y="4352305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627C38A8-9D5D-FE41-5B63-C3C6BEEE163C}"/>
                </a:ext>
              </a:extLst>
            </p:cNvPr>
            <p:cNvSpPr/>
            <p:nvPr/>
          </p:nvSpPr>
          <p:spPr>
            <a:xfrm>
              <a:off x="8714600" y="4352305"/>
              <a:ext cx="384810" cy="38481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8DE2FB0A-C5EE-1DC3-FA0C-D7755B291965}"/>
                </a:ext>
              </a:extLst>
            </p:cNvPr>
            <p:cNvSpPr txBox="1"/>
            <p:nvPr/>
          </p:nvSpPr>
          <p:spPr>
            <a:xfrm>
              <a:off x="8398139" y="437255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64D05205-0CF7-CF07-28C5-ED179732B4F9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23" y="4550726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0A492E34-533A-60A5-7DFC-D029D719A54E}"/>
                </a:ext>
              </a:extLst>
            </p:cNvPr>
            <p:cNvSpPr txBox="1"/>
            <p:nvPr/>
          </p:nvSpPr>
          <p:spPr>
            <a:xfrm>
              <a:off x="9360636" y="4313878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CEBF52D7-1D73-98FD-AB6B-4B35CCC159D3}"/>
                </a:ext>
              </a:extLst>
            </p:cNvPr>
            <p:cNvSpPr/>
            <p:nvPr/>
          </p:nvSpPr>
          <p:spPr>
            <a:xfrm>
              <a:off x="8013329" y="4806036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1A051E3C-9779-7229-3DE8-1E104141A69C}"/>
                </a:ext>
              </a:extLst>
            </p:cNvPr>
            <p:cNvSpPr/>
            <p:nvPr/>
          </p:nvSpPr>
          <p:spPr>
            <a:xfrm>
              <a:off x="8714600" y="4806036"/>
              <a:ext cx="384810" cy="38481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2CEF6747-3D0B-11D6-CB82-2472F2B35987}"/>
                </a:ext>
              </a:extLst>
            </p:cNvPr>
            <p:cNvSpPr txBox="1"/>
            <p:nvPr/>
          </p:nvSpPr>
          <p:spPr>
            <a:xfrm>
              <a:off x="8398139" y="4826285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42" name="Straight Arrow Connector 141">
              <a:extLst>
                <a:ext uri="{FF2B5EF4-FFF2-40B4-BE49-F238E27FC236}">
                  <a16:creationId xmlns:a16="http://schemas.microsoft.com/office/drawing/2014/main" id="{B3E77BAA-EFEC-CF48-F1F8-E7575C96DDBF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23" y="5004457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05B852E5-532D-36C0-8932-C2C9960CFCC3}"/>
                </a:ext>
              </a:extLst>
            </p:cNvPr>
            <p:cNvSpPr txBox="1"/>
            <p:nvPr/>
          </p:nvSpPr>
          <p:spPr>
            <a:xfrm>
              <a:off x="9360636" y="4767609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49E0271B-C2C5-0134-497B-F59EE9E1B3C1}"/>
              </a:ext>
            </a:extLst>
          </p:cNvPr>
          <p:cNvSpPr txBox="1"/>
          <p:nvPr/>
        </p:nvSpPr>
        <p:spPr>
          <a:xfrm>
            <a:off x="222207" y="793910"/>
            <a:ext cx="1798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3-Color Input: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59CA43D5-FC62-716F-E2FC-C9F22B2EEBD2}"/>
              </a:ext>
            </a:extLst>
          </p:cNvPr>
          <p:cNvSpPr txBox="1"/>
          <p:nvPr/>
        </p:nvSpPr>
        <p:spPr>
          <a:xfrm>
            <a:off x="5936871" y="3103572"/>
            <a:ext cx="5027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</a:t>
            </a:r>
            <a:r>
              <a:rPr lang="en-US" sz="2400" b="1" baseline="30000" dirty="0"/>
              <a:t>nd</a:t>
            </a:r>
            <a:r>
              <a:rPr lang="en-US" sz="2400" b="1" dirty="0"/>
              <a:t> Step Additions: </a:t>
            </a:r>
            <a:r>
              <a:rPr lang="en-US" sz="2400" dirty="0"/>
              <a:t>|V| copies of</a:t>
            </a:r>
            <a:r>
              <a:rPr lang="en-US" dirty="0"/>
              <a:t> </a:t>
            </a: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34285E50-C38F-48F7-4327-AD9727802D1D}"/>
              </a:ext>
            </a:extLst>
          </p:cNvPr>
          <p:cNvSpPr/>
          <p:nvPr/>
        </p:nvSpPr>
        <p:spPr>
          <a:xfrm>
            <a:off x="10417232" y="3134002"/>
            <a:ext cx="384810" cy="384810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A75E5B0D-CB0D-EAD9-2EF2-81C40F69B93E}"/>
              </a:ext>
            </a:extLst>
          </p:cNvPr>
          <p:cNvSpPr/>
          <p:nvPr/>
        </p:nvSpPr>
        <p:spPr>
          <a:xfrm>
            <a:off x="2755660" y="814316"/>
            <a:ext cx="3030312" cy="292662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1E1B2ACF-51B5-5970-13B3-2709EBA8EACD}"/>
              </a:ext>
            </a:extLst>
          </p:cNvPr>
          <p:cNvSpPr/>
          <p:nvPr/>
        </p:nvSpPr>
        <p:spPr>
          <a:xfrm>
            <a:off x="5843460" y="814317"/>
            <a:ext cx="6252353" cy="20956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19CB2184-88AA-055D-B1FB-47FB08FDF211}"/>
              </a:ext>
            </a:extLst>
          </p:cNvPr>
          <p:cNvSpPr/>
          <p:nvPr/>
        </p:nvSpPr>
        <p:spPr>
          <a:xfrm>
            <a:off x="5843459" y="2947028"/>
            <a:ext cx="6252353" cy="79391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itle 1">
            <a:extLst>
              <a:ext uri="{FF2B5EF4-FFF2-40B4-BE49-F238E27FC236}">
                <a16:creationId xmlns:a16="http://schemas.microsoft.com/office/drawing/2014/main" id="{340139CB-F52C-2622-C25A-56C71BC95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12143905" cy="68616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2-Step CRNs: (2,0) NP-complete</a:t>
            </a: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6C9C494E-AE26-4344-F09F-21CD3BC863B2}"/>
              </a:ext>
            </a:extLst>
          </p:cNvPr>
          <p:cNvSpPr/>
          <p:nvPr/>
        </p:nvSpPr>
        <p:spPr>
          <a:xfrm>
            <a:off x="4561909" y="5073816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85C8E5A5-D46D-9886-B58C-3C0159B9FD13}"/>
              </a:ext>
            </a:extLst>
          </p:cNvPr>
          <p:cNvSpPr/>
          <p:nvPr/>
        </p:nvSpPr>
        <p:spPr>
          <a:xfrm>
            <a:off x="5143854" y="4689006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850881FC-222A-2200-25E7-2930FF076354}"/>
              </a:ext>
            </a:extLst>
          </p:cNvPr>
          <p:cNvSpPr/>
          <p:nvPr/>
        </p:nvSpPr>
        <p:spPr>
          <a:xfrm>
            <a:off x="6832945" y="5078365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E1F5650E-BC46-D74A-20CB-1F793521DC73}"/>
              </a:ext>
            </a:extLst>
          </p:cNvPr>
          <p:cNvSpPr/>
          <p:nvPr/>
        </p:nvSpPr>
        <p:spPr>
          <a:xfrm>
            <a:off x="6139171" y="5463175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22794159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01F138-C4B4-2D47-42BA-58720DB420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3F125320-3729-9008-524A-83F3D0B0E7C2}"/>
              </a:ext>
            </a:extLst>
          </p:cNvPr>
          <p:cNvGrpSpPr/>
          <p:nvPr/>
        </p:nvGrpSpPr>
        <p:grpSpPr>
          <a:xfrm>
            <a:off x="0" y="1326637"/>
            <a:ext cx="2368662" cy="1133337"/>
            <a:chOff x="163883" y="564290"/>
            <a:chExt cx="3017520" cy="1276350"/>
          </a:xfrm>
          <a:solidFill>
            <a:schemeClr val="bg2">
              <a:lumMod val="90000"/>
            </a:schemeClr>
          </a:solidFill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78ADEA5-5BE1-43FB-9738-266A14EBC8B1}"/>
                </a:ext>
              </a:extLst>
            </p:cNvPr>
            <p:cNvGrpSpPr/>
            <p:nvPr/>
          </p:nvGrpSpPr>
          <p:grpSpPr>
            <a:xfrm>
              <a:off x="163883" y="564290"/>
              <a:ext cx="3017520" cy="1276350"/>
              <a:chOff x="2712720" y="1474470"/>
              <a:chExt cx="3017520" cy="1276350"/>
            </a:xfrm>
            <a:grpFill/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58EC344E-2F34-041C-FAD9-7126CDB3F1FB}"/>
                  </a:ext>
                </a:extLst>
              </p:cNvPr>
              <p:cNvSpPr/>
              <p:nvPr/>
            </p:nvSpPr>
            <p:spPr>
              <a:xfrm>
                <a:off x="3432810" y="147447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CF08E9C2-59A7-7515-A9B0-110BE0C6576B}"/>
                  </a:ext>
                </a:extLst>
              </p:cNvPr>
              <p:cNvSpPr/>
              <p:nvPr/>
            </p:nvSpPr>
            <p:spPr>
              <a:xfrm>
                <a:off x="4556760" y="147447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2BB6420A-49E1-3AFD-B11B-76DF893660A8}"/>
                  </a:ext>
                </a:extLst>
              </p:cNvPr>
              <p:cNvSpPr/>
              <p:nvPr/>
            </p:nvSpPr>
            <p:spPr>
              <a:xfrm>
                <a:off x="3432810" y="236601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A3CCE3F4-5C70-5E24-95D1-E04CFFF1CEB9}"/>
                  </a:ext>
                </a:extLst>
              </p:cNvPr>
              <p:cNvSpPr/>
              <p:nvPr/>
            </p:nvSpPr>
            <p:spPr>
              <a:xfrm>
                <a:off x="4556760" y="236601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e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FAD7B7D0-B2FE-5052-C50D-02AFB325A9EB}"/>
                  </a:ext>
                </a:extLst>
              </p:cNvPr>
              <p:cNvSpPr/>
              <p:nvPr/>
            </p:nvSpPr>
            <p:spPr>
              <a:xfrm>
                <a:off x="2712720" y="1900025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a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F42FDBC7-D12F-4CC7-BBF2-475518AA96D5}"/>
                  </a:ext>
                </a:extLst>
              </p:cNvPr>
              <p:cNvSpPr/>
              <p:nvPr/>
            </p:nvSpPr>
            <p:spPr>
              <a:xfrm>
                <a:off x="5345430" y="1926695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f</a:t>
                </a:r>
              </a:p>
            </p:txBody>
          </p:sp>
        </p:grp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F37669A-7448-B60B-CBD0-D4F909C39552}"/>
                </a:ext>
              </a:extLst>
            </p:cNvPr>
            <p:cNvCxnSpPr>
              <a:stCxn id="24" idx="7"/>
              <a:endCxn id="20" idx="2"/>
            </p:cNvCxnSpPr>
            <p:nvPr/>
          </p:nvCxnSpPr>
          <p:spPr>
            <a:xfrm flipV="1">
              <a:off x="492339" y="756695"/>
              <a:ext cx="391634" cy="28950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D95A262-56BA-D5C5-5BDE-645AF3FAEB7B}"/>
                </a:ext>
              </a:extLst>
            </p:cNvPr>
            <p:cNvCxnSpPr>
              <a:stCxn id="24" idx="5"/>
              <a:endCxn id="22" idx="2"/>
            </p:cNvCxnSpPr>
            <p:nvPr/>
          </p:nvCxnSpPr>
          <p:spPr>
            <a:xfrm>
              <a:off x="492339" y="1318301"/>
              <a:ext cx="391634" cy="32993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F40DFD3-A572-C26C-F0DC-B311EA322BFE}"/>
                </a:ext>
              </a:extLst>
            </p:cNvPr>
            <p:cNvCxnSpPr>
              <a:stCxn id="20" idx="4"/>
              <a:endCxn id="22" idx="0"/>
            </p:cNvCxnSpPr>
            <p:nvPr/>
          </p:nvCxnSpPr>
          <p:spPr>
            <a:xfrm>
              <a:off x="1076378" y="949100"/>
              <a:ext cx="0" cy="50673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5C79B23-33C5-96D1-93F4-F92297D737FC}"/>
                </a:ext>
              </a:extLst>
            </p:cNvPr>
            <p:cNvCxnSpPr>
              <a:stCxn id="20" idx="6"/>
              <a:endCxn id="21" idx="2"/>
            </p:cNvCxnSpPr>
            <p:nvPr/>
          </p:nvCxnSpPr>
          <p:spPr>
            <a:xfrm>
              <a:off x="1268783" y="756695"/>
              <a:ext cx="73914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B5951EB-94C5-E403-5961-349508477D25}"/>
                </a:ext>
              </a:extLst>
            </p:cNvPr>
            <p:cNvCxnSpPr>
              <a:stCxn id="22" idx="6"/>
              <a:endCxn id="23" idx="2"/>
            </p:cNvCxnSpPr>
            <p:nvPr/>
          </p:nvCxnSpPr>
          <p:spPr>
            <a:xfrm>
              <a:off x="1268783" y="1648235"/>
              <a:ext cx="73914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30DB1CD-A836-621E-F779-B28DE3337804}"/>
                </a:ext>
              </a:extLst>
            </p:cNvPr>
            <p:cNvCxnSpPr>
              <a:stCxn id="23" idx="6"/>
              <a:endCxn id="25" idx="3"/>
            </p:cNvCxnSpPr>
            <p:nvPr/>
          </p:nvCxnSpPr>
          <p:spPr>
            <a:xfrm flipV="1">
              <a:off x="2392733" y="1344971"/>
              <a:ext cx="460214" cy="30326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48DFD44-F0B7-41C5-283C-18E9F3BABDC7}"/>
                </a:ext>
              </a:extLst>
            </p:cNvPr>
            <p:cNvCxnSpPr>
              <a:stCxn id="21" idx="6"/>
              <a:endCxn id="25" idx="1"/>
            </p:cNvCxnSpPr>
            <p:nvPr/>
          </p:nvCxnSpPr>
          <p:spPr>
            <a:xfrm>
              <a:off x="2392733" y="756695"/>
              <a:ext cx="460214" cy="31617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E5712F5-EC2D-946B-87DB-45E86FED6B6B}"/>
                </a:ext>
              </a:extLst>
            </p:cNvPr>
            <p:cNvCxnSpPr>
              <a:stCxn id="21" idx="3"/>
              <a:endCxn id="22" idx="7"/>
            </p:cNvCxnSpPr>
            <p:nvPr/>
          </p:nvCxnSpPr>
          <p:spPr>
            <a:xfrm flipH="1">
              <a:off x="1212429" y="892746"/>
              <a:ext cx="851848" cy="619438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4BE28121-648B-9E10-E3DD-9F7E171EDF9E}"/>
              </a:ext>
            </a:extLst>
          </p:cNvPr>
          <p:cNvSpPr txBox="1"/>
          <p:nvPr/>
        </p:nvSpPr>
        <p:spPr>
          <a:xfrm>
            <a:off x="2784096" y="3334170"/>
            <a:ext cx="3105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ABF8A76-2459-7B79-9A4E-C19F050C7D56}"/>
              </a:ext>
            </a:extLst>
          </p:cNvPr>
          <p:cNvSpPr txBox="1"/>
          <p:nvPr/>
        </p:nvSpPr>
        <p:spPr>
          <a:xfrm>
            <a:off x="2748862" y="763133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0264A84-80B4-DF07-9DD9-6CCD9006AE21}"/>
              </a:ext>
            </a:extLst>
          </p:cNvPr>
          <p:cNvSpPr txBox="1"/>
          <p:nvPr/>
        </p:nvSpPr>
        <p:spPr>
          <a:xfrm>
            <a:off x="2728944" y="2963489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72CE716-0E2D-9D11-9AEC-2BE32C9A99CE}"/>
              </a:ext>
            </a:extLst>
          </p:cNvPr>
          <p:cNvSpPr txBox="1"/>
          <p:nvPr/>
        </p:nvSpPr>
        <p:spPr>
          <a:xfrm>
            <a:off x="2784096" y="1103623"/>
            <a:ext cx="190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 v: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DA0C71CD-0309-3507-2A7A-C5B5E5A94779}"/>
              </a:ext>
            </a:extLst>
          </p:cNvPr>
          <p:cNvSpPr/>
          <p:nvPr/>
        </p:nvSpPr>
        <p:spPr>
          <a:xfrm>
            <a:off x="3250931" y="169126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7D997600-3F36-AC08-F717-FCD697409BE7}"/>
              </a:ext>
            </a:extLst>
          </p:cNvPr>
          <p:cNvSpPr/>
          <p:nvPr/>
        </p:nvSpPr>
        <p:spPr>
          <a:xfrm>
            <a:off x="3783055" y="1692519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5A949868-8935-18BF-6055-6846676EDD70}"/>
              </a:ext>
            </a:extLst>
          </p:cNvPr>
          <p:cNvSpPr/>
          <p:nvPr/>
        </p:nvSpPr>
        <p:spPr>
          <a:xfrm>
            <a:off x="2979930" y="2043288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B1E511E7-3F0D-3D80-F790-7E11C61D660A}"/>
              </a:ext>
            </a:extLst>
          </p:cNvPr>
          <p:cNvSpPr/>
          <p:nvPr/>
        </p:nvSpPr>
        <p:spPr>
          <a:xfrm>
            <a:off x="3526665" y="2029409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766324A5-F0D3-BB97-B183-0C34F4FFDAB3}"/>
              </a:ext>
            </a:extLst>
          </p:cNvPr>
          <p:cNvSpPr/>
          <p:nvPr/>
        </p:nvSpPr>
        <p:spPr>
          <a:xfrm>
            <a:off x="4028686" y="2043922"/>
            <a:ext cx="384810" cy="38481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0EABA97-D65E-7DC6-7173-83968E6FD28D}"/>
              </a:ext>
            </a:extLst>
          </p:cNvPr>
          <p:cNvSpPr txBox="1"/>
          <p:nvPr/>
        </p:nvSpPr>
        <p:spPr>
          <a:xfrm>
            <a:off x="5822541" y="763133"/>
            <a:ext cx="1851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F2C96A98-1E09-3D61-6115-9696D470B1A6}"/>
              </a:ext>
            </a:extLst>
          </p:cNvPr>
          <p:cNvSpPr/>
          <p:nvPr/>
        </p:nvSpPr>
        <p:spPr>
          <a:xfrm>
            <a:off x="6055569" y="1467456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8EFE2C1E-EEB4-132D-E51B-70F21F2DA907}"/>
              </a:ext>
            </a:extLst>
          </p:cNvPr>
          <p:cNvSpPr/>
          <p:nvPr/>
        </p:nvSpPr>
        <p:spPr>
          <a:xfrm>
            <a:off x="6756840" y="1467456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A60AB19-290B-AC6E-4124-FE29502E184D}"/>
              </a:ext>
            </a:extLst>
          </p:cNvPr>
          <p:cNvSpPr txBox="1"/>
          <p:nvPr/>
        </p:nvSpPr>
        <p:spPr>
          <a:xfrm>
            <a:off x="6440379" y="148770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D9B47A24-0D5B-22C3-5169-CB3C8EEE72E8}"/>
              </a:ext>
            </a:extLst>
          </p:cNvPr>
          <p:cNvCxnSpPr>
            <a:cxnSpLocks/>
          </p:cNvCxnSpPr>
          <p:nvPr/>
        </p:nvCxnSpPr>
        <p:spPr>
          <a:xfrm>
            <a:off x="7217763" y="1665877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D6573765-948D-EC62-37D5-66CCBA68DCC1}"/>
              </a:ext>
            </a:extLst>
          </p:cNvPr>
          <p:cNvSpPr txBox="1"/>
          <p:nvPr/>
        </p:nvSpPr>
        <p:spPr>
          <a:xfrm>
            <a:off x="7402876" y="1429029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E11C3184-BC3F-A198-7647-3CF0151E7566}"/>
              </a:ext>
            </a:extLst>
          </p:cNvPr>
          <p:cNvSpPr/>
          <p:nvPr/>
        </p:nvSpPr>
        <p:spPr>
          <a:xfrm>
            <a:off x="6055561" y="192912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7DC30DB-8EFA-7F27-9F78-2C0C621739B1}"/>
              </a:ext>
            </a:extLst>
          </p:cNvPr>
          <p:cNvSpPr/>
          <p:nvPr/>
        </p:nvSpPr>
        <p:spPr>
          <a:xfrm>
            <a:off x="6756832" y="1929121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DFC7835-4784-FB53-D2B0-0D413D205588}"/>
              </a:ext>
            </a:extLst>
          </p:cNvPr>
          <p:cNvSpPr txBox="1"/>
          <p:nvPr/>
        </p:nvSpPr>
        <p:spPr>
          <a:xfrm>
            <a:off x="6440371" y="194937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C683E6FC-3983-3897-8C70-0BCE0BD101D7}"/>
              </a:ext>
            </a:extLst>
          </p:cNvPr>
          <p:cNvCxnSpPr>
            <a:cxnSpLocks/>
          </p:cNvCxnSpPr>
          <p:nvPr/>
        </p:nvCxnSpPr>
        <p:spPr>
          <a:xfrm>
            <a:off x="7217755" y="2127542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5E52D5DE-3FCF-1BB6-1B5C-965948348734}"/>
              </a:ext>
            </a:extLst>
          </p:cNvPr>
          <p:cNvSpPr txBox="1"/>
          <p:nvPr/>
        </p:nvSpPr>
        <p:spPr>
          <a:xfrm>
            <a:off x="7402868" y="1890694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8617CAA4-BC99-6202-D57B-07C42A7320E1}"/>
              </a:ext>
            </a:extLst>
          </p:cNvPr>
          <p:cNvSpPr/>
          <p:nvPr/>
        </p:nvSpPr>
        <p:spPr>
          <a:xfrm>
            <a:off x="6055561" y="2382852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732D3E50-7E2F-ADED-123C-3DC15B027156}"/>
              </a:ext>
            </a:extLst>
          </p:cNvPr>
          <p:cNvSpPr/>
          <p:nvPr/>
        </p:nvSpPr>
        <p:spPr>
          <a:xfrm>
            <a:off x="6756832" y="2382852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38B44C3F-0920-B102-659E-A9815FEA68B8}"/>
              </a:ext>
            </a:extLst>
          </p:cNvPr>
          <p:cNvSpPr txBox="1"/>
          <p:nvPr/>
        </p:nvSpPr>
        <p:spPr>
          <a:xfrm>
            <a:off x="6440371" y="240310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91FFE4AC-4956-6980-2017-317A97355F1A}"/>
              </a:ext>
            </a:extLst>
          </p:cNvPr>
          <p:cNvCxnSpPr>
            <a:cxnSpLocks/>
          </p:cNvCxnSpPr>
          <p:nvPr/>
        </p:nvCxnSpPr>
        <p:spPr>
          <a:xfrm>
            <a:off x="7217755" y="2581273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7887089D-CA02-2E72-58DB-262F61DE6A89}"/>
              </a:ext>
            </a:extLst>
          </p:cNvPr>
          <p:cNvSpPr txBox="1"/>
          <p:nvPr/>
        </p:nvSpPr>
        <p:spPr>
          <a:xfrm>
            <a:off x="7402868" y="2344425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9CB9F7C2-07E7-653C-E9A4-A8E1180FB59C}"/>
              </a:ext>
            </a:extLst>
          </p:cNvPr>
          <p:cNvSpPr txBox="1"/>
          <p:nvPr/>
        </p:nvSpPr>
        <p:spPr>
          <a:xfrm>
            <a:off x="7990857" y="1060952"/>
            <a:ext cx="1999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edge (</a:t>
            </a:r>
            <a:r>
              <a:rPr lang="en-US" dirty="0" err="1"/>
              <a:t>i,j</a:t>
            </a:r>
            <a:r>
              <a:rPr lang="en-US" dirty="0"/>
              <a:t>):</a:t>
            </a:r>
          </a:p>
          <a:p>
            <a:endParaRPr lang="en-US" dirty="0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17366FF3-81E8-DFDE-94E0-DB0BF92631C8}"/>
              </a:ext>
            </a:extLst>
          </p:cNvPr>
          <p:cNvSpPr/>
          <p:nvPr/>
        </p:nvSpPr>
        <p:spPr>
          <a:xfrm>
            <a:off x="8198783" y="1408780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5A879478-619B-0899-ADC6-2CCF56CA3D37}"/>
              </a:ext>
            </a:extLst>
          </p:cNvPr>
          <p:cNvSpPr/>
          <p:nvPr/>
        </p:nvSpPr>
        <p:spPr>
          <a:xfrm>
            <a:off x="8900054" y="1408780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F57D8842-1274-4CE1-CF34-DC6DC33BA181}"/>
              </a:ext>
            </a:extLst>
          </p:cNvPr>
          <p:cNvSpPr txBox="1"/>
          <p:nvPr/>
        </p:nvSpPr>
        <p:spPr>
          <a:xfrm>
            <a:off x="8583593" y="142902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CA1A2CE2-D90B-7FCF-BF65-E138962F7EB6}"/>
              </a:ext>
            </a:extLst>
          </p:cNvPr>
          <p:cNvCxnSpPr>
            <a:cxnSpLocks/>
          </p:cNvCxnSpPr>
          <p:nvPr/>
        </p:nvCxnSpPr>
        <p:spPr>
          <a:xfrm>
            <a:off x="9360977" y="1607201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5AEB6979-CF2A-988B-143E-BB106131CC95}"/>
              </a:ext>
            </a:extLst>
          </p:cNvPr>
          <p:cNvSpPr txBox="1"/>
          <p:nvPr/>
        </p:nvSpPr>
        <p:spPr>
          <a:xfrm>
            <a:off x="9546090" y="1370353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DB18C641-A545-542A-9601-8ED73C3FEEEF}"/>
              </a:ext>
            </a:extLst>
          </p:cNvPr>
          <p:cNvSpPr/>
          <p:nvPr/>
        </p:nvSpPr>
        <p:spPr>
          <a:xfrm>
            <a:off x="8198783" y="1907524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0BA57516-ED43-C610-CB03-26D3DB4A3647}"/>
              </a:ext>
            </a:extLst>
          </p:cNvPr>
          <p:cNvSpPr/>
          <p:nvPr/>
        </p:nvSpPr>
        <p:spPr>
          <a:xfrm>
            <a:off x="8900054" y="1907524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3B542768-5090-726C-0546-765596B0CE28}"/>
              </a:ext>
            </a:extLst>
          </p:cNvPr>
          <p:cNvSpPr txBox="1"/>
          <p:nvPr/>
        </p:nvSpPr>
        <p:spPr>
          <a:xfrm>
            <a:off x="8591956" y="195665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EA5069DB-C47E-48BC-E608-1DFF8D9CB4C1}"/>
              </a:ext>
            </a:extLst>
          </p:cNvPr>
          <p:cNvCxnSpPr>
            <a:cxnSpLocks/>
          </p:cNvCxnSpPr>
          <p:nvPr/>
        </p:nvCxnSpPr>
        <p:spPr>
          <a:xfrm>
            <a:off x="9360977" y="2105945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764F2A6A-56EB-B1A8-A96D-649808443A55}"/>
              </a:ext>
            </a:extLst>
          </p:cNvPr>
          <p:cNvSpPr txBox="1"/>
          <p:nvPr/>
        </p:nvSpPr>
        <p:spPr>
          <a:xfrm>
            <a:off x="9546090" y="1869097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DCCA7FD1-486D-8D25-5CBC-4D2B65152240}"/>
              </a:ext>
            </a:extLst>
          </p:cNvPr>
          <p:cNvSpPr/>
          <p:nvPr/>
        </p:nvSpPr>
        <p:spPr>
          <a:xfrm>
            <a:off x="8198783" y="2389438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D4A38F09-D925-3750-440A-E5D73F65679C}"/>
              </a:ext>
            </a:extLst>
          </p:cNvPr>
          <p:cNvSpPr/>
          <p:nvPr/>
        </p:nvSpPr>
        <p:spPr>
          <a:xfrm>
            <a:off x="8900054" y="2389438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0C3F4F4-AE02-CEDC-D038-F837CC8318FA}"/>
              </a:ext>
            </a:extLst>
          </p:cNvPr>
          <p:cNvSpPr txBox="1"/>
          <p:nvPr/>
        </p:nvSpPr>
        <p:spPr>
          <a:xfrm>
            <a:off x="8583593" y="240968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A640B157-CAA9-AAFD-4B2C-0174ECCA36BD}"/>
              </a:ext>
            </a:extLst>
          </p:cNvPr>
          <p:cNvCxnSpPr>
            <a:cxnSpLocks/>
          </p:cNvCxnSpPr>
          <p:nvPr/>
        </p:nvCxnSpPr>
        <p:spPr>
          <a:xfrm>
            <a:off x="9360977" y="2587859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8BEBA03E-0AC3-8234-FF3D-A8B2B0FC8DCE}"/>
              </a:ext>
            </a:extLst>
          </p:cNvPr>
          <p:cNvSpPr txBox="1"/>
          <p:nvPr/>
        </p:nvSpPr>
        <p:spPr>
          <a:xfrm>
            <a:off x="9546090" y="2351011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F292E3D8-0986-1D47-3882-1375EBED12F4}"/>
              </a:ext>
            </a:extLst>
          </p:cNvPr>
          <p:cNvSpPr txBox="1"/>
          <p:nvPr/>
        </p:nvSpPr>
        <p:spPr>
          <a:xfrm>
            <a:off x="5844410" y="1073116"/>
            <a:ext cx="190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 v:</a:t>
            </a:r>
          </a:p>
          <a:p>
            <a:endParaRPr lang="en-US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04C69BC-C293-B57F-5451-3179201DF85E}"/>
              </a:ext>
            </a:extLst>
          </p:cNvPr>
          <p:cNvSpPr txBox="1"/>
          <p:nvPr/>
        </p:nvSpPr>
        <p:spPr>
          <a:xfrm>
            <a:off x="10089178" y="1045892"/>
            <a:ext cx="1727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For all vertices V: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09CA1BC2-5A31-A00F-C319-8A5FDD114FB1}"/>
              </a:ext>
            </a:extLst>
          </p:cNvPr>
          <p:cNvGrpSpPr/>
          <p:nvPr/>
        </p:nvGrpSpPr>
        <p:grpSpPr>
          <a:xfrm>
            <a:off x="10263183" y="1441315"/>
            <a:ext cx="1736119" cy="1377061"/>
            <a:chOff x="8013329" y="3852213"/>
            <a:chExt cx="1736119" cy="1377061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B37D811F-F11F-7D42-640C-11503D247D71}"/>
                </a:ext>
              </a:extLst>
            </p:cNvPr>
            <p:cNvSpPr/>
            <p:nvPr/>
          </p:nvSpPr>
          <p:spPr>
            <a:xfrm>
              <a:off x="8013337" y="3890640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D5428761-224E-2EB1-CAA9-48D79EA180BE}"/>
                </a:ext>
              </a:extLst>
            </p:cNvPr>
            <p:cNvSpPr/>
            <p:nvPr/>
          </p:nvSpPr>
          <p:spPr>
            <a:xfrm>
              <a:off x="8714608" y="3890640"/>
              <a:ext cx="384810" cy="38481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0717DDC4-B5D9-6C28-BDB3-21DF258FC334}"/>
                </a:ext>
              </a:extLst>
            </p:cNvPr>
            <p:cNvSpPr txBox="1"/>
            <p:nvPr/>
          </p:nvSpPr>
          <p:spPr>
            <a:xfrm>
              <a:off x="8398147" y="391088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B32AF44B-6F58-9177-2722-842B4B076375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31" y="4089061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FC4E8780-490F-6367-DDDD-7FDA63DCE764}"/>
                </a:ext>
              </a:extLst>
            </p:cNvPr>
            <p:cNvSpPr txBox="1"/>
            <p:nvPr/>
          </p:nvSpPr>
          <p:spPr>
            <a:xfrm>
              <a:off x="9360644" y="3852213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B9EA817E-81CB-426E-768A-8469CAE66897}"/>
                </a:ext>
              </a:extLst>
            </p:cNvPr>
            <p:cNvSpPr/>
            <p:nvPr/>
          </p:nvSpPr>
          <p:spPr>
            <a:xfrm>
              <a:off x="8013329" y="4352305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A766C914-DF37-0A39-B5F2-CB13544E1669}"/>
                </a:ext>
              </a:extLst>
            </p:cNvPr>
            <p:cNvSpPr/>
            <p:nvPr/>
          </p:nvSpPr>
          <p:spPr>
            <a:xfrm>
              <a:off x="8714600" y="4352305"/>
              <a:ext cx="384810" cy="38481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B1F6751E-55F5-ACA8-4301-7EB99228352D}"/>
                </a:ext>
              </a:extLst>
            </p:cNvPr>
            <p:cNvSpPr txBox="1"/>
            <p:nvPr/>
          </p:nvSpPr>
          <p:spPr>
            <a:xfrm>
              <a:off x="8398139" y="437255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798F4C17-F5B6-82B3-29F7-534AA05A6863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23" y="4550726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7F991A91-D22C-EDEC-EDBE-90DD93C395CE}"/>
                </a:ext>
              </a:extLst>
            </p:cNvPr>
            <p:cNvSpPr txBox="1"/>
            <p:nvPr/>
          </p:nvSpPr>
          <p:spPr>
            <a:xfrm>
              <a:off x="9360636" y="4313878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F5F11847-9802-9124-1B5D-522A9B9FF0AA}"/>
                </a:ext>
              </a:extLst>
            </p:cNvPr>
            <p:cNvSpPr/>
            <p:nvPr/>
          </p:nvSpPr>
          <p:spPr>
            <a:xfrm>
              <a:off x="8013329" y="4806036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B0403A7C-0B9E-C164-549C-E0C482A1B818}"/>
                </a:ext>
              </a:extLst>
            </p:cNvPr>
            <p:cNvSpPr/>
            <p:nvPr/>
          </p:nvSpPr>
          <p:spPr>
            <a:xfrm>
              <a:off x="8714600" y="4806036"/>
              <a:ext cx="384810" cy="38481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CB2A15DF-F4C2-B79A-AAB4-1288F7E380E6}"/>
                </a:ext>
              </a:extLst>
            </p:cNvPr>
            <p:cNvSpPr txBox="1"/>
            <p:nvPr/>
          </p:nvSpPr>
          <p:spPr>
            <a:xfrm>
              <a:off x="8398139" y="4826285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42" name="Straight Arrow Connector 141">
              <a:extLst>
                <a:ext uri="{FF2B5EF4-FFF2-40B4-BE49-F238E27FC236}">
                  <a16:creationId xmlns:a16="http://schemas.microsoft.com/office/drawing/2014/main" id="{BD844476-1336-4FA0-49E5-F54FEB648610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23" y="5004457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C1753DE1-AD66-A1B8-71FD-6DD9149B34DF}"/>
                </a:ext>
              </a:extLst>
            </p:cNvPr>
            <p:cNvSpPr txBox="1"/>
            <p:nvPr/>
          </p:nvSpPr>
          <p:spPr>
            <a:xfrm>
              <a:off x="9360636" y="4767609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2ABEC6EC-65DB-0ACD-F0EF-E33FA50ECB40}"/>
              </a:ext>
            </a:extLst>
          </p:cNvPr>
          <p:cNvSpPr txBox="1"/>
          <p:nvPr/>
        </p:nvSpPr>
        <p:spPr>
          <a:xfrm>
            <a:off x="222207" y="793910"/>
            <a:ext cx="1798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3-Color Input: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7AC84AFC-7E3C-BBA8-DE21-035CA37D4A07}"/>
              </a:ext>
            </a:extLst>
          </p:cNvPr>
          <p:cNvSpPr txBox="1"/>
          <p:nvPr/>
        </p:nvSpPr>
        <p:spPr>
          <a:xfrm>
            <a:off x="5936871" y="3103572"/>
            <a:ext cx="5027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</a:t>
            </a:r>
            <a:r>
              <a:rPr lang="en-US" sz="2400" b="1" baseline="30000" dirty="0"/>
              <a:t>nd</a:t>
            </a:r>
            <a:r>
              <a:rPr lang="en-US" sz="2400" b="1" dirty="0"/>
              <a:t> Step Additions: </a:t>
            </a:r>
            <a:r>
              <a:rPr lang="en-US" sz="2400" dirty="0"/>
              <a:t>|V| copies of</a:t>
            </a:r>
            <a:r>
              <a:rPr lang="en-US" dirty="0"/>
              <a:t> </a:t>
            </a: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E3D506E1-4FD1-F695-02E7-E2421630599B}"/>
              </a:ext>
            </a:extLst>
          </p:cNvPr>
          <p:cNvSpPr/>
          <p:nvPr/>
        </p:nvSpPr>
        <p:spPr>
          <a:xfrm>
            <a:off x="10417232" y="3134002"/>
            <a:ext cx="384810" cy="384810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592537AF-0348-3FBB-8480-25B074E49124}"/>
              </a:ext>
            </a:extLst>
          </p:cNvPr>
          <p:cNvSpPr/>
          <p:nvPr/>
        </p:nvSpPr>
        <p:spPr>
          <a:xfrm>
            <a:off x="2755660" y="814316"/>
            <a:ext cx="3030312" cy="292662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F66AC42D-64A6-CF6F-EC7B-23CDDADFCD15}"/>
              </a:ext>
            </a:extLst>
          </p:cNvPr>
          <p:cNvSpPr/>
          <p:nvPr/>
        </p:nvSpPr>
        <p:spPr>
          <a:xfrm>
            <a:off x="5843460" y="814317"/>
            <a:ext cx="6252353" cy="20956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82F85E62-4307-A7EF-C7A6-F99B2627CF51}"/>
              </a:ext>
            </a:extLst>
          </p:cNvPr>
          <p:cNvSpPr/>
          <p:nvPr/>
        </p:nvSpPr>
        <p:spPr>
          <a:xfrm>
            <a:off x="5843459" y="2947028"/>
            <a:ext cx="6252353" cy="79391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itle 1">
            <a:extLst>
              <a:ext uri="{FF2B5EF4-FFF2-40B4-BE49-F238E27FC236}">
                <a16:creationId xmlns:a16="http://schemas.microsoft.com/office/drawing/2014/main" id="{0B70E17E-7F97-0F64-4904-4341EC5FD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12143905" cy="68616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2-Step CRNs: (2,0) NP-complete</a:t>
            </a: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33AC794D-795E-7197-3B18-8477D7DF40B8}"/>
              </a:ext>
            </a:extLst>
          </p:cNvPr>
          <p:cNvSpPr/>
          <p:nvPr/>
        </p:nvSpPr>
        <p:spPr>
          <a:xfrm>
            <a:off x="4561909" y="5073816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D6A57691-B970-D8E0-1FB6-7C0C51B86F4C}"/>
              </a:ext>
            </a:extLst>
          </p:cNvPr>
          <p:cNvSpPr/>
          <p:nvPr/>
        </p:nvSpPr>
        <p:spPr>
          <a:xfrm>
            <a:off x="5143854" y="4689006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FA44767A-014B-98B1-AB46-BD6FE78D3CFD}"/>
              </a:ext>
            </a:extLst>
          </p:cNvPr>
          <p:cNvSpPr/>
          <p:nvPr/>
        </p:nvSpPr>
        <p:spPr>
          <a:xfrm>
            <a:off x="6832945" y="5078365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25808CD8-62A0-87D6-39C8-00A4F955667E}"/>
              </a:ext>
            </a:extLst>
          </p:cNvPr>
          <p:cNvSpPr/>
          <p:nvPr/>
        </p:nvSpPr>
        <p:spPr>
          <a:xfrm>
            <a:off x="6139171" y="5463175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e</a:t>
            </a:r>
          </a:p>
        </p:txBody>
      </p:sp>
      <p:pic>
        <p:nvPicPr>
          <p:cNvPr id="4" name="Graphic 3" descr="Beaker outline">
            <a:extLst>
              <a:ext uri="{FF2B5EF4-FFF2-40B4-BE49-F238E27FC236}">
                <a16:creationId xmlns:a16="http://schemas.microsoft.com/office/drawing/2014/main" id="{0069CFFC-5809-9BDD-B87C-0A7C956FE2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227407">
            <a:off x="8031952" y="3559603"/>
            <a:ext cx="2235200" cy="223520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B382BDDC-5B7E-4FD9-7C59-4471CDCEDA4D}"/>
              </a:ext>
            </a:extLst>
          </p:cNvPr>
          <p:cNvGrpSpPr/>
          <p:nvPr/>
        </p:nvGrpSpPr>
        <p:grpSpPr>
          <a:xfrm>
            <a:off x="7414890" y="3960497"/>
            <a:ext cx="931914" cy="1135645"/>
            <a:chOff x="10065124" y="4439774"/>
            <a:chExt cx="1429796" cy="181802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EB93747-8807-0C33-44D7-49DEA54C657F}"/>
                </a:ext>
              </a:extLst>
            </p:cNvPr>
            <p:cNvSpPr/>
            <p:nvPr/>
          </p:nvSpPr>
          <p:spPr>
            <a:xfrm>
              <a:off x="10107015" y="4439774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F4C1B59-93F8-DDB9-7B1D-A2322735EA28}"/>
                </a:ext>
              </a:extLst>
            </p:cNvPr>
            <p:cNvSpPr/>
            <p:nvPr/>
          </p:nvSpPr>
          <p:spPr>
            <a:xfrm>
              <a:off x="10720160" y="4742017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FB0EDB7-DA47-0C8F-6282-BE64CA0B385F}"/>
                </a:ext>
              </a:extLst>
            </p:cNvPr>
            <p:cNvSpPr/>
            <p:nvPr/>
          </p:nvSpPr>
          <p:spPr>
            <a:xfrm>
              <a:off x="10579710" y="5312475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07D4D5D-C76C-46B1-18B0-BE759F47526F}"/>
                </a:ext>
              </a:extLst>
            </p:cNvPr>
            <p:cNvSpPr/>
            <p:nvPr/>
          </p:nvSpPr>
          <p:spPr>
            <a:xfrm>
              <a:off x="10374088" y="5872993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03BA5D8-4E91-8837-9A57-AAEF86B4E2F1}"/>
                </a:ext>
              </a:extLst>
            </p:cNvPr>
            <p:cNvSpPr/>
            <p:nvPr/>
          </p:nvSpPr>
          <p:spPr>
            <a:xfrm>
              <a:off x="10065124" y="5041997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CF51DC2-EC09-E077-6E98-ADC40095093D}"/>
                </a:ext>
              </a:extLst>
            </p:cNvPr>
            <p:cNvSpPr/>
            <p:nvPr/>
          </p:nvSpPr>
          <p:spPr>
            <a:xfrm>
              <a:off x="11110110" y="5651031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154872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86678C-CAA3-CB42-B185-A67536606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61A96095-283B-8059-7E71-5B23860FFD21}"/>
              </a:ext>
            </a:extLst>
          </p:cNvPr>
          <p:cNvGrpSpPr/>
          <p:nvPr/>
        </p:nvGrpSpPr>
        <p:grpSpPr>
          <a:xfrm>
            <a:off x="0" y="1326637"/>
            <a:ext cx="2368662" cy="1133337"/>
            <a:chOff x="163883" y="564290"/>
            <a:chExt cx="3017520" cy="1276350"/>
          </a:xfrm>
          <a:solidFill>
            <a:schemeClr val="bg2">
              <a:lumMod val="90000"/>
            </a:schemeClr>
          </a:solidFill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6B135BED-74A7-C2B6-B4C9-6901BF77C34A}"/>
                </a:ext>
              </a:extLst>
            </p:cNvPr>
            <p:cNvGrpSpPr/>
            <p:nvPr/>
          </p:nvGrpSpPr>
          <p:grpSpPr>
            <a:xfrm>
              <a:off x="163883" y="564290"/>
              <a:ext cx="3017520" cy="1276350"/>
              <a:chOff x="2712720" y="1474470"/>
              <a:chExt cx="3017520" cy="1276350"/>
            </a:xfrm>
            <a:grpFill/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8082630A-8021-AA30-4CC8-E2F827A12DD1}"/>
                  </a:ext>
                </a:extLst>
              </p:cNvPr>
              <p:cNvSpPr/>
              <p:nvPr/>
            </p:nvSpPr>
            <p:spPr>
              <a:xfrm>
                <a:off x="3432810" y="147447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6E33FC1E-FC99-58D6-7CC2-30ABAAA92D21}"/>
                  </a:ext>
                </a:extLst>
              </p:cNvPr>
              <p:cNvSpPr/>
              <p:nvPr/>
            </p:nvSpPr>
            <p:spPr>
              <a:xfrm>
                <a:off x="4556760" y="147447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D2896DDE-0FDC-3C2D-AE0C-011D7724D510}"/>
                  </a:ext>
                </a:extLst>
              </p:cNvPr>
              <p:cNvSpPr/>
              <p:nvPr/>
            </p:nvSpPr>
            <p:spPr>
              <a:xfrm>
                <a:off x="3432810" y="236601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66C733AE-C96E-0068-AC25-B1DA0B76404E}"/>
                  </a:ext>
                </a:extLst>
              </p:cNvPr>
              <p:cNvSpPr/>
              <p:nvPr/>
            </p:nvSpPr>
            <p:spPr>
              <a:xfrm>
                <a:off x="4556760" y="2366010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e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53705267-BC80-8520-8F44-43BD29893374}"/>
                  </a:ext>
                </a:extLst>
              </p:cNvPr>
              <p:cNvSpPr/>
              <p:nvPr/>
            </p:nvSpPr>
            <p:spPr>
              <a:xfrm>
                <a:off x="2712720" y="1900025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a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7FBEA166-CAD0-14CE-3FF3-1D4A30DD76DF}"/>
                  </a:ext>
                </a:extLst>
              </p:cNvPr>
              <p:cNvSpPr/>
              <p:nvPr/>
            </p:nvSpPr>
            <p:spPr>
              <a:xfrm>
                <a:off x="5345430" y="1926695"/>
                <a:ext cx="384810" cy="38481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u="sng" dirty="0">
                    <a:solidFill>
                      <a:schemeClr val="tx1"/>
                    </a:solidFill>
                  </a:rPr>
                  <a:t>f</a:t>
                </a:r>
              </a:p>
            </p:txBody>
          </p:sp>
        </p:grp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D26A5E6-56A2-089B-661A-4758031DBD6B}"/>
                </a:ext>
              </a:extLst>
            </p:cNvPr>
            <p:cNvCxnSpPr>
              <a:stCxn id="24" idx="7"/>
              <a:endCxn id="20" idx="2"/>
            </p:cNvCxnSpPr>
            <p:nvPr/>
          </p:nvCxnSpPr>
          <p:spPr>
            <a:xfrm flipV="1">
              <a:off x="492339" y="756695"/>
              <a:ext cx="391634" cy="28950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F913917E-4AEE-5CA9-8C18-E8E1AAA07AF4}"/>
                </a:ext>
              </a:extLst>
            </p:cNvPr>
            <p:cNvCxnSpPr>
              <a:stCxn id="24" idx="5"/>
              <a:endCxn id="22" idx="2"/>
            </p:cNvCxnSpPr>
            <p:nvPr/>
          </p:nvCxnSpPr>
          <p:spPr>
            <a:xfrm>
              <a:off x="492339" y="1318301"/>
              <a:ext cx="391634" cy="32993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0263F4B-7E51-3FEA-94DA-EA5681AB554C}"/>
                </a:ext>
              </a:extLst>
            </p:cNvPr>
            <p:cNvCxnSpPr>
              <a:stCxn id="20" idx="4"/>
              <a:endCxn id="22" idx="0"/>
            </p:cNvCxnSpPr>
            <p:nvPr/>
          </p:nvCxnSpPr>
          <p:spPr>
            <a:xfrm>
              <a:off x="1076378" y="949100"/>
              <a:ext cx="0" cy="50673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3A4D79E-395F-1E43-9501-0527A05040F1}"/>
                </a:ext>
              </a:extLst>
            </p:cNvPr>
            <p:cNvCxnSpPr>
              <a:stCxn id="20" idx="6"/>
              <a:endCxn id="21" idx="2"/>
            </p:cNvCxnSpPr>
            <p:nvPr/>
          </p:nvCxnSpPr>
          <p:spPr>
            <a:xfrm>
              <a:off x="1268783" y="756695"/>
              <a:ext cx="73914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47F9004-A7BA-0378-A2F8-B1C053BE50E5}"/>
                </a:ext>
              </a:extLst>
            </p:cNvPr>
            <p:cNvCxnSpPr>
              <a:stCxn id="22" idx="6"/>
              <a:endCxn id="23" idx="2"/>
            </p:cNvCxnSpPr>
            <p:nvPr/>
          </p:nvCxnSpPr>
          <p:spPr>
            <a:xfrm>
              <a:off x="1268783" y="1648235"/>
              <a:ext cx="73914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CB30C28-3580-6F4A-15F2-2DAE053AF019}"/>
                </a:ext>
              </a:extLst>
            </p:cNvPr>
            <p:cNvCxnSpPr>
              <a:stCxn id="23" idx="6"/>
              <a:endCxn id="25" idx="3"/>
            </p:cNvCxnSpPr>
            <p:nvPr/>
          </p:nvCxnSpPr>
          <p:spPr>
            <a:xfrm flipV="1">
              <a:off x="2392733" y="1344971"/>
              <a:ext cx="460214" cy="30326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5E0D50B-D5A6-9C7A-D511-CBA67A902566}"/>
                </a:ext>
              </a:extLst>
            </p:cNvPr>
            <p:cNvCxnSpPr>
              <a:stCxn id="21" idx="6"/>
              <a:endCxn id="25" idx="1"/>
            </p:cNvCxnSpPr>
            <p:nvPr/>
          </p:nvCxnSpPr>
          <p:spPr>
            <a:xfrm>
              <a:off x="2392733" y="756695"/>
              <a:ext cx="460214" cy="316174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FFE624F9-3B86-3FC4-666A-5E60A1FA455D}"/>
                </a:ext>
              </a:extLst>
            </p:cNvPr>
            <p:cNvCxnSpPr>
              <a:stCxn id="21" idx="3"/>
              <a:endCxn id="22" idx="7"/>
            </p:cNvCxnSpPr>
            <p:nvPr/>
          </p:nvCxnSpPr>
          <p:spPr>
            <a:xfrm flipH="1">
              <a:off x="1212429" y="892746"/>
              <a:ext cx="851848" cy="619438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EC7902C0-2DB7-450B-3F72-9D1E4559D520}"/>
              </a:ext>
            </a:extLst>
          </p:cNvPr>
          <p:cNvSpPr txBox="1"/>
          <p:nvPr/>
        </p:nvSpPr>
        <p:spPr>
          <a:xfrm>
            <a:off x="2784096" y="3334170"/>
            <a:ext cx="3105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Eliminate </a:t>
            </a:r>
            <a:r>
              <a:rPr lang="en-US" b="1" dirty="0"/>
              <a:t>all</a:t>
            </a:r>
            <a:r>
              <a:rPr lang="en-US" dirty="0"/>
              <a:t> of these species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8138E71-CC11-D4F6-C66E-37700A8A5CAA}"/>
              </a:ext>
            </a:extLst>
          </p:cNvPr>
          <p:cNvSpPr txBox="1"/>
          <p:nvPr/>
        </p:nvSpPr>
        <p:spPr>
          <a:xfrm>
            <a:off x="2748862" y="763133"/>
            <a:ext cx="30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 Configuration: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0EBB9F9-7973-38D9-13DA-1B08A0F0457F}"/>
              </a:ext>
            </a:extLst>
          </p:cNvPr>
          <p:cNvSpPr txBox="1"/>
          <p:nvPr/>
        </p:nvSpPr>
        <p:spPr>
          <a:xfrm>
            <a:off x="2728944" y="2963489"/>
            <a:ext cx="317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 Configuration: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204E450-77F7-A8F6-F5B3-8FA04633D629}"/>
              </a:ext>
            </a:extLst>
          </p:cNvPr>
          <p:cNvSpPr txBox="1"/>
          <p:nvPr/>
        </p:nvSpPr>
        <p:spPr>
          <a:xfrm>
            <a:off x="2784096" y="1103623"/>
            <a:ext cx="190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 v: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E8BF144F-D97E-9168-5041-0E75C258D5CC}"/>
              </a:ext>
            </a:extLst>
          </p:cNvPr>
          <p:cNvSpPr/>
          <p:nvPr/>
        </p:nvSpPr>
        <p:spPr>
          <a:xfrm>
            <a:off x="3250931" y="169126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9504ED25-4E0D-DC5B-C0E8-4ED4BE8EBE7E}"/>
              </a:ext>
            </a:extLst>
          </p:cNvPr>
          <p:cNvSpPr/>
          <p:nvPr/>
        </p:nvSpPr>
        <p:spPr>
          <a:xfrm>
            <a:off x="3783055" y="1692519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D534CBC1-8421-0194-B96B-E39FB3E607A8}"/>
              </a:ext>
            </a:extLst>
          </p:cNvPr>
          <p:cNvSpPr/>
          <p:nvPr/>
        </p:nvSpPr>
        <p:spPr>
          <a:xfrm>
            <a:off x="2979930" y="2043288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2D5B4C13-C3EB-900B-1F21-3C0ADCDD1942}"/>
              </a:ext>
            </a:extLst>
          </p:cNvPr>
          <p:cNvSpPr/>
          <p:nvPr/>
        </p:nvSpPr>
        <p:spPr>
          <a:xfrm>
            <a:off x="3526665" y="2029409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0771B03D-E411-1353-E70A-CF483F3EF9AE}"/>
              </a:ext>
            </a:extLst>
          </p:cNvPr>
          <p:cNvSpPr/>
          <p:nvPr/>
        </p:nvSpPr>
        <p:spPr>
          <a:xfrm>
            <a:off x="4028686" y="2043922"/>
            <a:ext cx="384810" cy="38481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CE104D1-7CB9-7818-D192-D988945D5266}"/>
              </a:ext>
            </a:extLst>
          </p:cNvPr>
          <p:cNvSpPr txBox="1"/>
          <p:nvPr/>
        </p:nvSpPr>
        <p:spPr>
          <a:xfrm>
            <a:off x="5822541" y="763133"/>
            <a:ext cx="1851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Reactions:</a:t>
            </a:r>
            <a:r>
              <a:rPr lang="en-US" dirty="0"/>
              <a:t> 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5E788707-EF2C-6DBC-D46B-F6E3CD01F0C0}"/>
              </a:ext>
            </a:extLst>
          </p:cNvPr>
          <p:cNvSpPr/>
          <p:nvPr/>
        </p:nvSpPr>
        <p:spPr>
          <a:xfrm>
            <a:off x="6055569" y="1467456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9A17094E-8E05-CFBA-42BA-451C803C2B39}"/>
              </a:ext>
            </a:extLst>
          </p:cNvPr>
          <p:cNvSpPr/>
          <p:nvPr/>
        </p:nvSpPr>
        <p:spPr>
          <a:xfrm>
            <a:off x="6756840" y="1467456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6293EC0-9009-9659-C769-443CA948F975}"/>
              </a:ext>
            </a:extLst>
          </p:cNvPr>
          <p:cNvSpPr txBox="1"/>
          <p:nvPr/>
        </p:nvSpPr>
        <p:spPr>
          <a:xfrm>
            <a:off x="6440379" y="148770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BD4E2D48-C6F7-1D89-BEB3-F3452982F80B}"/>
              </a:ext>
            </a:extLst>
          </p:cNvPr>
          <p:cNvCxnSpPr>
            <a:cxnSpLocks/>
          </p:cNvCxnSpPr>
          <p:nvPr/>
        </p:nvCxnSpPr>
        <p:spPr>
          <a:xfrm>
            <a:off x="7217763" y="1665877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47DA096-9233-9C95-CB94-100F5512EE80}"/>
              </a:ext>
            </a:extLst>
          </p:cNvPr>
          <p:cNvSpPr txBox="1"/>
          <p:nvPr/>
        </p:nvSpPr>
        <p:spPr>
          <a:xfrm>
            <a:off x="7402876" y="1429029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0CDEC4B1-98CE-A7B6-F222-BC920204707D}"/>
              </a:ext>
            </a:extLst>
          </p:cNvPr>
          <p:cNvSpPr/>
          <p:nvPr/>
        </p:nvSpPr>
        <p:spPr>
          <a:xfrm>
            <a:off x="6055561" y="1929121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B59FC47-999F-6B04-945F-9707C8F3A282}"/>
              </a:ext>
            </a:extLst>
          </p:cNvPr>
          <p:cNvSpPr/>
          <p:nvPr/>
        </p:nvSpPr>
        <p:spPr>
          <a:xfrm>
            <a:off x="6756832" y="1929121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E8250F94-6ADE-6696-6C09-0260A4DAF9FC}"/>
              </a:ext>
            </a:extLst>
          </p:cNvPr>
          <p:cNvSpPr txBox="1"/>
          <p:nvPr/>
        </p:nvSpPr>
        <p:spPr>
          <a:xfrm>
            <a:off x="6440371" y="194937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E168DADF-0F46-AF95-34FA-A410D725EE76}"/>
              </a:ext>
            </a:extLst>
          </p:cNvPr>
          <p:cNvCxnSpPr>
            <a:cxnSpLocks/>
          </p:cNvCxnSpPr>
          <p:nvPr/>
        </p:nvCxnSpPr>
        <p:spPr>
          <a:xfrm>
            <a:off x="7217755" y="2127542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52D9E6F4-9567-178B-DFBA-65F20A118120}"/>
              </a:ext>
            </a:extLst>
          </p:cNvPr>
          <p:cNvSpPr txBox="1"/>
          <p:nvPr/>
        </p:nvSpPr>
        <p:spPr>
          <a:xfrm>
            <a:off x="7402868" y="1890694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C788D8D9-9E2B-A560-C847-64010B0615F1}"/>
              </a:ext>
            </a:extLst>
          </p:cNvPr>
          <p:cNvSpPr/>
          <p:nvPr/>
        </p:nvSpPr>
        <p:spPr>
          <a:xfrm>
            <a:off x="6055561" y="2382852"/>
            <a:ext cx="384810" cy="3848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3BD5D66F-1428-319C-B414-11D4ECDB633A}"/>
              </a:ext>
            </a:extLst>
          </p:cNvPr>
          <p:cNvSpPr/>
          <p:nvPr/>
        </p:nvSpPr>
        <p:spPr>
          <a:xfrm>
            <a:off x="6756832" y="2382852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F046BF6-96B8-98B5-4043-7F3065ADDA5F}"/>
              </a:ext>
            </a:extLst>
          </p:cNvPr>
          <p:cNvSpPr txBox="1"/>
          <p:nvPr/>
        </p:nvSpPr>
        <p:spPr>
          <a:xfrm>
            <a:off x="6440371" y="240310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439E1112-60CF-98FD-81A4-CADB65E81972}"/>
              </a:ext>
            </a:extLst>
          </p:cNvPr>
          <p:cNvCxnSpPr>
            <a:cxnSpLocks/>
          </p:cNvCxnSpPr>
          <p:nvPr/>
        </p:nvCxnSpPr>
        <p:spPr>
          <a:xfrm>
            <a:off x="7217755" y="2581273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72C8C286-AAA1-C915-6F42-EA5617D6E4B5}"/>
              </a:ext>
            </a:extLst>
          </p:cNvPr>
          <p:cNvSpPr txBox="1"/>
          <p:nvPr/>
        </p:nvSpPr>
        <p:spPr>
          <a:xfrm>
            <a:off x="7402868" y="2344425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7D4C09F-FEEF-73A2-751D-361A3486836B}"/>
              </a:ext>
            </a:extLst>
          </p:cNvPr>
          <p:cNvSpPr txBox="1"/>
          <p:nvPr/>
        </p:nvSpPr>
        <p:spPr>
          <a:xfrm>
            <a:off x="7990857" y="1060952"/>
            <a:ext cx="1999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edge (</a:t>
            </a:r>
            <a:r>
              <a:rPr lang="en-US" dirty="0" err="1"/>
              <a:t>i,j</a:t>
            </a:r>
            <a:r>
              <a:rPr lang="en-US" dirty="0"/>
              <a:t>):</a:t>
            </a:r>
          </a:p>
          <a:p>
            <a:endParaRPr lang="en-US" dirty="0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C5323984-B947-D29C-5E39-01BF12DE3374}"/>
              </a:ext>
            </a:extLst>
          </p:cNvPr>
          <p:cNvSpPr/>
          <p:nvPr/>
        </p:nvSpPr>
        <p:spPr>
          <a:xfrm>
            <a:off x="8198783" y="1408780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BA2163FE-B572-5F69-5141-5B30252D4946}"/>
              </a:ext>
            </a:extLst>
          </p:cNvPr>
          <p:cNvSpPr/>
          <p:nvPr/>
        </p:nvSpPr>
        <p:spPr>
          <a:xfrm>
            <a:off x="8900054" y="1408780"/>
            <a:ext cx="384810" cy="3848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E57EBE5-9628-1656-A643-2D4B9A483079}"/>
              </a:ext>
            </a:extLst>
          </p:cNvPr>
          <p:cNvSpPr txBox="1"/>
          <p:nvPr/>
        </p:nvSpPr>
        <p:spPr>
          <a:xfrm>
            <a:off x="8583593" y="142902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5D9AB499-3109-AD2A-1B95-CA62A425679B}"/>
              </a:ext>
            </a:extLst>
          </p:cNvPr>
          <p:cNvCxnSpPr>
            <a:cxnSpLocks/>
          </p:cNvCxnSpPr>
          <p:nvPr/>
        </p:nvCxnSpPr>
        <p:spPr>
          <a:xfrm>
            <a:off x="9360977" y="1607201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8147FB4F-8F47-6C40-B647-3A5A201B653D}"/>
              </a:ext>
            </a:extLst>
          </p:cNvPr>
          <p:cNvSpPr txBox="1"/>
          <p:nvPr/>
        </p:nvSpPr>
        <p:spPr>
          <a:xfrm>
            <a:off x="9546090" y="1370353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A3758503-3136-932F-5F4A-864BA2ADC1B9}"/>
              </a:ext>
            </a:extLst>
          </p:cNvPr>
          <p:cNvSpPr/>
          <p:nvPr/>
        </p:nvSpPr>
        <p:spPr>
          <a:xfrm>
            <a:off x="8198783" y="1907524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B0F4E5D6-0980-EC4F-09AB-EB90E22A081A}"/>
              </a:ext>
            </a:extLst>
          </p:cNvPr>
          <p:cNvSpPr/>
          <p:nvPr/>
        </p:nvSpPr>
        <p:spPr>
          <a:xfrm>
            <a:off x="8900054" y="1907524"/>
            <a:ext cx="384810" cy="3848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91228293-EFD7-85A1-B0E0-2B92294CE731}"/>
              </a:ext>
            </a:extLst>
          </p:cNvPr>
          <p:cNvSpPr txBox="1"/>
          <p:nvPr/>
        </p:nvSpPr>
        <p:spPr>
          <a:xfrm>
            <a:off x="8591956" y="195665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D90542B4-1143-DB09-BACE-0288ACA10067}"/>
              </a:ext>
            </a:extLst>
          </p:cNvPr>
          <p:cNvCxnSpPr>
            <a:cxnSpLocks/>
          </p:cNvCxnSpPr>
          <p:nvPr/>
        </p:nvCxnSpPr>
        <p:spPr>
          <a:xfrm>
            <a:off x="9360977" y="2105945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CDDC846F-D3FE-B9FA-C650-40809911EDBA}"/>
              </a:ext>
            </a:extLst>
          </p:cNvPr>
          <p:cNvSpPr txBox="1"/>
          <p:nvPr/>
        </p:nvSpPr>
        <p:spPr>
          <a:xfrm>
            <a:off x="9546090" y="1869097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B04B0EA4-ECAF-D2CB-AF61-583B27EF0B00}"/>
              </a:ext>
            </a:extLst>
          </p:cNvPr>
          <p:cNvSpPr/>
          <p:nvPr/>
        </p:nvSpPr>
        <p:spPr>
          <a:xfrm>
            <a:off x="8198783" y="2389438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B75FCA6E-AB6D-DF22-D6AF-E15F7521EBAB}"/>
              </a:ext>
            </a:extLst>
          </p:cNvPr>
          <p:cNvSpPr/>
          <p:nvPr/>
        </p:nvSpPr>
        <p:spPr>
          <a:xfrm>
            <a:off x="8900054" y="2389438"/>
            <a:ext cx="384810" cy="3848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416345F8-D6EE-7DD8-0EF9-812501EC0B1F}"/>
              </a:ext>
            </a:extLst>
          </p:cNvPr>
          <p:cNvSpPr txBox="1"/>
          <p:nvPr/>
        </p:nvSpPr>
        <p:spPr>
          <a:xfrm>
            <a:off x="8583593" y="240968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356E2195-D010-ECC2-1A6D-F4CB1BB3F7C9}"/>
              </a:ext>
            </a:extLst>
          </p:cNvPr>
          <p:cNvCxnSpPr>
            <a:cxnSpLocks/>
          </p:cNvCxnSpPr>
          <p:nvPr/>
        </p:nvCxnSpPr>
        <p:spPr>
          <a:xfrm>
            <a:off x="9360977" y="2587859"/>
            <a:ext cx="185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8454A40C-2A08-DCB7-D18B-5D9DCCD8AEE9}"/>
              </a:ext>
            </a:extLst>
          </p:cNvPr>
          <p:cNvSpPr txBox="1"/>
          <p:nvPr/>
        </p:nvSpPr>
        <p:spPr>
          <a:xfrm>
            <a:off x="9546090" y="2351011"/>
            <a:ext cx="38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Ø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4D40A694-2829-A46A-FDA0-24D2EA681132}"/>
              </a:ext>
            </a:extLst>
          </p:cNvPr>
          <p:cNvSpPr txBox="1"/>
          <p:nvPr/>
        </p:nvSpPr>
        <p:spPr>
          <a:xfrm>
            <a:off x="5844410" y="1073116"/>
            <a:ext cx="190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each vertex v:</a:t>
            </a:r>
          </a:p>
          <a:p>
            <a:endParaRPr lang="en-US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F3AE2645-47BC-CC05-F161-8C7E8D85DE86}"/>
              </a:ext>
            </a:extLst>
          </p:cNvPr>
          <p:cNvSpPr txBox="1"/>
          <p:nvPr/>
        </p:nvSpPr>
        <p:spPr>
          <a:xfrm>
            <a:off x="10089178" y="1045892"/>
            <a:ext cx="1727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For all vertices V: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02E7F119-23B7-5E6E-A736-9C9DD05BDCB3}"/>
              </a:ext>
            </a:extLst>
          </p:cNvPr>
          <p:cNvGrpSpPr/>
          <p:nvPr/>
        </p:nvGrpSpPr>
        <p:grpSpPr>
          <a:xfrm>
            <a:off x="10263183" y="1441315"/>
            <a:ext cx="1736119" cy="1377061"/>
            <a:chOff x="8013329" y="3852213"/>
            <a:chExt cx="1736119" cy="1377061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18C48024-DBEB-2ECA-CE75-B39D33EA7AAA}"/>
                </a:ext>
              </a:extLst>
            </p:cNvPr>
            <p:cNvSpPr/>
            <p:nvPr/>
          </p:nvSpPr>
          <p:spPr>
            <a:xfrm>
              <a:off x="8013337" y="3890640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0E760797-40B3-8D59-8C35-7FC5367971DE}"/>
                </a:ext>
              </a:extLst>
            </p:cNvPr>
            <p:cNvSpPr/>
            <p:nvPr/>
          </p:nvSpPr>
          <p:spPr>
            <a:xfrm>
              <a:off x="8714608" y="3890640"/>
              <a:ext cx="384810" cy="38481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4E226165-9EDA-3E67-B298-315E02C5D3DA}"/>
                </a:ext>
              </a:extLst>
            </p:cNvPr>
            <p:cNvSpPr txBox="1"/>
            <p:nvPr/>
          </p:nvSpPr>
          <p:spPr>
            <a:xfrm>
              <a:off x="8398147" y="391088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BEE91EAD-4022-C579-94A8-CEFEAEF069B3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31" y="4089061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5564F862-0C4F-AC22-26C3-3A432CA7791F}"/>
                </a:ext>
              </a:extLst>
            </p:cNvPr>
            <p:cNvSpPr txBox="1"/>
            <p:nvPr/>
          </p:nvSpPr>
          <p:spPr>
            <a:xfrm>
              <a:off x="9360644" y="3852213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9C9A44C3-A7A9-A789-742E-BB4AB1C102AD}"/>
                </a:ext>
              </a:extLst>
            </p:cNvPr>
            <p:cNvSpPr/>
            <p:nvPr/>
          </p:nvSpPr>
          <p:spPr>
            <a:xfrm>
              <a:off x="8013329" y="4352305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15BC8DA8-9961-3BF9-B996-67B9CA26498A}"/>
                </a:ext>
              </a:extLst>
            </p:cNvPr>
            <p:cNvSpPr/>
            <p:nvPr/>
          </p:nvSpPr>
          <p:spPr>
            <a:xfrm>
              <a:off x="8714600" y="4352305"/>
              <a:ext cx="384810" cy="38481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8E0AAC0A-0435-0CEE-E199-E271087D0B7A}"/>
                </a:ext>
              </a:extLst>
            </p:cNvPr>
            <p:cNvSpPr txBox="1"/>
            <p:nvPr/>
          </p:nvSpPr>
          <p:spPr>
            <a:xfrm>
              <a:off x="8398139" y="437255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D62B9023-ECDF-E1BE-0CBD-AB63C721C75C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23" y="4550726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B27D94E6-5E62-8BCD-E042-423755BD6EE4}"/>
                </a:ext>
              </a:extLst>
            </p:cNvPr>
            <p:cNvSpPr txBox="1"/>
            <p:nvPr/>
          </p:nvSpPr>
          <p:spPr>
            <a:xfrm>
              <a:off x="9360636" y="4313878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F576F197-8069-B3AA-E2B4-1513CE84DF35}"/>
                </a:ext>
              </a:extLst>
            </p:cNvPr>
            <p:cNvSpPr/>
            <p:nvPr/>
          </p:nvSpPr>
          <p:spPr>
            <a:xfrm>
              <a:off x="8013329" y="4806036"/>
              <a:ext cx="384810" cy="38481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4D00578F-3FB8-CC20-BA51-6F0DF64EFA9B}"/>
                </a:ext>
              </a:extLst>
            </p:cNvPr>
            <p:cNvSpPr/>
            <p:nvPr/>
          </p:nvSpPr>
          <p:spPr>
            <a:xfrm>
              <a:off x="8714600" y="4806036"/>
              <a:ext cx="384810" cy="38481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u="sng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19E05F52-23B0-2501-77DD-6DF149365E40}"/>
                </a:ext>
              </a:extLst>
            </p:cNvPr>
            <p:cNvSpPr txBox="1"/>
            <p:nvPr/>
          </p:nvSpPr>
          <p:spPr>
            <a:xfrm>
              <a:off x="8398139" y="4826285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142" name="Straight Arrow Connector 141">
              <a:extLst>
                <a:ext uri="{FF2B5EF4-FFF2-40B4-BE49-F238E27FC236}">
                  <a16:creationId xmlns:a16="http://schemas.microsoft.com/office/drawing/2014/main" id="{9443D89F-1B05-66EF-F1F0-F14A36A05084}"/>
                </a:ext>
              </a:extLst>
            </p:cNvPr>
            <p:cNvCxnSpPr>
              <a:cxnSpLocks/>
            </p:cNvCxnSpPr>
            <p:nvPr/>
          </p:nvCxnSpPr>
          <p:spPr>
            <a:xfrm>
              <a:off x="9175523" y="5004457"/>
              <a:ext cx="18511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ACE8EA00-E7AD-C7C8-8DE2-DCAF24746F03}"/>
                </a:ext>
              </a:extLst>
            </p:cNvPr>
            <p:cNvSpPr txBox="1"/>
            <p:nvPr/>
          </p:nvSpPr>
          <p:spPr>
            <a:xfrm>
              <a:off x="9360636" y="4767609"/>
              <a:ext cx="388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Ø</a:t>
              </a:r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F4274FAE-0B9B-ACA4-90CC-0B4AB8F30CDC}"/>
              </a:ext>
            </a:extLst>
          </p:cNvPr>
          <p:cNvSpPr txBox="1"/>
          <p:nvPr/>
        </p:nvSpPr>
        <p:spPr>
          <a:xfrm>
            <a:off x="222207" y="793910"/>
            <a:ext cx="1798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3-Color Input: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BE507485-8B44-06B5-A4A9-CA6012BED347}"/>
              </a:ext>
            </a:extLst>
          </p:cNvPr>
          <p:cNvSpPr txBox="1"/>
          <p:nvPr/>
        </p:nvSpPr>
        <p:spPr>
          <a:xfrm>
            <a:off x="5936871" y="3103572"/>
            <a:ext cx="5027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</a:t>
            </a:r>
            <a:r>
              <a:rPr lang="en-US" sz="2400" b="1" baseline="30000" dirty="0"/>
              <a:t>nd</a:t>
            </a:r>
            <a:r>
              <a:rPr lang="en-US" sz="2400" b="1" dirty="0"/>
              <a:t> Step Additions: </a:t>
            </a:r>
            <a:r>
              <a:rPr lang="en-US" sz="2400" dirty="0"/>
              <a:t>|V| copies of</a:t>
            </a:r>
            <a:r>
              <a:rPr lang="en-US" dirty="0"/>
              <a:t> </a:t>
            </a: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199CEBFE-3D11-1977-9E10-57DEB4AE269C}"/>
              </a:ext>
            </a:extLst>
          </p:cNvPr>
          <p:cNvSpPr/>
          <p:nvPr/>
        </p:nvSpPr>
        <p:spPr>
          <a:xfrm>
            <a:off x="10417232" y="3134002"/>
            <a:ext cx="384810" cy="384810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168E8559-B654-F528-0E57-3243E1A4647B}"/>
              </a:ext>
            </a:extLst>
          </p:cNvPr>
          <p:cNvSpPr/>
          <p:nvPr/>
        </p:nvSpPr>
        <p:spPr>
          <a:xfrm>
            <a:off x="2755660" y="814316"/>
            <a:ext cx="3030312" cy="292662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121EFBAF-A5BC-A30F-0654-EE5030915FCC}"/>
              </a:ext>
            </a:extLst>
          </p:cNvPr>
          <p:cNvSpPr/>
          <p:nvPr/>
        </p:nvSpPr>
        <p:spPr>
          <a:xfrm>
            <a:off x="5843460" y="814317"/>
            <a:ext cx="6252353" cy="20956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AB194049-7C76-1B8F-79EB-1F2BFDC590F6}"/>
              </a:ext>
            </a:extLst>
          </p:cNvPr>
          <p:cNvSpPr/>
          <p:nvPr/>
        </p:nvSpPr>
        <p:spPr>
          <a:xfrm>
            <a:off x="5843459" y="2947028"/>
            <a:ext cx="6252353" cy="79391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itle 1">
            <a:extLst>
              <a:ext uri="{FF2B5EF4-FFF2-40B4-BE49-F238E27FC236}">
                <a16:creationId xmlns:a16="http://schemas.microsoft.com/office/drawing/2014/main" id="{E7FBEBA2-A5B4-B756-9987-B9079CDE0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12143905" cy="68616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Deletion-Only 2-Step CRNs: (2,0) NP-complete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97E31C9-9720-8C0A-0145-92952B6AFF58}"/>
              </a:ext>
            </a:extLst>
          </p:cNvPr>
          <p:cNvSpPr/>
          <p:nvPr/>
        </p:nvSpPr>
        <p:spPr>
          <a:xfrm>
            <a:off x="4895272" y="4915688"/>
            <a:ext cx="384810" cy="384810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FDDAF9-EB2F-F062-E1C8-670D6749EC17}"/>
              </a:ext>
            </a:extLst>
          </p:cNvPr>
          <p:cNvSpPr/>
          <p:nvPr/>
        </p:nvSpPr>
        <p:spPr>
          <a:xfrm>
            <a:off x="5711190" y="5198139"/>
            <a:ext cx="384810" cy="384810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x</a:t>
            </a:r>
          </a:p>
        </p:txBody>
      </p:sp>
      <p:pic>
        <p:nvPicPr>
          <p:cNvPr id="12" name="Graphic 11" descr="Close with solid fill">
            <a:extLst>
              <a:ext uri="{FF2B5EF4-FFF2-40B4-BE49-F238E27FC236}">
                <a16:creationId xmlns:a16="http://schemas.microsoft.com/office/drawing/2014/main" id="{C3DCDDB7-D920-AE70-19F1-907093B442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22471" y="569607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088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2E503C-91EC-CF65-DAC0-F411002DA4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04F31978-7EC2-E18B-0073-E04E906F7799}"/>
              </a:ext>
            </a:extLst>
          </p:cNvPr>
          <p:cNvSpPr/>
          <p:nvPr/>
        </p:nvSpPr>
        <p:spPr>
          <a:xfrm>
            <a:off x="4933351" y="2740548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3" name="Google Shape;152;p2">
            <a:extLst>
              <a:ext uri="{FF2B5EF4-FFF2-40B4-BE49-F238E27FC236}">
                <a16:creationId xmlns:a16="http://schemas.microsoft.com/office/drawing/2014/main" id="{4F8832D0-64A9-3201-2C3D-55C95F7246B7}"/>
              </a:ext>
            </a:extLst>
          </p:cNvPr>
          <p:cNvSpPr txBox="1"/>
          <p:nvPr/>
        </p:nvSpPr>
        <p:spPr>
          <a:xfrm>
            <a:off x="7014190" y="5800454"/>
            <a:ext cx="581484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 panose="020F0502020204030204" pitchFamily="34" charset="0"/>
                <a:ea typeface="Quicksand"/>
                <a:cs typeface="Calibri" panose="020F0502020204030204" pitchFamily="34" charset="0"/>
                <a:sym typeface="Quicksand"/>
              </a:rPr>
              <a:t>CRNs</a:t>
            </a:r>
            <a:endParaRPr sz="1400" b="0" i="0" u="none" strike="noStrike" cap="none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5" name="Picture 4" descr="A group of colorful circles with letters on them&#10;&#10;Description automatically generated">
            <a:extLst>
              <a:ext uri="{FF2B5EF4-FFF2-40B4-BE49-F238E27FC236}">
                <a16:creationId xmlns:a16="http://schemas.microsoft.com/office/drawing/2014/main" id="{4B03AAE8-2863-CC50-8F89-DB9A39D4D9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40" y="1429331"/>
            <a:ext cx="1836129" cy="1824409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20E96BA2-3164-F354-956C-722FFF873BED}"/>
              </a:ext>
            </a:extLst>
          </p:cNvPr>
          <p:cNvSpPr/>
          <p:nvPr/>
        </p:nvSpPr>
        <p:spPr>
          <a:xfrm>
            <a:off x="6465981" y="1242947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7DEB04A-19D0-0A57-85B6-4CB5E60FB2AF}"/>
              </a:ext>
            </a:extLst>
          </p:cNvPr>
          <p:cNvSpPr/>
          <p:nvPr/>
        </p:nvSpPr>
        <p:spPr>
          <a:xfrm>
            <a:off x="8400290" y="3160588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A7D91B1-F480-28A9-409C-60355D02DB83}"/>
              </a:ext>
            </a:extLst>
          </p:cNvPr>
          <p:cNvSpPr/>
          <p:nvPr/>
        </p:nvSpPr>
        <p:spPr>
          <a:xfrm>
            <a:off x="5807346" y="2566228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0F40585-76CA-33A9-2552-3DE5A365AF98}"/>
              </a:ext>
            </a:extLst>
          </p:cNvPr>
          <p:cNvSpPr/>
          <p:nvPr/>
        </p:nvSpPr>
        <p:spPr>
          <a:xfrm>
            <a:off x="5625565" y="107709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C947B2E-8A99-3D9F-BA90-08AA5A786697}"/>
              </a:ext>
            </a:extLst>
          </p:cNvPr>
          <p:cNvSpPr/>
          <p:nvPr/>
        </p:nvSpPr>
        <p:spPr>
          <a:xfrm>
            <a:off x="7758464" y="2202666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7F30AC5-F7EB-12CF-F1FD-1F9645F8F424}"/>
              </a:ext>
            </a:extLst>
          </p:cNvPr>
          <p:cNvSpPr/>
          <p:nvPr/>
        </p:nvSpPr>
        <p:spPr>
          <a:xfrm>
            <a:off x="8400290" y="1258880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77571E4-DC1A-CCF1-22EF-4C2B389EA630}"/>
              </a:ext>
            </a:extLst>
          </p:cNvPr>
          <p:cNvSpPr/>
          <p:nvPr/>
        </p:nvSpPr>
        <p:spPr>
          <a:xfrm>
            <a:off x="4933351" y="2740389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E93721-66BB-63AE-1F98-5D92640F1F53}"/>
              </a:ext>
            </a:extLst>
          </p:cNvPr>
          <p:cNvSpPr/>
          <p:nvPr/>
        </p:nvSpPr>
        <p:spPr>
          <a:xfrm>
            <a:off x="645160" y="1711960"/>
            <a:ext cx="1836129" cy="37276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9D8C665-3316-138B-4B82-1B1EBC3F0A31}"/>
              </a:ext>
            </a:extLst>
          </p:cNvPr>
          <p:cNvSpPr/>
          <p:nvPr/>
        </p:nvSpPr>
        <p:spPr>
          <a:xfrm>
            <a:off x="4933351" y="390157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50B35C8-5AA9-EDDC-6B49-708D271E91E7}"/>
              </a:ext>
            </a:extLst>
          </p:cNvPr>
          <p:cNvSpPr/>
          <p:nvPr/>
        </p:nvSpPr>
        <p:spPr>
          <a:xfrm>
            <a:off x="4810579" y="2020885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B967C98-D1DF-0E0E-D8AA-21122290A745}"/>
              </a:ext>
            </a:extLst>
          </p:cNvPr>
          <p:cNvCxnSpPr/>
          <p:nvPr/>
        </p:nvCxnSpPr>
        <p:spPr>
          <a:xfrm>
            <a:off x="6838749" y="3022600"/>
            <a:ext cx="175441" cy="7112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3BACF0F4-D779-33F1-69F3-A2D3D1B74D26}"/>
              </a:ext>
            </a:extLst>
          </p:cNvPr>
          <p:cNvSpPr/>
          <p:nvPr/>
        </p:nvSpPr>
        <p:spPr>
          <a:xfrm>
            <a:off x="6562907" y="2616049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2712CB3-4E01-1B86-CDB5-C7DD3B7D0F97}"/>
              </a:ext>
            </a:extLst>
          </p:cNvPr>
          <p:cNvSpPr/>
          <p:nvPr/>
        </p:nvSpPr>
        <p:spPr>
          <a:xfrm>
            <a:off x="6926469" y="381977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16541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F7F238-9773-B779-A971-D2033C52B2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>
            <a:extLst>
              <a:ext uri="{FF2B5EF4-FFF2-40B4-BE49-F238E27FC236}">
                <a16:creationId xmlns:a16="http://schemas.microsoft.com/office/drawing/2014/main" id="{E52EC918-0A24-07F3-90D2-0F861E6B96AB}"/>
              </a:ext>
            </a:extLst>
          </p:cNvPr>
          <p:cNvGrpSpPr/>
          <p:nvPr/>
        </p:nvGrpSpPr>
        <p:grpSpPr>
          <a:xfrm>
            <a:off x="1556484" y="1121072"/>
            <a:ext cx="8470869" cy="5044122"/>
            <a:chOff x="533799" y="1638430"/>
            <a:chExt cx="8470869" cy="5044122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2223F423-0FFE-A897-1F95-8773678136EF}"/>
                </a:ext>
              </a:extLst>
            </p:cNvPr>
            <p:cNvSpPr/>
            <p:nvPr/>
          </p:nvSpPr>
          <p:spPr>
            <a:xfrm>
              <a:off x="4994525" y="2141900"/>
              <a:ext cx="3856094" cy="3876695"/>
            </a:xfrm>
            <a:custGeom>
              <a:avLst/>
              <a:gdLst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590800 w 5137150"/>
                <a:gd name="connsiteY2" fmla="*/ 0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787999 w 5137150"/>
                <a:gd name="connsiteY2" fmla="*/ 12838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811199 w 5137150"/>
                <a:gd name="connsiteY2" fmla="*/ 19257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1907035 w 7044185"/>
                <a:gd name="connsiteY0" fmla="*/ 3892550 h 3892550"/>
                <a:gd name="connsiteX1" fmla="*/ 0 w 7044185"/>
                <a:gd name="connsiteY1" fmla="*/ 2598503 h 3892550"/>
                <a:gd name="connsiteX2" fmla="*/ 4718234 w 7044185"/>
                <a:gd name="connsiteY2" fmla="*/ 19257 h 3892550"/>
                <a:gd name="connsiteX3" fmla="*/ 7044185 w 7044185"/>
                <a:gd name="connsiteY3" fmla="*/ 0 h 3892550"/>
                <a:gd name="connsiteX4" fmla="*/ 7044185 w 7044185"/>
                <a:gd name="connsiteY4" fmla="*/ 3867150 h 3892550"/>
                <a:gd name="connsiteX5" fmla="*/ 1907035 w 7044185"/>
                <a:gd name="connsiteY5" fmla="*/ 3892550 h 3892550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18234 w 7044185"/>
                <a:gd name="connsiteY2" fmla="*/ 19257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32154 w 7044185"/>
                <a:gd name="connsiteY2" fmla="*/ 3851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8227 h 3918227"/>
                <a:gd name="connsiteX1" fmla="*/ 0 w 7044185"/>
                <a:gd name="connsiteY1" fmla="*/ 2601071 h 3918227"/>
                <a:gd name="connsiteX2" fmla="*/ 4685754 w 7044185"/>
                <a:gd name="connsiteY2" fmla="*/ 0 h 3918227"/>
                <a:gd name="connsiteX3" fmla="*/ 7044185 w 7044185"/>
                <a:gd name="connsiteY3" fmla="*/ 2568 h 3918227"/>
                <a:gd name="connsiteX4" fmla="*/ 7044185 w 7044185"/>
                <a:gd name="connsiteY4" fmla="*/ 3869718 h 3918227"/>
                <a:gd name="connsiteX5" fmla="*/ 27840 w 7044185"/>
                <a:gd name="connsiteY5" fmla="*/ 3918227 h 3918227"/>
                <a:gd name="connsiteX0" fmla="*/ 27840 w 7044185"/>
                <a:gd name="connsiteY0" fmla="*/ 3918869 h 3918869"/>
                <a:gd name="connsiteX1" fmla="*/ 0 w 7044185"/>
                <a:gd name="connsiteY1" fmla="*/ 2601713 h 3918869"/>
                <a:gd name="connsiteX2" fmla="*/ 4685754 w 7044185"/>
                <a:gd name="connsiteY2" fmla="*/ 642 h 3918869"/>
                <a:gd name="connsiteX3" fmla="*/ 7026785 w 7044185"/>
                <a:gd name="connsiteY3" fmla="*/ 0 h 3918869"/>
                <a:gd name="connsiteX4" fmla="*/ 7044185 w 7044185"/>
                <a:gd name="connsiteY4" fmla="*/ 3870360 h 3918869"/>
                <a:gd name="connsiteX5" fmla="*/ 27840 w 7044185"/>
                <a:gd name="connsiteY5" fmla="*/ 3918869 h 391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44185" h="3918869">
                  <a:moveTo>
                    <a:pt x="27840" y="3918869"/>
                  </a:moveTo>
                  <a:lnTo>
                    <a:pt x="0" y="2601713"/>
                  </a:lnTo>
                  <a:lnTo>
                    <a:pt x="4685754" y="642"/>
                  </a:lnTo>
                  <a:lnTo>
                    <a:pt x="7026785" y="0"/>
                  </a:lnTo>
                  <a:lnTo>
                    <a:pt x="7044185" y="3870360"/>
                  </a:lnTo>
                  <a:lnTo>
                    <a:pt x="27840" y="3918869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04FB82B-297B-01E0-96DB-ABD89179A950}"/>
                </a:ext>
              </a:extLst>
            </p:cNvPr>
            <p:cNvSpPr/>
            <p:nvPr/>
          </p:nvSpPr>
          <p:spPr>
            <a:xfrm>
              <a:off x="1150620" y="2146276"/>
              <a:ext cx="3851903" cy="3850663"/>
            </a:xfrm>
            <a:custGeom>
              <a:avLst/>
              <a:gdLst>
                <a:gd name="connsiteX0" fmla="*/ 7620 w 5128260"/>
                <a:gd name="connsiteY0" fmla="*/ 5120640 h 5120640"/>
                <a:gd name="connsiteX1" fmla="*/ 5128260 w 5128260"/>
                <a:gd name="connsiteY1" fmla="*/ 0 h 5120640"/>
                <a:gd name="connsiteX2" fmla="*/ 0 w 5128260"/>
                <a:gd name="connsiteY2" fmla="*/ 0 h 5120640"/>
                <a:gd name="connsiteX3" fmla="*/ 7620 w 5128260"/>
                <a:gd name="connsiteY3" fmla="*/ 5120640 h 512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8260" h="5120640">
                  <a:moveTo>
                    <a:pt x="7620" y="5120640"/>
                  </a:moveTo>
                  <a:lnTo>
                    <a:pt x="5128260" y="0"/>
                  </a:lnTo>
                  <a:lnTo>
                    <a:pt x="0" y="0"/>
                  </a:lnTo>
                  <a:lnTo>
                    <a:pt x="7620" y="51206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E7CA9FD-6048-6299-CE7A-7F022E6E5ED1}"/>
                </a:ext>
              </a:extLst>
            </p:cNvPr>
            <p:cNvSpPr/>
            <p:nvPr/>
          </p:nvSpPr>
          <p:spPr>
            <a:xfrm>
              <a:off x="1154428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64B9E2E-6DC6-0798-DDA0-4530607C6933}"/>
                </a:ext>
              </a:extLst>
            </p:cNvPr>
            <p:cNvSpPr/>
            <p:nvPr/>
          </p:nvSpPr>
          <p:spPr>
            <a:xfrm>
              <a:off x="2437129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222BA86-5E56-0DCF-354D-08A2ED7FB3B4}"/>
                </a:ext>
              </a:extLst>
            </p:cNvPr>
            <p:cNvSpPr/>
            <p:nvPr/>
          </p:nvSpPr>
          <p:spPr>
            <a:xfrm>
              <a:off x="3719827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C320B61-1F13-6FA1-99E3-94C1324AACA9}"/>
                </a:ext>
              </a:extLst>
            </p:cNvPr>
            <p:cNvSpPr/>
            <p:nvPr/>
          </p:nvSpPr>
          <p:spPr>
            <a:xfrm>
              <a:off x="5002527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304EF57-A165-29B9-C5E3-02679C07B681}"/>
                </a:ext>
              </a:extLst>
            </p:cNvPr>
            <p:cNvSpPr/>
            <p:nvPr/>
          </p:nvSpPr>
          <p:spPr>
            <a:xfrm>
              <a:off x="6285228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F3F21C6-1DF4-9FAF-EE77-8C7053294025}"/>
                </a:ext>
              </a:extLst>
            </p:cNvPr>
            <p:cNvSpPr/>
            <p:nvPr/>
          </p:nvSpPr>
          <p:spPr>
            <a:xfrm>
              <a:off x="7567926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61BB56E-B06E-67A1-8C75-C6AADE70482D}"/>
                </a:ext>
              </a:extLst>
            </p:cNvPr>
            <p:cNvSpPr/>
            <p:nvPr/>
          </p:nvSpPr>
          <p:spPr>
            <a:xfrm>
              <a:off x="1154428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73822EB-4041-8E90-06C1-BDD066EFFF8B}"/>
                </a:ext>
              </a:extLst>
            </p:cNvPr>
            <p:cNvSpPr/>
            <p:nvPr/>
          </p:nvSpPr>
          <p:spPr>
            <a:xfrm>
              <a:off x="2437129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746B300-8B10-E46E-D006-ED2971F5B6ED}"/>
                </a:ext>
              </a:extLst>
            </p:cNvPr>
            <p:cNvSpPr/>
            <p:nvPr/>
          </p:nvSpPr>
          <p:spPr>
            <a:xfrm>
              <a:off x="3719827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9FB1B44-C566-F5B3-329B-C4A603F4C3AB}"/>
                </a:ext>
              </a:extLst>
            </p:cNvPr>
            <p:cNvSpPr/>
            <p:nvPr/>
          </p:nvSpPr>
          <p:spPr>
            <a:xfrm>
              <a:off x="5002527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BA62C2F-2B67-CD88-E5CC-1187F92C69DD}"/>
                </a:ext>
              </a:extLst>
            </p:cNvPr>
            <p:cNvSpPr/>
            <p:nvPr/>
          </p:nvSpPr>
          <p:spPr>
            <a:xfrm>
              <a:off x="6285228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E7966A3-72BE-4266-DCCD-B6BB46C7B319}"/>
                </a:ext>
              </a:extLst>
            </p:cNvPr>
            <p:cNvSpPr/>
            <p:nvPr/>
          </p:nvSpPr>
          <p:spPr>
            <a:xfrm>
              <a:off x="7567926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2F87939-2059-658F-47C8-695D143643A3}"/>
                </a:ext>
              </a:extLst>
            </p:cNvPr>
            <p:cNvSpPr/>
            <p:nvPr/>
          </p:nvSpPr>
          <p:spPr>
            <a:xfrm>
              <a:off x="1154428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5C286DD-A66D-8256-CD55-39D16E89E7C0}"/>
                </a:ext>
              </a:extLst>
            </p:cNvPr>
            <p:cNvSpPr/>
            <p:nvPr/>
          </p:nvSpPr>
          <p:spPr>
            <a:xfrm>
              <a:off x="2437129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93FA669-D491-A3DE-F3F9-464FBB167033}"/>
                </a:ext>
              </a:extLst>
            </p:cNvPr>
            <p:cNvSpPr/>
            <p:nvPr/>
          </p:nvSpPr>
          <p:spPr>
            <a:xfrm>
              <a:off x="3719827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B74D4ED-F066-F295-1E84-D92C5D64A01D}"/>
                </a:ext>
              </a:extLst>
            </p:cNvPr>
            <p:cNvSpPr/>
            <p:nvPr/>
          </p:nvSpPr>
          <p:spPr>
            <a:xfrm>
              <a:off x="5002527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5340DE9-1CD1-9D1B-2252-5434ABC12F6B}"/>
                </a:ext>
              </a:extLst>
            </p:cNvPr>
            <p:cNvSpPr/>
            <p:nvPr/>
          </p:nvSpPr>
          <p:spPr>
            <a:xfrm>
              <a:off x="6285228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21BC5B2-40CA-8454-B801-0026EC671668}"/>
                </a:ext>
              </a:extLst>
            </p:cNvPr>
            <p:cNvSpPr/>
            <p:nvPr/>
          </p:nvSpPr>
          <p:spPr>
            <a:xfrm>
              <a:off x="7567926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59594C14-8ACB-920B-642F-2D7714691A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4430" y="5994412"/>
              <a:ext cx="7542140" cy="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396715C-41BF-3888-639B-96307097E28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50620" y="2080260"/>
              <a:ext cx="3810" cy="39141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D21CB5B-C87C-DE59-6C21-0118E9E695EA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 flipV="1">
              <a:off x="1154428" y="2146276"/>
              <a:ext cx="3848095" cy="384813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DC1D14B-DB98-24BC-31CD-7C3F5A873072}"/>
                </a:ext>
              </a:extLst>
            </p:cNvPr>
            <p:cNvCxnSpPr>
              <a:cxnSpLocks/>
              <a:stCxn id="28" idx="7"/>
            </p:cNvCxnSpPr>
            <p:nvPr/>
          </p:nvCxnSpPr>
          <p:spPr>
            <a:xfrm flipV="1">
              <a:off x="3782681" y="2142454"/>
              <a:ext cx="2502530" cy="2510207"/>
            </a:xfrm>
            <a:prstGeom prst="line">
              <a:avLst/>
            </a:prstGeom>
            <a:ln>
              <a:solidFill>
                <a:srgbClr val="7030A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99DA699-4DCC-4EC7-3624-9019EC85A5FE}"/>
                </a:ext>
              </a:extLst>
            </p:cNvPr>
            <p:cNvSpPr/>
            <p:nvPr/>
          </p:nvSpPr>
          <p:spPr>
            <a:xfrm>
              <a:off x="3630919" y="4626623"/>
              <a:ext cx="177800" cy="177800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D072EF3-E7D7-4340-7D6C-E8B9F46F23CF}"/>
                </a:ext>
              </a:extLst>
            </p:cNvPr>
            <p:cNvSpPr/>
            <p:nvPr/>
          </p:nvSpPr>
          <p:spPr>
            <a:xfrm>
              <a:off x="2348218" y="5912016"/>
              <a:ext cx="177800" cy="1778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5CAD1DB4-253D-46F6-4EB2-4F11B95AD45E}"/>
                </a:ext>
              </a:extLst>
            </p:cNvPr>
            <p:cNvCxnSpPr>
              <a:cxnSpLocks/>
            </p:cNvCxnSpPr>
            <p:nvPr/>
          </p:nvCxnSpPr>
          <p:spPr>
            <a:xfrm>
              <a:off x="4998715" y="5994412"/>
              <a:ext cx="4005953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7249EE93-E7F6-B5EA-0E88-95B1483EC56C}"/>
                </a:ext>
              </a:extLst>
            </p:cNvPr>
            <p:cNvSpPr/>
            <p:nvPr/>
          </p:nvSpPr>
          <p:spPr>
            <a:xfrm>
              <a:off x="4909815" y="5905512"/>
              <a:ext cx="177800" cy="177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3239EE7-78F4-B99A-C04A-2ABC4FD161A2}"/>
                </a:ext>
              </a:extLst>
            </p:cNvPr>
            <p:cNvCxnSpPr>
              <a:stCxn id="31" idx="0"/>
            </p:cNvCxnSpPr>
            <p:nvPr/>
          </p:nvCxnSpPr>
          <p:spPr>
            <a:xfrm flipV="1">
              <a:off x="4998715" y="4711701"/>
              <a:ext cx="0" cy="1193811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65F7A9C-58E1-2A66-A132-962B30F6FF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98715" y="2146272"/>
              <a:ext cx="2565379" cy="2565429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81DDC64-D32B-16AA-528F-9D994627AE7A}"/>
                </a:ext>
              </a:extLst>
            </p:cNvPr>
            <p:cNvSpPr txBox="1"/>
            <p:nvPr/>
          </p:nvSpPr>
          <p:spPr>
            <a:xfrm>
              <a:off x="2284972" y="600489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AF5DB38-3D34-A2AD-65BA-7159CAD3EF8F}"/>
                </a:ext>
              </a:extLst>
            </p:cNvPr>
            <p:cNvSpPr txBox="1"/>
            <p:nvPr/>
          </p:nvSpPr>
          <p:spPr>
            <a:xfrm>
              <a:off x="3567680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A297D72-87E1-C432-6A7A-9902ECC55B0C}"/>
                </a:ext>
              </a:extLst>
            </p:cNvPr>
            <p:cNvSpPr txBox="1"/>
            <p:nvPr/>
          </p:nvSpPr>
          <p:spPr>
            <a:xfrm>
              <a:off x="4853281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B941B8B-1F7C-D52B-F47F-30D000B8050F}"/>
                </a:ext>
              </a:extLst>
            </p:cNvPr>
            <p:cNvSpPr txBox="1"/>
            <p:nvPr/>
          </p:nvSpPr>
          <p:spPr>
            <a:xfrm>
              <a:off x="613116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7A84E8B-A539-EABC-F87F-4A050D98184D}"/>
                </a:ext>
              </a:extLst>
            </p:cNvPr>
            <p:cNvSpPr txBox="1"/>
            <p:nvPr/>
          </p:nvSpPr>
          <p:spPr>
            <a:xfrm>
              <a:off x="7413852" y="60491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19D50E2-DC41-A46B-C803-E9CA14AAA10D}"/>
                </a:ext>
              </a:extLst>
            </p:cNvPr>
            <p:cNvSpPr txBox="1"/>
            <p:nvPr/>
          </p:nvSpPr>
          <p:spPr>
            <a:xfrm>
              <a:off x="8696570" y="6028649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D9ECB760-F06B-3E3E-87DE-EC93DFB04022}"/>
                </a:ext>
              </a:extLst>
            </p:cNvPr>
            <p:cNvSpPr txBox="1"/>
            <p:nvPr/>
          </p:nvSpPr>
          <p:spPr>
            <a:xfrm>
              <a:off x="863300" y="451297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5BB4A10-72F5-4E55-98E9-6A1DCF165A06}"/>
                </a:ext>
              </a:extLst>
            </p:cNvPr>
            <p:cNvSpPr txBox="1"/>
            <p:nvPr/>
          </p:nvSpPr>
          <p:spPr>
            <a:xfrm>
              <a:off x="863300" y="3236160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54A18FC-F144-E3B6-94F5-6F9E50722B36}"/>
                </a:ext>
              </a:extLst>
            </p:cNvPr>
            <p:cNvSpPr txBox="1"/>
            <p:nvPr/>
          </p:nvSpPr>
          <p:spPr>
            <a:xfrm>
              <a:off x="853368" y="1962703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A93186E-15A4-15CB-530A-A8F83933D684}"/>
                </a:ext>
              </a:extLst>
            </p:cNvPr>
            <p:cNvSpPr txBox="1"/>
            <p:nvPr/>
          </p:nvSpPr>
          <p:spPr>
            <a:xfrm>
              <a:off x="3199083" y="4214567"/>
              <a:ext cx="66037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7030A0"/>
                  </a:solidFill>
                </a:rPr>
                <a:t>NPC</a:t>
              </a:r>
              <a:endParaRPr lang="en-US" sz="900" dirty="0">
                <a:solidFill>
                  <a:srgbClr val="7030A0"/>
                </a:solidFill>
              </a:endParaRPr>
            </a:p>
            <a:p>
              <a:r>
                <a:rPr lang="en-US" sz="900" dirty="0">
                  <a:solidFill>
                    <a:srgbClr val="7030A0"/>
                  </a:solidFill>
                </a:rPr>
                <a:t>3-SAT</a:t>
              </a:r>
              <a:endParaRPr lang="en-US" dirty="0">
                <a:solidFill>
                  <a:srgbClr val="7030A0"/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A6F3734-E5A3-5A3F-95B9-1C1949BC4572}"/>
                </a:ext>
              </a:extLst>
            </p:cNvPr>
            <p:cNvSpPr txBox="1"/>
            <p:nvPr/>
          </p:nvSpPr>
          <p:spPr>
            <a:xfrm>
              <a:off x="2225523" y="5585657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P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180A277-14A2-7C48-201C-DC12D88F9278}"/>
                </a:ext>
              </a:extLst>
            </p:cNvPr>
            <p:cNvSpPr txBox="1"/>
            <p:nvPr/>
          </p:nvSpPr>
          <p:spPr>
            <a:xfrm>
              <a:off x="4966293" y="5403570"/>
              <a:ext cx="788999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3D-Match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CDD4CD7-A09E-2BEA-4D55-BD4D744CC2F2}"/>
                </a:ext>
              </a:extLst>
            </p:cNvPr>
            <p:cNvSpPr txBox="1"/>
            <p:nvPr/>
          </p:nvSpPr>
          <p:spPr>
            <a:xfrm>
              <a:off x="7420278" y="1638430"/>
              <a:ext cx="808235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100" dirty="0">
                  <a:solidFill>
                    <a:schemeClr val="accent2">
                      <a:lumMod val="75000"/>
                    </a:schemeClr>
                  </a:solidFill>
                </a:rPr>
                <a:t>Ham-Path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4E76BC1-33D9-D48B-9BF9-8CE30BF1EA0C}"/>
                </a:ext>
              </a:extLst>
            </p:cNvPr>
            <p:cNvSpPr txBox="1"/>
            <p:nvPr/>
          </p:nvSpPr>
          <p:spPr>
            <a:xfrm>
              <a:off x="1853532" y="3079718"/>
              <a:ext cx="11043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Non-Void</a:t>
              </a:r>
            </a:p>
            <a:p>
              <a:r>
                <a:rPr lang="en-US" dirty="0"/>
                <a:t>Rules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8E2FD14-CB65-50D9-ED7F-D34C1C949D2B}"/>
                </a:ext>
              </a:extLst>
            </p:cNvPr>
            <p:cNvCxnSpPr>
              <a:cxnSpLocks/>
              <a:endCxn id="28" idx="4"/>
            </p:cNvCxnSpPr>
            <p:nvPr/>
          </p:nvCxnSpPr>
          <p:spPr>
            <a:xfrm flipH="1" flipV="1">
              <a:off x="3719819" y="4804423"/>
              <a:ext cx="7043" cy="1111143"/>
            </a:xfrm>
            <a:prstGeom prst="line">
              <a:avLst/>
            </a:prstGeom>
            <a:ln>
              <a:solidFill>
                <a:srgbClr val="7030A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90BFEAE-CAE7-28A5-0536-75FC3E5ACF30}"/>
                </a:ext>
              </a:extLst>
            </p:cNvPr>
            <p:cNvSpPr txBox="1"/>
            <p:nvPr/>
          </p:nvSpPr>
          <p:spPr>
            <a:xfrm>
              <a:off x="3700362" y="5425337"/>
              <a:ext cx="67573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NPC</a:t>
              </a:r>
              <a:endParaRPr lang="en-US" sz="900" dirty="0">
                <a:solidFill>
                  <a:srgbClr val="C00000"/>
                </a:solidFill>
              </a:endParaRPr>
            </a:p>
            <a:p>
              <a:r>
                <a:rPr lang="en-US" sz="900" dirty="0">
                  <a:solidFill>
                    <a:srgbClr val="C00000"/>
                  </a:solidFill>
                </a:rPr>
                <a:t>3-Color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2954BF3E-1418-76BF-4046-6A8A276FA084}"/>
                </a:ext>
              </a:extLst>
            </p:cNvPr>
            <p:cNvSpPr/>
            <p:nvPr/>
          </p:nvSpPr>
          <p:spPr>
            <a:xfrm>
              <a:off x="3644322" y="5905512"/>
              <a:ext cx="177800" cy="17780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C2411B2E-2058-12ED-5AC8-D6FE6A581D40}"/>
                </a:ext>
              </a:extLst>
            </p:cNvPr>
            <p:cNvSpPr txBox="1"/>
            <p:nvPr/>
          </p:nvSpPr>
          <p:spPr>
            <a:xfrm>
              <a:off x="2811721" y="6313220"/>
              <a:ext cx="23084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Reactants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EB48AB97-3B8A-F764-816F-2A7E8DD9F78C}"/>
                </a:ext>
              </a:extLst>
            </p:cNvPr>
            <p:cNvSpPr txBox="1"/>
            <p:nvPr/>
          </p:nvSpPr>
          <p:spPr>
            <a:xfrm rot="16200000">
              <a:off x="-375809" y="3882258"/>
              <a:ext cx="21885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Number of Products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EF76E7B9-1830-AC1A-B117-12C5FC2C2271}"/>
                </a:ext>
              </a:extLst>
            </p:cNvPr>
            <p:cNvSpPr txBox="1"/>
            <p:nvPr/>
          </p:nvSpPr>
          <p:spPr>
            <a:xfrm>
              <a:off x="5969364" y="1653818"/>
              <a:ext cx="168998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7030A0"/>
                  </a:solidFill>
                </a:rPr>
                <a:t>NPC</a:t>
              </a:r>
              <a:endParaRPr lang="en-US" sz="900" dirty="0">
                <a:solidFill>
                  <a:srgbClr val="7030A0"/>
                </a:solidFill>
              </a:endParaRPr>
            </a:p>
            <a:p>
              <a:r>
                <a:rPr lang="en-US" sz="900" dirty="0">
                  <a:solidFill>
                    <a:srgbClr val="7030A0"/>
                  </a:solidFill>
                </a:rPr>
                <a:t>3-SAT</a:t>
              </a:r>
              <a:endParaRPr lang="en-US" dirty="0">
                <a:solidFill>
                  <a:srgbClr val="7030A0"/>
                </a:solidFill>
              </a:endParaRPr>
            </a:p>
          </p:txBody>
        </p:sp>
      </p:grpSp>
      <p:sp>
        <p:nvSpPr>
          <p:cNvPr id="67" name="Title 1">
            <a:extLst>
              <a:ext uri="{FF2B5EF4-FFF2-40B4-BE49-F238E27FC236}">
                <a16:creationId xmlns:a16="http://schemas.microsoft.com/office/drawing/2014/main" id="{E3B4C467-66B5-6503-A84F-AFC5F00AA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2-Step Deletion-Only CRNs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D834D2-5459-6F11-A40E-0806BB7044A6}"/>
              </a:ext>
            </a:extLst>
          </p:cNvPr>
          <p:cNvSpPr txBox="1"/>
          <p:nvPr/>
        </p:nvSpPr>
        <p:spPr>
          <a:xfrm>
            <a:off x="7307850" y="2799633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(k,k-2)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53C7E1-1D24-7CDF-7CDD-CF2ADF626714}"/>
              </a:ext>
            </a:extLst>
          </p:cNvPr>
          <p:cNvSpPr txBox="1"/>
          <p:nvPr/>
        </p:nvSpPr>
        <p:spPr>
          <a:xfrm>
            <a:off x="6034545" y="2773898"/>
            <a:ext cx="794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(k,k-1)</a:t>
            </a:r>
          </a:p>
        </p:txBody>
      </p:sp>
    </p:spTree>
    <p:extLst>
      <p:ext uri="{BB962C8B-B14F-4D97-AF65-F5344CB8AC3E}">
        <p14:creationId xmlns:p14="http://schemas.microsoft.com/office/powerpoint/2010/main" val="46380693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841B72-A8B2-6154-B463-88A78B4406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E9B5649-63D1-A371-1126-F73EB27C2704}"/>
              </a:ext>
            </a:extLst>
          </p:cNvPr>
          <p:cNvGrpSpPr/>
          <p:nvPr/>
        </p:nvGrpSpPr>
        <p:grpSpPr>
          <a:xfrm>
            <a:off x="317876" y="919500"/>
            <a:ext cx="5710474" cy="3728700"/>
            <a:chOff x="553968" y="1547671"/>
            <a:chExt cx="8636096" cy="5130497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4BB4CE44-AA64-3340-8670-578AC82FE596}"/>
                </a:ext>
              </a:extLst>
            </p:cNvPr>
            <p:cNvSpPr/>
            <p:nvPr/>
          </p:nvSpPr>
          <p:spPr>
            <a:xfrm>
              <a:off x="4994525" y="2141900"/>
              <a:ext cx="3856094" cy="3876695"/>
            </a:xfrm>
            <a:custGeom>
              <a:avLst/>
              <a:gdLst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590800 w 5137150"/>
                <a:gd name="connsiteY2" fmla="*/ 0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787999 w 5137150"/>
                <a:gd name="connsiteY2" fmla="*/ 12838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811199 w 5137150"/>
                <a:gd name="connsiteY2" fmla="*/ 19257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1907035 w 7044185"/>
                <a:gd name="connsiteY0" fmla="*/ 3892550 h 3892550"/>
                <a:gd name="connsiteX1" fmla="*/ 0 w 7044185"/>
                <a:gd name="connsiteY1" fmla="*/ 2598503 h 3892550"/>
                <a:gd name="connsiteX2" fmla="*/ 4718234 w 7044185"/>
                <a:gd name="connsiteY2" fmla="*/ 19257 h 3892550"/>
                <a:gd name="connsiteX3" fmla="*/ 7044185 w 7044185"/>
                <a:gd name="connsiteY3" fmla="*/ 0 h 3892550"/>
                <a:gd name="connsiteX4" fmla="*/ 7044185 w 7044185"/>
                <a:gd name="connsiteY4" fmla="*/ 3867150 h 3892550"/>
                <a:gd name="connsiteX5" fmla="*/ 1907035 w 7044185"/>
                <a:gd name="connsiteY5" fmla="*/ 3892550 h 3892550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18234 w 7044185"/>
                <a:gd name="connsiteY2" fmla="*/ 19257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32154 w 7044185"/>
                <a:gd name="connsiteY2" fmla="*/ 3851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8227 h 3918227"/>
                <a:gd name="connsiteX1" fmla="*/ 0 w 7044185"/>
                <a:gd name="connsiteY1" fmla="*/ 2601071 h 3918227"/>
                <a:gd name="connsiteX2" fmla="*/ 4685754 w 7044185"/>
                <a:gd name="connsiteY2" fmla="*/ 0 h 3918227"/>
                <a:gd name="connsiteX3" fmla="*/ 7044185 w 7044185"/>
                <a:gd name="connsiteY3" fmla="*/ 2568 h 3918227"/>
                <a:gd name="connsiteX4" fmla="*/ 7044185 w 7044185"/>
                <a:gd name="connsiteY4" fmla="*/ 3869718 h 3918227"/>
                <a:gd name="connsiteX5" fmla="*/ 27840 w 7044185"/>
                <a:gd name="connsiteY5" fmla="*/ 3918227 h 3918227"/>
                <a:gd name="connsiteX0" fmla="*/ 27840 w 7044185"/>
                <a:gd name="connsiteY0" fmla="*/ 3918869 h 3918869"/>
                <a:gd name="connsiteX1" fmla="*/ 0 w 7044185"/>
                <a:gd name="connsiteY1" fmla="*/ 2601713 h 3918869"/>
                <a:gd name="connsiteX2" fmla="*/ 4685754 w 7044185"/>
                <a:gd name="connsiteY2" fmla="*/ 642 h 3918869"/>
                <a:gd name="connsiteX3" fmla="*/ 7026785 w 7044185"/>
                <a:gd name="connsiteY3" fmla="*/ 0 h 3918869"/>
                <a:gd name="connsiteX4" fmla="*/ 7044185 w 7044185"/>
                <a:gd name="connsiteY4" fmla="*/ 3870360 h 3918869"/>
                <a:gd name="connsiteX5" fmla="*/ 27840 w 7044185"/>
                <a:gd name="connsiteY5" fmla="*/ 3918869 h 391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44185" h="3918869">
                  <a:moveTo>
                    <a:pt x="27840" y="3918869"/>
                  </a:moveTo>
                  <a:lnTo>
                    <a:pt x="0" y="2601713"/>
                  </a:lnTo>
                  <a:lnTo>
                    <a:pt x="4685754" y="642"/>
                  </a:lnTo>
                  <a:lnTo>
                    <a:pt x="7026785" y="0"/>
                  </a:lnTo>
                  <a:lnTo>
                    <a:pt x="7044185" y="3870360"/>
                  </a:lnTo>
                  <a:lnTo>
                    <a:pt x="27840" y="3918869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028B3EA-7B74-169C-44B8-E9BEAF9A5FF7}"/>
                </a:ext>
              </a:extLst>
            </p:cNvPr>
            <p:cNvSpPr/>
            <p:nvPr/>
          </p:nvSpPr>
          <p:spPr>
            <a:xfrm>
              <a:off x="1150620" y="2146276"/>
              <a:ext cx="3851903" cy="3850663"/>
            </a:xfrm>
            <a:custGeom>
              <a:avLst/>
              <a:gdLst>
                <a:gd name="connsiteX0" fmla="*/ 7620 w 5128260"/>
                <a:gd name="connsiteY0" fmla="*/ 5120640 h 5120640"/>
                <a:gd name="connsiteX1" fmla="*/ 5128260 w 5128260"/>
                <a:gd name="connsiteY1" fmla="*/ 0 h 5120640"/>
                <a:gd name="connsiteX2" fmla="*/ 0 w 5128260"/>
                <a:gd name="connsiteY2" fmla="*/ 0 h 5120640"/>
                <a:gd name="connsiteX3" fmla="*/ 7620 w 5128260"/>
                <a:gd name="connsiteY3" fmla="*/ 5120640 h 512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8260" h="5120640">
                  <a:moveTo>
                    <a:pt x="7620" y="5120640"/>
                  </a:moveTo>
                  <a:lnTo>
                    <a:pt x="5128260" y="0"/>
                  </a:lnTo>
                  <a:lnTo>
                    <a:pt x="0" y="0"/>
                  </a:lnTo>
                  <a:lnTo>
                    <a:pt x="7620" y="51206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FD9D122-8E62-16E4-439B-7B75D7C6D48B}"/>
                </a:ext>
              </a:extLst>
            </p:cNvPr>
            <p:cNvSpPr/>
            <p:nvPr/>
          </p:nvSpPr>
          <p:spPr>
            <a:xfrm>
              <a:off x="1154428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B23B1CD-441C-0D79-D53F-55E3927B4DB2}"/>
                </a:ext>
              </a:extLst>
            </p:cNvPr>
            <p:cNvSpPr/>
            <p:nvPr/>
          </p:nvSpPr>
          <p:spPr>
            <a:xfrm>
              <a:off x="2437129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256C73C-899A-4263-E66A-5A56ED564F70}"/>
                </a:ext>
              </a:extLst>
            </p:cNvPr>
            <p:cNvSpPr/>
            <p:nvPr/>
          </p:nvSpPr>
          <p:spPr>
            <a:xfrm>
              <a:off x="3719827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5032B07-241F-472A-6950-49D239EF8CF4}"/>
                </a:ext>
              </a:extLst>
            </p:cNvPr>
            <p:cNvSpPr/>
            <p:nvPr/>
          </p:nvSpPr>
          <p:spPr>
            <a:xfrm>
              <a:off x="5002527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4CE4CB5-01F9-3FAC-8890-046198A991A1}"/>
                </a:ext>
              </a:extLst>
            </p:cNvPr>
            <p:cNvSpPr/>
            <p:nvPr/>
          </p:nvSpPr>
          <p:spPr>
            <a:xfrm>
              <a:off x="6285228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FCE04DC-E257-6A13-3CD1-2DF929249C18}"/>
                </a:ext>
              </a:extLst>
            </p:cNvPr>
            <p:cNvSpPr/>
            <p:nvPr/>
          </p:nvSpPr>
          <p:spPr>
            <a:xfrm>
              <a:off x="7567926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1F86C1A-C15C-BD03-4000-A1B7F245B6CD}"/>
                </a:ext>
              </a:extLst>
            </p:cNvPr>
            <p:cNvSpPr/>
            <p:nvPr/>
          </p:nvSpPr>
          <p:spPr>
            <a:xfrm>
              <a:off x="1154428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60C0CF9-2E61-289B-ED81-B33B6F470F38}"/>
                </a:ext>
              </a:extLst>
            </p:cNvPr>
            <p:cNvSpPr/>
            <p:nvPr/>
          </p:nvSpPr>
          <p:spPr>
            <a:xfrm>
              <a:off x="2437129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59FAC94-15EF-98F2-A7F1-BEDE36A04D55}"/>
                </a:ext>
              </a:extLst>
            </p:cNvPr>
            <p:cNvSpPr/>
            <p:nvPr/>
          </p:nvSpPr>
          <p:spPr>
            <a:xfrm>
              <a:off x="3719827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4FBFE5E-1508-5205-9C93-4080A46BE557}"/>
                </a:ext>
              </a:extLst>
            </p:cNvPr>
            <p:cNvSpPr/>
            <p:nvPr/>
          </p:nvSpPr>
          <p:spPr>
            <a:xfrm>
              <a:off x="5002527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F8AAB60-DFA8-01A7-1C2F-5325691593E9}"/>
                </a:ext>
              </a:extLst>
            </p:cNvPr>
            <p:cNvSpPr/>
            <p:nvPr/>
          </p:nvSpPr>
          <p:spPr>
            <a:xfrm>
              <a:off x="6285228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3B2C210-46B3-9A9A-1806-83E9A47331D1}"/>
                </a:ext>
              </a:extLst>
            </p:cNvPr>
            <p:cNvSpPr/>
            <p:nvPr/>
          </p:nvSpPr>
          <p:spPr>
            <a:xfrm>
              <a:off x="7567926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C49DDB9-0E07-3F9A-3362-B84B55D582C6}"/>
                </a:ext>
              </a:extLst>
            </p:cNvPr>
            <p:cNvSpPr/>
            <p:nvPr/>
          </p:nvSpPr>
          <p:spPr>
            <a:xfrm>
              <a:off x="1154428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A334BA5-CBD3-3C14-C19D-F337BFAAA63F}"/>
                </a:ext>
              </a:extLst>
            </p:cNvPr>
            <p:cNvSpPr/>
            <p:nvPr/>
          </p:nvSpPr>
          <p:spPr>
            <a:xfrm>
              <a:off x="2437129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FE24DA7-C4E6-605E-DA19-D4850E697763}"/>
                </a:ext>
              </a:extLst>
            </p:cNvPr>
            <p:cNvSpPr/>
            <p:nvPr/>
          </p:nvSpPr>
          <p:spPr>
            <a:xfrm>
              <a:off x="3719827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B0CBE7E-4E73-9DFC-9213-36976C8870E0}"/>
                </a:ext>
              </a:extLst>
            </p:cNvPr>
            <p:cNvSpPr/>
            <p:nvPr/>
          </p:nvSpPr>
          <p:spPr>
            <a:xfrm>
              <a:off x="5002527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9771410-93E0-28D0-E4A7-FA9AC306214F}"/>
                </a:ext>
              </a:extLst>
            </p:cNvPr>
            <p:cNvSpPr/>
            <p:nvPr/>
          </p:nvSpPr>
          <p:spPr>
            <a:xfrm>
              <a:off x="6285228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E7777C8-81B3-5E70-3105-CFF28005EC4A}"/>
                </a:ext>
              </a:extLst>
            </p:cNvPr>
            <p:cNvSpPr/>
            <p:nvPr/>
          </p:nvSpPr>
          <p:spPr>
            <a:xfrm>
              <a:off x="7567926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05F23724-ED2D-678B-A485-38A4E090DA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4430" y="5994412"/>
              <a:ext cx="7542140" cy="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5D8A74B6-CBF3-ACD0-B430-234F8640FA1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50620" y="2080260"/>
              <a:ext cx="3810" cy="39141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A06EA1D-FED7-3ACD-CBAC-5F5858D3EB2B}"/>
                </a:ext>
              </a:extLst>
            </p:cNvPr>
            <p:cNvCxnSpPr>
              <a:cxnSpLocks/>
              <a:endCxn id="6" idx="1"/>
            </p:cNvCxnSpPr>
            <p:nvPr/>
          </p:nvCxnSpPr>
          <p:spPr>
            <a:xfrm flipV="1">
              <a:off x="1154428" y="2146276"/>
              <a:ext cx="3848095" cy="384813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227F332-38E1-2330-6FCD-516107685CC3}"/>
                </a:ext>
              </a:extLst>
            </p:cNvPr>
            <p:cNvCxnSpPr>
              <a:cxnSpLocks/>
              <a:stCxn id="29" idx="7"/>
            </p:cNvCxnSpPr>
            <p:nvPr/>
          </p:nvCxnSpPr>
          <p:spPr>
            <a:xfrm flipV="1">
              <a:off x="3782681" y="2142454"/>
              <a:ext cx="2502530" cy="2510207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413B3C12-C84B-30DB-9DC4-6E9DEF46D9C0}"/>
                </a:ext>
              </a:extLst>
            </p:cNvPr>
            <p:cNvSpPr/>
            <p:nvPr/>
          </p:nvSpPr>
          <p:spPr>
            <a:xfrm>
              <a:off x="3630919" y="4626623"/>
              <a:ext cx="177800" cy="1778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82C5464-D35E-0CAF-F58A-A9E3C3132C56}"/>
                </a:ext>
              </a:extLst>
            </p:cNvPr>
            <p:cNvSpPr/>
            <p:nvPr/>
          </p:nvSpPr>
          <p:spPr>
            <a:xfrm>
              <a:off x="3629022" y="5905512"/>
              <a:ext cx="177800" cy="1778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C329FE0-CA43-9F1A-3B86-C283B53BF977}"/>
                </a:ext>
              </a:extLst>
            </p:cNvPr>
            <p:cNvCxnSpPr>
              <a:cxnSpLocks/>
            </p:cNvCxnSpPr>
            <p:nvPr/>
          </p:nvCxnSpPr>
          <p:spPr>
            <a:xfrm>
              <a:off x="4998715" y="5994412"/>
              <a:ext cx="4005953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3A1BCE75-D05A-F113-F0AA-91061E2BB510}"/>
                </a:ext>
              </a:extLst>
            </p:cNvPr>
            <p:cNvSpPr/>
            <p:nvPr/>
          </p:nvSpPr>
          <p:spPr>
            <a:xfrm>
              <a:off x="4909815" y="5905512"/>
              <a:ext cx="177800" cy="177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C471180-E680-771B-E56E-4CBB52D71F2D}"/>
                </a:ext>
              </a:extLst>
            </p:cNvPr>
            <p:cNvCxnSpPr>
              <a:stCxn id="6" idx="0"/>
              <a:endCxn id="30" idx="7"/>
            </p:cNvCxnSpPr>
            <p:nvPr/>
          </p:nvCxnSpPr>
          <p:spPr>
            <a:xfrm flipV="1">
              <a:off x="1156343" y="5994412"/>
              <a:ext cx="2472679" cy="2527"/>
            </a:xfrm>
            <a:prstGeom prst="line">
              <a:avLst/>
            </a:prstGeom>
            <a:ln w="76200"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3FD8480-7B0F-80D9-1F2B-4BB40885D464}"/>
                </a:ext>
              </a:extLst>
            </p:cNvPr>
            <p:cNvCxnSpPr>
              <a:stCxn id="32" idx="0"/>
            </p:cNvCxnSpPr>
            <p:nvPr/>
          </p:nvCxnSpPr>
          <p:spPr>
            <a:xfrm flipV="1">
              <a:off x="4998715" y="4711701"/>
              <a:ext cx="0" cy="1193811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8480E06-630B-BDE5-94CC-55BCBE2613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98715" y="2146272"/>
              <a:ext cx="2565379" cy="2565429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AB3600A-39E6-EDCD-FDFE-2F57B9D6D8AC}"/>
                </a:ext>
              </a:extLst>
            </p:cNvPr>
            <p:cNvSpPr txBox="1"/>
            <p:nvPr/>
          </p:nvSpPr>
          <p:spPr>
            <a:xfrm>
              <a:off x="3262374" y="6255018"/>
              <a:ext cx="2586780" cy="423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Number of Reactants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5D15934-9C4C-0926-2622-2F36E0A8FF4A}"/>
                </a:ext>
              </a:extLst>
            </p:cNvPr>
            <p:cNvSpPr txBox="1"/>
            <p:nvPr/>
          </p:nvSpPr>
          <p:spPr>
            <a:xfrm rot="16200000">
              <a:off x="-532605" y="3718605"/>
              <a:ext cx="2669569" cy="4964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Number of Products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F876C2F-7026-EC0E-BDDE-B2C08807DB72}"/>
                </a:ext>
              </a:extLst>
            </p:cNvPr>
            <p:cNvSpPr txBox="1"/>
            <p:nvPr/>
          </p:nvSpPr>
          <p:spPr>
            <a:xfrm>
              <a:off x="2284974" y="6004892"/>
              <a:ext cx="493493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1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AB0D9C3-FB4E-06C7-9442-6F6AE31F39BB}"/>
                </a:ext>
              </a:extLst>
            </p:cNvPr>
            <p:cNvSpPr txBox="1"/>
            <p:nvPr/>
          </p:nvSpPr>
          <p:spPr>
            <a:xfrm>
              <a:off x="3567680" y="6049172"/>
              <a:ext cx="493493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2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E8EEDB7-3282-A2EE-B4CE-C2FD594D01DD}"/>
                </a:ext>
              </a:extLst>
            </p:cNvPr>
            <p:cNvSpPr txBox="1"/>
            <p:nvPr/>
          </p:nvSpPr>
          <p:spPr>
            <a:xfrm>
              <a:off x="4853283" y="6028649"/>
              <a:ext cx="493493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3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0C9D9A5-A8ED-6BC5-C263-A83852DA1A90}"/>
                </a:ext>
              </a:extLst>
            </p:cNvPr>
            <p:cNvSpPr txBox="1"/>
            <p:nvPr/>
          </p:nvSpPr>
          <p:spPr>
            <a:xfrm>
              <a:off x="6131162" y="6049172"/>
              <a:ext cx="493493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4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C9830C1D-8AD8-410E-B88C-7BCE2F647439}"/>
                </a:ext>
              </a:extLst>
            </p:cNvPr>
            <p:cNvSpPr txBox="1"/>
            <p:nvPr/>
          </p:nvSpPr>
          <p:spPr>
            <a:xfrm>
              <a:off x="7413852" y="6049172"/>
              <a:ext cx="493493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5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C23C4BF-72B0-BFA0-14C1-7C073E912ABE}"/>
                </a:ext>
              </a:extLst>
            </p:cNvPr>
            <p:cNvSpPr txBox="1"/>
            <p:nvPr/>
          </p:nvSpPr>
          <p:spPr>
            <a:xfrm>
              <a:off x="8696571" y="6028649"/>
              <a:ext cx="493493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6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5F82BFF-C6F7-351E-A3C5-682199307F86}"/>
                </a:ext>
              </a:extLst>
            </p:cNvPr>
            <p:cNvSpPr txBox="1"/>
            <p:nvPr/>
          </p:nvSpPr>
          <p:spPr>
            <a:xfrm>
              <a:off x="863299" y="4512970"/>
              <a:ext cx="493494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1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53125B7-2F4E-40B1-7FBE-1DCC0327E845}"/>
                </a:ext>
              </a:extLst>
            </p:cNvPr>
            <p:cNvSpPr txBox="1"/>
            <p:nvPr/>
          </p:nvSpPr>
          <p:spPr>
            <a:xfrm>
              <a:off x="863300" y="3236159"/>
              <a:ext cx="493493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2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DF42011-2AC2-033E-5110-937FCF6366B2}"/>
                </a:ext>
              </a:extLst>
            </p:cNvPr>
            <p:cNvSpPr txBox="1"/>
            <p:nvPr/>
          </p:nvSpPr>
          <p:spPr>
            <a:xfrm>
              <a:off x="853370" y="1962703"/>
              <a:ext cx="493493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3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57FF316-BE27-76F0-97E6-67D0BA25BB4F}"/>
                </a:ext>
              </a:extLst>
            </p:cNvPr>
            <p:cNvSpPr txBox="1"/>
            <p:nvPr/>
          </p:nvSpPr>
          <p:spPr>
            <a:xfrm>
              <a:off x="3440340" y="4770662"/>
              <a:ext cx="646903" cy="470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NL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B476103-9DE4-1946-1DCD-A1B65C31EA94}"/>
                </a:ext>
              </a:extLst>
            </p:cNvPr>
            <p:cNvSpPr txBox="1"/>
            <p:nvPr/>
          </p:nvSpPr>
          <p:spPr>
            <a:xfrm>
              <a:off x="5538678" y="1673569"/>
              <a:ext cx="2271678" cy="4701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P </a:t>
              </a:r>
              <a:r>
                <a:rPr lang="en-US" sz="800" dirty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Dynamic Programming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FC0F34F-7D5E-9C4D-F1DB-BB0A34BB3EA1}"/>
                </a:ext>
              </a:extLst>
            </p:cNvPr>
            <p:cNvSpPr txBox="1"/>
            <p:nvPr/>
          </p:nvSpPr>
          <p:spPr>
            <a:xfrm>
              <a:off x="3328882" y="5305520"/>
              <a:ext cx="1218306" cy="681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B050"/>
                  </a:solidFill>
                </a:rPr>
                <a:t>P</a:t>
              </a:r>
            </a:p>
            <a:p>
              <a:r>
                <a:rPr lang="en-US" sz="900" dirty="0">
                  <a:solidFill>
                    <a:srgbClr val="00B050"/>
                  </a:solidFill>
                </a:rPr>
                <a:t>B-Matching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86D0E891-D42A-8433-7A05-D4762FA553EA}"/>
                </a:ext>
              </a:extLst>
            </p:cNvPr>
            <p:cNvSpPr txBox="1"/>
            <p:nvPr/>
          </p:nvSpPr>
          <p:spPr>
            <a:xfrm>
              <a:off x="4956049" y="5306566"/>
              <a:ext cx="1184694" cy="7052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000" dirty="0">
                  <a:solidFill>
                    <a:schemeClr val="accent2">
                      <a:lumMod val="75000"/>
                    </a:schemeClr>
                  </a:solidFill>
                </a:rPr>
                <a:t>3D-Match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B584F36-3799-3389-32D7-D24EDE4B63EE}"/>
                </a:ext>
              </a:extLst>
            </p:cNvPr>
            <p:cNvSpPr txBox="1"/>
            <p:nvPr/>
          </p:nvSpPr>
          <p:spPr>
            <a:xfrm>
              <a:off x="7420278" y="1547671"/>
              <a:ext cx="1213135" cy="7052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000" dirty="0">
                  <a:solidFill>
                    <a:schemeClr val="accent2">
                      <a:lumMod val="75000"/>
                    </a:schemeClr>
                  </a:solidFill>
                </a:rPr>
                <a:t>Ham-Path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78325A40-94CA-5F0F-527E-50059DC4B605}"/>
                </a:ext>
              </a:extLst>
            </p:cNvPr>
            <p:cNvSpPr txBox="1"/>
            <p:nvPr/>
          </p:nvSpPr>
          <p:spPr>
            <a:xfrm>
              <a:off x="1853534" y="3079719"/>
              <a:ext cx="1391025" cy="7805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Non-Void</a:t>
              </a:r>
            </a:p>
            <a:p>
              <a:r>
                <a:rPr lang="en-US" sz="1050" dirty="0"/>
                <a:t>Rules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6813815-4499-125E-74AF-C98D5D8DF64A}"/>
              </a:ext>
            </a:extLst>
          </p:cNvPr>
          <p:cNvGrpSpPr/>
          <p:nvPr/>
        </p:nvGrpSpPr>
        <p:grpSpPr>
          <a:xfrm>
            <a:off x="6096000" y="1003558"/>
            <a:ext cx="6020393" cy="3644641"/>
            <a:chOff x="618530" y="1638430"/>
            <a:chExt cx="8642431" cy="5050187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730989E0-6DB8-7F98-4876-CFC216B128B4}"/>
                </a:ext>
              </a:extLst>
            </p:cNvPr>
            <p:cNvSpPr/>
            <p:nvPr/>
          </p:nvSpPr>
          <p:spPr>
            <a:xfrm>
              <a:off x="4994525" y="2141900"/>
              <a:ext cx="3856094" cy="3876695"/>
            </a:xfrm>
            <a:custGeom>
              <a:avLst/>
              <a:gdLst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590800 w 5137150"/>
                <a:gd name="connsiteY2" fmla="*/ 0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787999 w 5137150"/>
                <a:gd name="connsiteY2" fmla="*/ 12838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811199 w 5137150"/>
                <a:gd name="connsiteY2" fmla="*/ 19257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1907035 w 7044185"/>
                <a:gd name="connsiteY0" fmla="*/ 3892550 h 3892550"/>
                <a:gd name="connsiteX1" fmla="*/ 0 w 7044185"/>
                <a:gd name="connsiteY1" fmla="*/ 2598503 h 3892550"/>
                <a:gd name="connsiteX2" fmla="*/ 4718234 w 7044185"/>
                <a:gd name="connsiteY2" fmla="*/ 19257 h 3892550"/>
                <a:gd name="connsiteX3" fmla="*/ 7044185 w 7044185"/>
                <a:gd name="connsiteY3" fmla="*/ 0 h 3892550"/>
                <a:gd name="connsiteX4" fmla="*/ 7044185 w 7044185"/>
                <a:gd name="connsiteY4" fmla="*/ 3867150 h 3892550"/>
                <a:gd name="connsiteX5" fmla="*/ 1907035 w 7044185"/>
                <a:gd name="connsiteY5" fmla="*/ 3892550 h 3892550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18234 w 7044185"/>
                <a:gd name="connsiteY2" fmla="*/ 19257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32154 w 7044185"/>
                <a:gd name="connsiteY2" fmla="*/ 3851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8227 h 3918227"/>
                <a:gd name="connsiteX1" fmla="*/ 0 w 7044185"/>
                <a:gd name="connsiteY1" fmla="*/ 2601071 h 3918227"/>
                <a:gd name="connsiteX2" fmla="*/ 4685754 w 7044185"/>
                <a:gd name="connsiteY2" fmla="*/ 0 h 3918227"/>
                <a:gd name="connsiteX3" fmla="*/ 7044185 w 7044185"/>
                <a:gd name="connsiteY3" fmla="*/ 2568 h 3918227"/>
                <a:gd name="connsiteX4" fmla="*/ 7044185 w 7044185"/>
                <a:gd name="connsiteY4" fmla="*/ 3869718 h 3918227"/>
                <a:gd name="connsiteX5" fmla="*/ 27840 w 7044185"/>
                <a:gd name="connsiteY5" fmla="*/ 3918227 h 3918227"/>
                <a:gd name="connsiteX0" fmla="*/ 27840 w 7044185"/>
                <a:gd name="connsiteY0" fmla="*/ 3918869 h 3918869"/>
                <a:gd name="connsiteX1" fmla="*/ 0 w 7044185"/>
                <a:gd name="connsiteY1" fmla="*/ 2601713 h 3918869"/>
                <a:gd name="connsiteX2" fmla="*/ 4685754 w 7044185"/>
                <a:gd name="connsiteY2" fmla="*/ 642 h 3918869"/>
                <a:gd name="connsiteX3" fmla="*/ 7026785 w 7044185"/>
                <a:gd name="connsiteY3" fmla="*/ 0 h 3918869"/>
                <a:gd name="connsiteX4" fmla="*/ 7044185 w 7044185"/>
                <a:gd name="connsiteY4" fmla="*/ 3870360 h 3918869"/>
                <a:gd name="connsiteX5" fmla="*/ 27840 w 7044185"/>
                <a:gd name="connsiteY5" fmla="*/ 3918869 h 391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44185" h="3918869">
                  <a:moveTo>
                    <a:pt x="27840" y="3918869"/>
                  </a:moveTo>
                  <a:lnTo>
                    <a:pt x="0" y="2601713"/>
                  </a:lnTo>
                  <a:lnTo>
                    <a:pt x="4685754" y="642"/>
                  </a:lnTo>
                  <a:lnTo>
                    <a:pt x="7026785" y="0"/>
                  </a:lnTo>
                  <a:lnTo>
                    <a:pt x="7044185" y="3870360"/>
                  </a:lnTo>
                  <a:lnTo>
                    <a:pt x="27840" y="3918869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C6508E8-DB09-28C5-6B12-F37764D168B8}"/>
                </a:ext>
              </a:extLst>
            </p:cNvPr>
            <p:cNvSpPr/>
            <p:nvPr/>
          </p:nvSpPr>
          <p:spPr>
            <a:xfrm>
              <a:off x="1150620" y="2146276"/>
              <a:ext cx="3851903" cy="3850663"/>
            </a:xfrm>
            <a:custGeom>
              <a:avLst/>
              <a:gdLst>
                <a:gd name="connsiteX0" fmla="*/ 7620 w 5128260"/>
                <a:gd name="connsiteY0" fmla="*/ 5120640 h 5120640"/>
                <a:gd name="connsiteX1" fmla="*/ 5128260 w 5128260"/>
                <a:gd name="connsiteY1" fmla="*/ 0 h 5120640"/>
                <a:gd name="connsiteX2" fmla="*/ 0 w 5128260"/>
                <a:gd name="connsiteY2" fmla="*/ 0 h 5120640"/>
                <a:gd name="connsiteX3" fmla="*/ 7620 w 5128260"/>
                <a:gd name="connsiteY3" fmla="*/ 5120640 h 512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8260" h="5120640">
                  <a:moveTo>
                    <a:pt x="7620" y="5120640"/>
                  </a:moveTo>
                  <a:lnTo>
                    <a:pt x="5128260" y="0"/>
                  </a:lnTo>
                  <a:lnTo>
                    <a:pt x="0" y="0"/>
                  </a:lnTo>
                  <a:lnTo>
                    <a:pt x="7620" y="51206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8805BACA-AACB-B28B-2612-E418150692F6}"/>
                </a:ext>
              </a:extLst>
            </p:cNvPr>
            <p:cNvSpPr/>
            <p:nvPr/>
          </p:nvSpPr>
          <p:spPr>
            <a:xfrm>
              <a:off x="1154428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D16AA9C7-43BA-C264-8AF3-74B2ADDD039A}"/>
                </a:ext>
              </a:extLst>
            </p:cNvPr>
            <p:cNvSpPr/>
            <p:nvPr/>
          </p:nvSpPr>
          <p:spPr>
            <a:xfrm>
              <a:off x="2437129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9DDFF92-ECC8-EB5F-079F-C2E7F6F19AFC}"/>
                </a:ext>
              </a:extLst>
            </p:cNvPr>
            <p:cNvSpPr/>
            <p:nvPr/>
          </p:nvSpPr>
          <p:spPr>
            <a:xfrm>
              <a:off x="3719827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6210A1E-7AA3-5FBB-CC75-0AD5BB851771}"/>
                </a:ext>
              </a:extLst>
            </p:cNvPr>
            <p:cNvSpPr/>
            <p:nvPr/>
          </p:nvSpPr>
          <p:spPr>
            <a:xfrm>
              <a:off x="5002527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4E420CD-B7DE-5D86-9B12-EA2D93C38433}"/>
                </a:ext>
              </a:extLst>
            </p:cNvPr>
            <p:cNvSpPr/>
            <p:nvPr/>
          </p:nvSpPr>
          <p:spPr>
            <a:xfrm>
              <a:off x="6285228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56F6054C-1EAA-CAFE-21EA-5E9862F08A60}"/>
                </a:ext>
              </a:extLst>
            </p:cNvPr>
            <p:cNvSpPr/>
            <p:nvPr/>
          </p:nvSpPr>
          <p:spPr>
            <a:xfrm>
              <a:off x="7567926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FAB19F90-6CC5-1050-94CB-C320DCE823EB}"/>
                </a:ext>
              </a:extLst>
            </p:cNvPr>
            <p:cNvSpPr/>
            <p:nvPr/>
          </p:nvSpPr>
          <p:spPr>
            <a:xfrm>
              <a:off x="1154428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F288FDE-7815-9210-70FD-5239918C85EA}"/>
                </a:ext>
              </a:extLst>
            </p:cNvPr>
            <p:cNvSpPr/>
            <p:nvPr/>
          </p:nvSpPr>
          <p:spPr>
            <a:xfrm>
              <a:off x="2437129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A3D8895-36DA-377E-32D0-F1F0A7B25B42}"/>
                </a:ext>
              </a:extLst>
            </p:cNvPr>
            <p:cNvSpPr/>
            <p:nvPr/>
          </p:nvSpPr>
          <p:spPr>
            <a:xfrm>
              <a:off x="3719827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7C6D4F0-2AB1-05F1-A504-4BBA596878E4}"/>
                </a:ext>
              </a:extLst>
            </p:cNvPr>
            <p:cNvSpPr/>
            <p:nvPr/>
          </p:nvSpPr>
          <p:spPr>
            <a:xfrm>
              <a:off x="5002527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69CA5542-A173-2C71-A4A0-A70B6C5B0CDA}"/>
                </a:ext>
              </a:extLst>
            </p:cNvPr>
            <p:cNvSpPr/>
            <p:nvPr/>
          </p:nvSpPr>
          <p:spPr>
            <a:xfrm>
              <a:off x="6285228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BBFC058-E1C5-8937-89FD-83D24D9AED18}"/>
                </a:ext>
              </a:extLst>
            </p:cNvPr>
            <p:cNvSpPr/>
            <p:nvPr/>
          </p:nvSpPr>
          <p:spPr>
            <a:xfrm>
              <a:off x="7567926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CB02FF16-0E27-D70E-3ABC-8E08BEBC5964}"/>
                </a:ext>
              </a:extLst>
            </p:cNvPr>
            <p:cNvSpPr/>
            <p:nvPr/>
          </p:nvSpPr>
          <p:spPr>
            <a:xfrm>
              <a:off x="1154428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7267ADD3-AA55-7BBE-887D-768C0ADBC590}"/>
                </a:ext>
              </a:extLst>
            </p:cNvPr>
            <p:cNvSpPr/>
            <p:nvPr/>
          </p:nvSpPr>
          <p:spPr>
            <a:xfrm>
              <a:off x="2437129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34822801-B3D2-16D0-7A28-11ACC5D657B0}"/>
                </a:ext>
              </a:extLst>
            </p:cNvPr>
            <p:cNvSpPr/>
            <p:nvPr/>
          </p:nvSpPr>
          <p:spPr>
            <a:xfrm>
              <a:off x="3719827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363DB217-14EC-4FFC-C437-61D437C055BF}"/>
                </a:ext>
              </a:extLst>
            </p:cNvPr>
            <p:cNvSpPr/>
            <p:nvPr/>
          </p:nvSpPr>
          <p:spPr>
            <a:xfrm>
              <a:off x="5002527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CC7306A-243F-231D-AD91-F66FD5B64537}"/>
                </a:ext>
              </a:extLst>
            </p:cNvPr>
            <p:cNvSpPr/>
            <p:nvPr/>
          </p:nvSpPr>
          <p:spPr>
            <a:xfrm>
              <a:off x="6285228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3045195A-F447-9B4E-60A3-88BA33BCDD39}"/>
                </a:ext>
              </a:extLst>
            </p:cNvPr>
            <p:cNvSpPr/>
            <p:nvPr/>
          </p:nvSpPr>
          <p:spPr>
            <a:xfrm>
              <a:off x="7567926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D8D0B7A5-BEB8-FE3B-1FBD-3667E84D86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4430" y="5994412"/>
              <a:ext cx="7542140" cy="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F2E1CD68-3065-13DF-A107-83328B23DCC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50620" y="2080260"/>
              <a:ext cx="3810" cy="39141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EF33B4C2-4AFF-8B1E-0B63-17DF165792FF}"/>
                </a:ext>
              </a:extLst>
            </p:cNvPr>
            <p:cNvCxnSpPr>
              <a:cxnSpLocks/>
              <a:endCxn id="55" idx="1"/>
            </p:cNvCxnSpPr>
            <p:nvPr/>
          </p:nvCxnSpPr>
          <p:spPr>
            <a:xfrm flipV="1">
              <a:off x="1154428" y="2146276"/>
              <a:ext cx="3848095" cy="384813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C28596AD-9242-B986-45E1-20E81AD910D8}"/>
                </a:ext>
              </a:extLst>
            </p:cNvPr>
            <p:cNvCxnSpPr>
              <a:cxnSpLocks/>
              <a:stCxn id="78" idx="7"/>
            </p:cNvCxnSpPr>
            <p:nvPr/>
          </p:nvCxnSpPr>
          <p:spPr>
            <a:xfrm flipV="1">
              <a:off x="3782681" y="2142454"/>
              <a:ext cx="2502530" cy="2510207"/>
            </a:xfrm>
            <a:prstGeom prst="line">
              <a:avLst/>
            </a:prstGeom>
            <a:ln>
              <a:solidFill>
                <a:srgbClr val="7030A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6044A826-EB31-7233-352E-3438CC5480E2}"/>
                </a:ext>
              </a:extLst>
            </p:cNvPr>
            <p:cNvSpPr/>
            <p:nvPr/>
          </p:nvSpPr>
          <p:spPr>
            <a:xfrm>
              <a:off x="3630919" y="4626623"/>
              <a:ext cx="177800" cy="177800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A3D67C8B-683C-6F7E-AF90-4C15910F368B}"/>
                </a:ext>
              </a:extLst>
            </p:cNvPr>
            <p:cNvSpPr/>
            <p:nvPr/>
          </p:nvSpPr>
          <p:spPr>
            <a:xfrm>
              <a:off x="2348218" y="5912016"/>
              <a:ext cx="177800" cy="1778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A261AB3C-90FC-296F-7CA5-A6A3E6BF1286}"/>
                </a:ext>
              </a:extLst>
            </p:cNvPr>
            <p:cNvCxnSpPr>
              <a:cxnSpLocks/>
            </p:cNvCxnSpPr>
            <p:nvPr/>
          </p:nvCxnSpPr>
          <p:spPr>
            <a:xfrm>
              <a:off x="4998715" y="5994412"/>
              <a:ext cx="4005953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9D4442C0-3CAF-A21C-3B4E-FE00093F26C9}"/>
                </a:ext>
              </a:extLst>
            </p:cNvPr>
            <p:cNvSpPr/>
            <p:nvPr/>
          </p:nvSpPr>
          <p:spPr>
            <a:xfrm>
              <a:off x="4909815" y="5905512"/>
              <a:ext cx="177800" cy="177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D353F8C-F9D2-9930-14E6-FA1B2B3080F8}"/>
                </a:ext>
              </a:extLst>
            </p:cNvPr>
            <p:cNvCxnSpPr>
              <a:stCxn id="81" idx="0"/>
            </p:cNvCxnSpPr>
            <p:nvPr/>
          </p:nvCxnSpPr>
          <p:spPr>
            <a:xfrm flipV="1">
              <a:off x="4998715" y="4711701"/>
              <a:ext cx="0" cy="1193811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AE6E99B0-034E-A760-034E-CCF7C460A6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98715" y="2146272"/>
              <a:ext cx="2565379" cy="2565429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3CB8A9BD-A5E8-9E11-BADC-D812D81B045B}"/>
                </a:ext>
              </a:extLst>
            </p:cNvPr>
            <p:cNvSpPr txBox="1"/>
            <p:nvPr/>
          </p:nvSpPr>
          <p:spPr>
            <a:xfrm>
              <a:off x="2284973" y="6004893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1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66F16018-0E3D-2D2B-7435-A547BBE93565}"/>
                </a:ext>
              </a:extLst>
            </p:cNvPr>
            <p:cNvSpPr txBox="1"/>
            <p:nvPr/>
          </p:nvSpPr>
          <p:spPr>
            <a:xfrm>
              <a:off x="3567680" y="6049173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2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984615D9-7DBF-AC30-F988-F4B0391C998D}"/>
                </a:ext>
              </a:extLst>
            </p:cNvPr>
            <p:cNvSpPr txBox="1"/>
            <p:nvPr/>
          </p:nvSpPr>
          <p:spPr>
            <a:xfrm>
              <a:off x="4853281" y="6028649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3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834ECCB8-52E9-D557-9932-D0C7820A3AD3}"/>
                </a:ext>
              </a:extLst>
            </p:cNvPr>
            <p:cNvSpPr txBox="1"/>
            <p:nvPr/>
          </p:nvSpPr>
          <p:spPr>
            <a:xfrm>
              <a:off x="6131163" y="6049173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4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CB047B2C-A6E1-CB30-AE02-C7D0199D9AD0}"/>
                </a:ext>
              </a:extLst>
            </p:cNvPr>
            <p:cNvSpPr txBox="1"/>
            <p:nvPr/>
          </p:nvSpPr>
          <p:spPr>
            <a:xfrm>
              <a:off x="7413853" y="6049173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5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0EDB99D-E222-32DB-B2EC-AC2385E4BE08}"/>
                </a:ext>
              </a:extLst>
            </p:cNvPr>
            <p:cNvSpPr txBox="1"/>
            <p:nvPr/>
          </p:nvSpPr>
          <p:spPr>
            <a:xfrm>
              <a:off x="8696569" y="6028649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6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3C89DBE0-F688-9F89-AC66-C4FC9CCE1CE4}"/>
                </a:ext>
              </a:extLst>
            </p:cNvPr>
            <p:cNvSpPr txBox="1"/>
            <p:nvPr/>
          </p:nvSpPr>
          <p:spPr>
            <a:xfrm>
              <a:off x="863301" y="4512972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1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416D13BC-DECB-D6D5-1916-482B1FC80C52}"/>
                </a:ext>
              </a:extLst>
            </p:cNvPr>
            <p:cNvSpPr txBox="1"/>
            <p:nvPr/>
          </p:nvSpPr>
          <p:spPr>
            <a:xfrm>
              <a:off x="863301" y="3236161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2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5B6BD0CE-23D1-15D2-C193-BBA3D6496C60}"/>
                </a:ext>
              </a:extLst>
            </p:cNvPr>
            <p:cNvSpPr txBox="1"/>
            <p:nvPr/>
          </p:nvSpPr>
          <p:spPr>
            <a:xfrm>
              <a:off x="853368" y="1962703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3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A6B3C8EE-7BFA-F18C-BA2E-D4CE66E7CEA3}"/>
                </a:ext>
              </a:extLst>
            </p:cNvPr>
            <p:cNvSpPr txBox="1"/>
            <p:nvPr/>
          </p:nvSpPr>
          <p:spPr>
            <a:xfrm>
              <a:off x="3199082" y="4214566"/>
              <a:ext cx="872765" cy="569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7030A0"/>
                  </a:solidFill>
                </a:rPr>
                <a:t>NPC</a:t>
              </a:r>
              <a:endParaRPr lang="en-US" sz="600" dirty="0">
                <a:solidFill>
                  <a:srgbClr val="7030A0"/>
                </a:solidFill>
              </a:endParaRPr>
            </a:p>
            <a:p>
              <a:r>
                <a:rPr lang="en-US" sz="600" dirty="0">
                  <a:solidFill>
                    <a:srgbClr val="7030A0"/>
                  </a:solidFill>
                </a:rPr>
                <a:t>3-SAT</a:t>
              </a:r>
              <a:endParaRPr lang="en-US" sz="1200" dirty="0">
                <a:solidFill>
                  <a:srgbClr val="7030A0"/>
                </a:solidFill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E089B1E4-E706-DD09-53CE-29CC535A2B92}"/>
                </a:ext>
              </a:extLst>
            </p:cNvPr>
            <p:cNvSpPr txBox="1"/>
            <p:nvPr/>
          </p:nvSpPr>
          <p:spPr>
            <a:xfrm>
              <a:off x="2225522" y="5585658"/>
              <a:ext cx="578311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rgbClr val="00B050"/>
                  </a:solidFill>
                </a:rPr>
                <a:t>P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BF1E52E6-3791-68C8-6F4C-857DE23A2559}"/>
                </a:ext>
              </a:extLst>
            </p:cNvPr>
            <p:cNvSpPr txBox="1"/>
            <p:nvPr/>
          </p:nvSpPr>
          <p:spPr>
            <a:xfrm>
              <a:off x="4966292" y="5403569"/>
              <a:ext cx="1434845" cy="64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900" dirty="0">
                  <a:solidFill>
                    <a:schemeClr val="accent2">
                      <a:lumMod val="75000"/>
                    </a:schemeClr>
                  </a:solidFill>
                </a:rPr>
                <a:t>3D-Match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61321551-9BB2-804E-822B-BCEE5837F850}"/>
                </a:ext>
              </a:extLst>
            </p:cNvPr>
            <p:cNvSpPr txBox="1"/>
            <p:nvPr/>
          </p:nvSpPr>
          <p:spPr>
            <a:xfrm>
              <a:off x="7420279" y="1638430"/>
              <a:ext cx="1468750" cy="64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900" dirty="0">
                  <a:solidFill>
                    <a:schemeClr val="accent2">
                      <a:lumMod val="75000"/>
                    </a:schemeClr>
                  </a:solidFill>
                </a:rPr>
                <a:t>Ham-Path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48E032AC-6402-297A-FEA2-B61651B58F48}"/>
                </a:ext>
              </a:extLst>
            </p:cNvPr>
            <p:cNvSpPr txBox="1"/>
            <p:nvPr/>
          </p:nvSpPr>
          <p:spPr>
            <a:xfrm>
              <a:off x="1853532" y="3079718"/>
              <a:ext cx="1590871" cy="1015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Non-Void</a:t>
              </a:r>
            </a:p>
            <a:p>
              <a:r>
                <a:rPr lang="en-US" sz="1050" dirty="0"/>
                <a:t>Rules</a:t>
              </a:r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F52A48FF-0C0A-C08F-E763-94B8AA9DF2EE}"/>
                </a:ext>
              </a:extLst>
            </p:cNvPr>
            <p:cNvCxnSpPr>
              <a:cxnSpLocks/>
              <a:endCxn id="78" idx="4"/>
            </p:cNvCxnSpPr>
            <p:nvPr/>
          </p:nvCxnSpPr>
          <p:spPr>
            <a:xfrm flipH="1" flipV="1">
              <a:off x="3719819" y="4804423"/>
              <a:ext cx="7043" cy="1111143"/>
            </a:xfrm>
            <a:prstGeom prst="line">
              <a:avLst/>
            </a:prstGeom>
            <a:ln>
              <a:solidFill>
                <a:srgbClr val="7030A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CB79DFE6-6F6A-42FA-A606-6CBE0A27050E}"/>
                </a:ext>
              </a:extLst>
            </p:cNvPr>
            <p:cNvSpPr txBox="1"/>
            <p:nvPr/>
          </p:nvSpPr>
          <p:spPr>
            <a:xfrm>
              <a:off x="3700361" y="5425339"/>
              <a:ext cx="1256513" cy="569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C00000"/>
                  </a:solidFill>
                </a:rPr>
                <a:t>NPC</a:t>
              </a:r>
              <a:endParaRPr lang="en-US" sz="600" dirty="0">
                <a:solidFill>
                  <a:srgbClr val="C00000"/>
                </a:solidFill>
              </a:endParaRPr>
            </a:p>
            <a:p>
              <a:r>
                <a:rPr lang="en-US" sz="600" dirty="0">
                  <a:solidFill>
                    <a:srgbClr val="C00000"/>
                  </a:solidFill>
                </a:rPr>
                <a:t>3-Color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F6FCFA28-E61A-2CFF-8D77-1E27F66170F2}"/>
                </a:ext>
              </a:extLst>
            </p:cNvPr>
            <p:cNvSpPr/>
            <p:nvPr/>
          </p:nvSpPr>
          <p:spPr>
            <a:xfrm>
              <a:off x="3644322" y="5905512"/>
              <a:ext cx="177800" cy="17780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5095DB10-233E-7FB3-C6E5-419550B92971}"/>
                </a:ext>
              </a:extLst>
            </p:cNvPr>
            <p:cNvSpPr txBox="1"/>
            <p:nvPr/>
          </p:nvSpPr>
          <p:spPr>
            <a:xfrm>
              <a:off x="3340161" y="6234947"/>
              <a:ext cx="2566619" cy="426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Number of Reactants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5B8B5124-CA07-B07E-C1B5-C2BC43A6E2EE}"/>
                </a:ext>
              </a:extLst>
            </p:cNvPr>
            <p:cNvSpPr txBox="1"/>
            <p:nvPr/>
          </p:nvSpPr>
          <p:spPr>
            <a:xfrm rot="16200000">
              <a:off x="-481483" y="3638660"/>
              <a:ext cx="2692582" cy="492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Number of Products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B4633F33-85B4-04F0-B4DB-36227E9678C6}"/>
                </a:ext>
              </a:extLst>
            </p:cNvPr>
            <p:cNvSpPr txBox="1"/>
            <p:nvPr/>
          </p:nvSpPr>
          <p:spPr>
            <a:xfrm>
              <a:off x="5969362" y="1653819"/>
              <a:ext cx="2233514" cy="569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7030A0"/>
                  </a:solidFill>
                </a:rPr>
                <a:t>NPC</a:t>
              </a:r>
              <a:endParaRPr lang="en-US" sz="600" dirty="0">
                <a:solidFill>
                  <a:srgbClr val="7030A0"/>
                </a:solidFill>
              </a:endParaRPr>
            </a:p>
            <a:p>
              <a:r>
                <a:rPr lang="en-US" sz="600" dirty="0">
                  <a:solidFill>
                    <a:srgbClr val="7030A0"/>
                  </a:solidFill>
                </a:rPr>
                <a:t>3-SAT</a:t>
              </a:r>
              <a:endParaRPr lang="en-US" sz="1200" dirty="0">
                <a:solidFill>
                  <a:srgbClr val="7030A0"/>
                </a:solidFill>
              </a:endParaRPr>
            </a:p>
          </p:txBody>
        </p:sp>
      </p:grpSp>
      <p:sp>
        <p:nvSpPr>
          <p:cNvPr id="132" name="TextBox 131">
            <a:extLst>
              <a:ext uri="{FF2B5EF4-FFF2-40B4-BE49-F238E27FC236}">
                <a16:creationId xmlns:a16="http://schemas.microsoft.com/office/drawing/2014/main" id="{366D214F-CBBE-D909-5DC9-F3D9FEC2B8CE}"/>
              </a:ext>
            </a:extLst>
          </p:cNvPr>
          <p:cNvSpPr txBox="1"/>
          <p:nvPr/>
        </p:nvSpPr>
        <p:spPr>
          <a:xfrm>
            <a:off x="471763" y="890270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Deletion-Only CRNs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6ABC5E9C-12F4-B877-5D86-29320BD10A9E}"/>
              </a:ext>
            </a:extLst>
          </p:cNvPr>
          <p:cNvSpPr txBox="1"/>
          <p:nvPr/>
        </p:nvSpPr>
        <p:spPr>
          <a:xfrm>
            <a:off x="6205813" y="890270"/>
            <a:ext cx="2861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2-Step Deletion Only CRNs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927B18-1064-F6F6-229C-C25F76F35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7"/>
            <a:ext cx="12143905" cy="948643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Thank you.</a:t>
            </a:r>
            <a:br>
              <a:rPr lang="en-US" sz="3200" dirty="0"/>
            </a:br>
            <a:r>
              <a:rPr lang="en-US" sz="3200" dirty="0"/>
              <a:t>Questions?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2DDD95-AA40-178B-AC6D-83D30ED6645C}"/>
              </a:ext>
            </a:extLst>
          </p:cNvPr>
          <p:cNvSpPr txBox="1"/>
          <p:nvPr/>
        </p:nvSpPr>
        <p:spPr>
          <a:xfrm>
            <a:off x="2611121" y="1974198"/>
            <a:ext cx="1076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(k,k-1)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653B68B8-57F7-C395-DEFC-6E0DD92D61D7}"/>
              </a:ext>
            </a:extLst>
          </p:cNvPr>
          <p:cNvSpPr txBox="1"/>
          <p:nvPr/>
        </p:nvSpPr>
        <p:spPr>
          <a:xfrm>
            <a:off x="8448041" y="2024998"/>
            <a:ext cx="1076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(k,k-1)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6F57E7ED-D2A6-45F9-0ED5-088A104F742A}"/>
              </a:ext>
            </a:extLst>
          </p:cNvPr>
          <p:cNvSpPr txBox="1"/>
          <p:nvPr/>
        </p:nvSpPr>
        <p:spPr>
          <a:xfrm>
            <a:off x="3982721" y="2194275"/>
            <a:ext cx="1076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(k,k-2)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4E18C7E5-F2A0-CDB5-857D-A7517BDA34A4}"/>
              </a:ext>
            </a:extLst>
          </p:cNvPr>
          <p:cNvSpPr txBox="1"/>
          <p:nvPr/>
        </p:nvSpPr>
        <p:spPr>
          <a:xfrm>
            <a:off x="9819641" y="2312752"/>
            <a:ext cx="1076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(k,k-2)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8C915CEF-4D28-F8EC-1BF6-44AFE0653037}"/>
              </a:ext>
            </a:extLst>
          </p:cNvPr>
          <p:cNvSpPr txBox="1"/>
          <p:nvPr/>
        </p:nvSpPr>
        <p:spPr>
          <a:xfrm>
            <a:off x="263603" y="4648833"/>
            <a:ext cx="11928397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Brief Announcement: Reachability in Deletion-only Chemical Reaction Networks</a:t>
            </a:r>
          </a:p>
          <a:p>
            <a:endParaRPr lang="en-US" dirty="0"/>
          </a:p>
          <a:p>
            <a:r>
              <a:rPr lang="en-US" sz="2000" dirty="0"/>
              <a:t>Bin Fu, Timothy Gomez , Ryan Knobel, Austin Luchsinger,  Aiden Massie, Marco Rodriguez, Adrian Salinas, Robert Schweller, Tim Wylie</a:t>
            </a:r>
          </a:p>
          <a:p>
            <a:endParaRPr lang="en-US" sz="2000" dirty="0"/>
          </a:p>
          <a:p>
            <a:r>
              <a:rPr lang="en-US" sz="2000" dirty="0"/>
              <a:t>Full Version: (to appear) </a:t>
            </a:r>
            <a:r>
              <a:rPr lang="en-US" dirty="0"/>
              <a:t>The 31st International Conference on DNA Computing and Molecular Programming (DNA31)</a:t>
            </a:r>
            <a:endParaRPr lang="en-US" sz="2000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29817C78-0C5E-F715-B5F6-1292D2A87DBE}"/>
              </a:ext>
            </a:extLst>
          </p:cNvPr>
          <p:cNvSpPr txBox="1"/>
          <p:nvPr/>
        </p:nvSpPr>
        <p:spPr>
          <a:xfrm>
            <a:off x="1954205" y="2949352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(2,1)</a:t>
            </a:r>
          </a:p>
        </p:txBody>
      </p:sp>
    </p:spTree>
    <p:extLst>
      <p:ext uri="{BB962C8B-B14F-4D97-AF65-F5344CB8AC3E}">
        <p14:creationId xmlns:p14="http://schemas.microsoft.com/office/powerpoint/2010/main" val="323555293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1">
            <a:extLst>
              <a:ext uri="{FF2B5EF4-FFF2-40B4-BE49-F238E27FC236}">
                <a16:creationId xmlns:a16="http://schemas.microsoft.com/office/drawing/2014/main" id="{D942DCF3-398F-2528-FFFC-E36BF9467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98"/>
            <a:ext cx="12192000" cy="854664"/>
          </a:xfrm>
        </p:spPr>
        <p:txBody>
          <a:bodyPr/>
          <a:lstStyle/>
          <a:p>
            <a:pPr algn="ctr"/>
            <a:r>
              <a:rPr lang="en-US" dirty="0"/>
              <a:t>Deletion-Only CRNs: Mixed Rules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8B0777A8-2296-396C-2D29-DD1B7DA03770}"/>
              </a:ext>
            </a:extLst>
          </p:cNvPr>
          <p:cNvGrpSpPr/>
          <p:nvPr/>
        </p:nvGrpSpPr>
        <p:grpSpPr>
          <a:xfrm>
            <a:off x="2550606" y="1526807"/>
            <a:ext cx="5737880" cy="4315612"/>
            <a:chOff x="2550606" y="1526807"/>
            <a:chExt cx="5737880" cy="4315612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945282AC-4201-751A-2DFA-B53C1EF54E22}"/>
                </a:ext>
              </a:extLst>
            </p:cNvPr>
            <p:cNvGrpSpPr/>
            <p:nvPr/>
          </p:nvGrpSpPr>
          <p:grpSpPr>
            <a:xfrm>
              <a:off x="2550606" y="1526807"/>
              <a:ext cx="5737880" cy="4315612"/>
              <a:chOff x="547348" y="2080260"/>
              <a:chExt cx="5737880" cy="4315612"/>
            </a:xfrm>
          </p:grpSpPr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id="{8D90DF6F-6F54-4D24-373B-141570A845D6}"/>
                  </a:ext>
                </a:extLst>
              </p:cNvPr>
              <p:cNvSpPr/>
              <p:nvPr/>
            </p:nvSpPr>
            <p:spPr>
              <a:xfrm>
                <a:off x="1142615" y="2141900"/>
                <a:ext cx="5142613" cy="2580277"/>
              </a:xfrm>
              <a:custGeom>
                <a:avLst/>
                <a:gdLst>
                  <a:gd name="connsiteX0" fmla="*/ 0 w 5137150"/>
                  <a:gd name="connsiteY0" fmla="*/ 3892550 h 3892550"/>
                  <a:gd name="connsiteX1" fmla="*/ 0 w 5137150"/>
                  <a:gd name="connsiteY1" fmla="*/ 2590800 h 3892550"/>
                  <a:gd name="connsiteX2" fmla="*/ 2590800 w 5137150"/>
                  <a:gd name="connsiteY2" fmla="*/ 0 h 3892550"/>
                  <a:gd name="connsiteX3" fmla="*/ 5137150 w 5137150"/>
                  <a:gd name="connsiteY3" fmla="*/ 0 h 3892550"/>
                  <a:gd name="connsiteX4" fmla="*/ 5137150 w 5137150"/>
                  <a:gd name="connsiteY4" fmla="*/ 3867150 h 3892550"/>
                  <a:gd name="connsiteX5" fmla="*/ 0 w 5137150"/>
                  <a:gd name="connsiteY5" fmla="*/ 3892550 h 3892550"/>
                  <a:gd name="connsiteX0" fmla="*/ 0 w 5137150"/>
                  <a:gd name="connsiteY0" fmla="*/ 3892550 h 3892550"/>
                  <a:gd name="connsiteX1" fmla="*/ 0 w 5137150"/>
                  <a:gd name="connsiteY1" fmla="*/ 2590800 h 3892550"/>
                  <a:gd name="connsiteX2" fmla="*/ 2787999 w 5137150"/>
                  <a:gd name="connsiteY2" fmla="*/ 12838 h 3892550"/>
                  <a:gd name="connsiteX3" fmla="*/ 5137150 w 5137150"/>
                  <a:gd name="connsiteY3" fmla="*/ 0 h 3892550"/>
                  <a:gd name="connsiteX4" fmla="*/ 5137150 w 5137150"/>
                  <a:gd name="connsiteY4" fmla="*/ 3867150 h 3892550"/>
                  <a:gd name="connsiteX5" fmla="*/ 0 w 5137150"/>
                  <a:gd name="connsiteY5" fmla="*/ 3892550 h 3892550"/>
                  <a:gd name="connsiteX0" fmla="*/ 0 w 5137150"/>
                  <a:gd name="connsiteY0" fmla="*/ 3892550 h 3892550"/>
                  <a:gd name="connsiteX1" fmla="*/ 0 w 5137150"/>
                  <a:gd name="connsiteY1" fmla="*/ 2590800 h 3892550"/>
                  <a:gd name="connsiteX2" fmla="*/ 2811199 w 5137150"/>
                  <a:gd name="connsiteY2" fmla="*/ 19257 h 3892550"/>
                  <a:gd name="connsiteX3" fmla="*/ 5137150 w 5137150"/>
                  <a:gd name="connsiteY3" fmla="*/ 0 h 3892550"/>
                  <a:gd name="connsiteX4" fmla="*/ 5137150 w 5137150"/>
                  <a:gd name="connsiteY4" fmla="*/ 3867150 h 3892550"/>
                  <a:gd name="connsiteX5" fmla="*/ 0 w 5137150"/>
                  <a:gd name="connsiteY5" fmla="*/ 3892550 h 3892550"/>
                  <a:gd name="connsiteX0" fmla="*/ 1907035 w 7044185"/>
                  <a:gd name="connsiteY0" fmla="*/ 3892550 h 3892550"/>
                  <a:gd name="connsiteX1" fmla="*/ 0 w 7044185"/>
                  <a:gd name="connsiteY1" fmla="*/ 2598503 h 3892550"/>
                  <a:gd name="connsiteX2" fmla="*/ 4718234 w 7044185"/>
                  <a:gd name="connsiteY2" fmla="*/ 19257 h 3892550"/>
                  <a:gd name="connsiteX3" fmla="*/ 7044185 w 7044185"/>
                  <a:gd name="connsiteY3" fmla="*/ 0 h 3892550"/>
                  <a:gd name="connsiteX4" fmla="*/ 7044185 w 7044185"/>
                  <a:gd name="connsiteY4" fmla="*/ 3867150 h 3892550"/>
                  <a:gd name="connsiteX5" fmla="*/ 1907035 w 7044185"/>
                  <a:gd name="connsiteY5" fmla="*/ 3892550 h 3892550"/>
                  <a:gd name="connsiteX0" fmla="*/ 27840 w 7044185"/>
                  <a:gd name="connsiteY0" fmla="*/ 3915659 h 3915659"/>
                  <a:gd name="connsiteX1" fmla="*/ 0 w 7044185"/>
                  <a:gd name="connsiteY1" fmla="*/ 2598503 h 3915659"/>
                  <a:gd name="connsiteX2" fmla="*/ 4718234 w 7044185"/>
                  <a:gd name="connsiteY2" fmla="*/ 19257 h 3915659"/>
                  <a:gd name="connsiteX3" fmla="*/ 7044185 w 7044185"/>
                  <a:gd name="connsiteY3" fmla="*/ 0 h 3915659"/>
                  <a:gd name="connsiteX4" fmla="*/ 7044185 w 7044185"/>
                  <a:gd name="connsiteY4" fmla="*/ 3867150 h 3915659"/>
                  <a:gd name="connsiteX5" fmla="*/ 27840 w 7044185"/>
                  <a:gd name="connsiteY5" fmla="*/ 3915659 h 3915659"/>
                  <a:gd name="connsiteX0" fmla="*/ 27840 w 7044185"/>
                  <a:gd name="connsiteY0" fmla="*/ 3915659 h 3915659"/>
                  <a:gd name="connsiteX1" fmla="*/ 0 w 7044185"/>
                  <a:gd name="connsiteY1" fmla="*/ 2598503 h 3915659"/>
                  <a:gd name="connsiteX2" fmla="*/ 4732154 w 7044185"/>
                  <a:gd name="connsiteY2" fmla="*/ 3851 h 3915659"/>
                  <a:gd name="connsiteX3" fmla="*/ 7044185 w 7044185"/>
                  <a:gd name="connsiteY3" fmla="*/ 0 h 3915659"/>
                  <a:gd name="connsiteX4" fmla="*/ 7044185 w 7044185"/>
                  <a:gd name="connsiteY4" fmla="*/ 3867150 h 3915659"/>
                  <a:gd name="connsiteX5" fmla="*/ 27840 w 7044185"/>
                  <a:gd name="connsiteY5" fmla="*/ 3915659 h 3915659"/>
                  <a:gd name="connsiteX0" fmla="*/ 27840 w 7044185"/>
                  <a:gd name="connsiteY0" fmla="*/ 3918227 h 3918227"/>
                  <a:gd name="connsiteX1" fmla="*/ 0 w 7044185"/>
                  <a:gd name="connsiteY1" fmla="*/ 2601071 h 3918227"/>
                  <a:gd name="connsiteX2" fmla="*/ 4685754 w 7044185"/>
                  <a:gd name="connsiteY2" fmla="*/ 0 h 3918227"/>
                  <a:gd name="connsiteX3" fmla="*/ 7044185 w 7044185"/>
                  <a:gd name="connsiteY3" fmla="*/ 2568 h 3918227"/>
                  <a:gd name="connsiteX4" fmla="*/ 7044185 w 7044185"/>
                  <a:gd name="connsiteY4" fmla="*/ 3869718 h 3918227"/>
                  <a:gd name="connsiteX5" fmla="*/ 27840 w 7044185"/>
                  <a:gd name="connsiteY5" fmla="*/ 3918227 h 3918227"/>
                  <a:gd name="connsiteX0" fmla="*/ 27840 w 7044185"/>
                  <a:gd name="connsiteY0" fmla="*/ 3918869 h 3918869"/>
                  <a:gd name="connsiteX1" fmla="*/ 0 w 7044185"/>
                  <a:gd name="connsiteY1" fmla="*/ 2601713 h 3918869"/>
                  <a:gd name="connsiteX2" fmla="*/ 4685754 w 7044185"/>
                  <a:gd name="connsiteY2" fmla="*/ 642 h 3918869"/>
                  <a:gd name="connsiteX3" fmla="*/ 7026785 w 7044185"/>
                  <a:gd name="connsiteY3" fmla="*/ 0 h 3918869"/>
                  <a:gd name="connsiteX4" fmla="*/ 7044185 w 7044185"/>
                  <a:gd name="connsiteY4" fmla="*/ 3870360 h 3918869"/>
                  <a:gd name="connsiteX5" fmla="*/ 27840 w 7044185"/>
                  <a:gd name="connsiteY5" fmla="*/ 3918869 h 3918869"/>
                  <a:gd name="connsiteX0" fmla="*/ 6953022 w 13969367"/>
                  <a:gd name="connsiteY0" fmla="*/ 3918869 h 3918869"/>
                  <a:gd name="connsiteX1" fmla="*/ 0 w 13969367"/>
                  <a:gd name="connsiteY1" fmla="*/ 1985 h 3918869"/>
                  <a:gd name="connsiteX2" fmla="*/ 11610936 w 13969367"/>
                  <a:gd name="connsiteY2" fmla="*/ 642 h 3918869"/>
                  <a:gd name="connsiteX3" fmla="*/ 13951967 w 13969367"/>
                  <a:gd name="connsiteY3" fmla="*/ 0 h 3918869"/>
                  <a:gd name="connsiteX4" fmla="*/ 13969367 w 13969367"/>
                  <a:gd name="connsiteY4" fmla="*/ 3870360 h 3918869"/>
                  <a:gd name="connsiteX5" fmla="*/ 6953022 w 13969367"/>
                  <a:gd name="connsiteY5" fmla="*/ 3918869 h 3918869"/>
                  <a:gd name="connsiteX0" fmla="*/ 0 w 14080727"/>
                  <a:gd name="connsiteY0" fmla="*/ 3893193 h 3893193"/>
                  <a:gd name="connsiteX1" fmla="*/ 111360 w 14080727"/>
                  <a:gd name="connsiteY1" fmla="*/ 1985 h 3893193"/>
                  <a:gd name="connsiteX2" fmla="*/ 11722296 w 14080727"/>
                  <a:gd name="connsiteY2" fmla="*/ 642 h 3893193"/>
                  <a:gd name="connsiteX3" fmla="*/ 14063327 w 14080727"/>
                  <a:gd name="connsiteY3" fmla="*/ 0 h 3893193"/>
                  <a:gd name="connsiteX4" fmla="*/ 14080727 w 14080727"/>
                  <a:gd name="connsiteY4" fmla="*/ 3870360 h 3893193"/>
                  <a:gd name="connsiteX5" fmla="*/ 0 w 14080727"/>
                  <a:gd name="connsiteY5" fmla="*/ 3893193 h 3893193"/>
                  <a:gd name="connsiteX0" fmla="*/ 0 w 14080727"/>
                  <a:gd name="connsiteY0" fmla="*/ 3893193 h 3893193"/>
                  <a:gd name="connsiteX1" fmla="*/ 41760 w 14080727"/>
                  <a:gd name="connsiteY1" fmla="*/ 1986 h 3893193"/>
                  <a:gd name="connsiteX2" fmla="*/ 11722296 w 14080727"/>
                  <a:gd name="connsiteY2" fmla="*/ 642 h 3893193"/>
                  <a:gd name="connsiteX3" fmla="*/ 14063327 w 14080727"/>
                  <a:gd name="connsiteY3" fmla="*/ 0 h 3893193"/>
                  <a:gd name="connsiteX4" fmla="*/ 14080727 w 14080727"/>
                  <a:gd name="connsiteY4" fmla="*/ 3870360 h 3893193"/>
                  <a:gd name="connsiteX5" fmla="*/ 0 w 14080727"/>
                  <a:gd name="connsiteY5" fmla="*/ 3893193 h 3893193"/>
                  <a:gd name="connsiteX0" fmla="*/ 0 w 14080727"/>
                  <a:gd name="connsiteY0" fmla="*/ 3893193 h 3893193"/>
                  <a:gd name="connsiteX1" fmla="*/ 24360 w 14080727"/>
                  <a:gd name="connsiteY1" fmla="*/ 9171 h 3893193"/>
                  <a:gd name="connsiteX2" fmla="*/ 11722296 w 14080727"/>
                  <a:gd name="connsiteY2" fmla="*/ 642 h 3893193"/>
                  <a:gd name="connsiteX3" fmla="*/ 14063327 w 14080727"/>
                  <a:gd name="connsiteY3" fmla="*/ 0 h 3893193"/>
                  <a:gd name="connsiteX4" fmla="*/ 14080727 w 14080727"/>
                  <a:gd name="connsiteY4" fmla="*/ 3870360 h 3893193"/>
                  <a:gd name="connsiteX5" fmla="*/ 0 w 14080727"/>
                  <a:gd name="connsiteY5" fmla="*/ 3893193 h 38931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080727" h="3893193">
                    <a:moveTo>
                      <a:pt x="0" y="3893193"/>
                    </a:moveTo>
                    <a:lnTo>
                      <a:pt x="24360" y="9171"/>
                    </a:lnTo>
                    <a:lnTo>
                      <a:pt x="11722296" y="642"/>
                    </a:lnTo>
                    <a:lnTo>
                      <a:pt x="14063327" y="0"/>
                    </a:lnTo>
                    <a:lnTo>
                      <a:pt x="14080727" y="3870360"/>
                    </a:lnTo>
                    <a:lnTo>
                      <a:pt x="0" y="3893193"/>
                    </a:lnTo>
                    <a:close/>
                  </a:path>
                </a:pathLst>
              </a:custGeom>
              <a:solidFill>
                <a:srgbClr val="FFCCC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DFEE263-ECCD-5755-C739-8DF8F428919E}"/>
                  </a:ext>
                </a:extLst>
              </p:cNvPr>
              <p:cNvSpPr/>
              <p:nvPr/>
            </p:nvSpPr>
            <p:spPr>
              <a:xfrm>
                <a:off x="1154428" y="4711714"/>
                <a:ext cx="1282701" cy="1282701"/>
              </a:xfrm>
              <a:prstGeom prst="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4C2066C-14CD-4365-DB3F-65EF79056A8F}"/>
                  </a:ext>
                </a:extLst>
              </p:cNvPr>
              <p:cNvSpPr/>
              <p:nvPr/>
            </p:nvSpPr>
            <p:spPr>
              <a:xfrm>
                <a:off x="2437129" y="4711711"/>
                <a:ext cx="1282703" cy="128270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749E1FB-883A-349B-D35F-8C10BFCCA192}"/>
                  </a:ext>
                </a:extLst>
              </p:cNvPr>
              <p:cNvSpPr/>
              <p:nvPr/>
            </p:nvSpPr>
            <p:spPr>
              <a:xfrm>
                <a:off x="3719827" y="4711709"/>
                <a:ext cx="1282703" cy="128270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23B9D35-8D6A-E1B8-BEAC-85C69920EBA5}"/>
                  </a:ext>
                </a:extLst>
              </p:cNvPr>
              <p:cNvSpPr/>
              <p:nvPr/>
            </p:nvSpPr>
            <p:spPr>
              <a:xfrm>
                <a:off x="5002527" y="4711714"/>
                <a:ext cx="1282701" cy="1282701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6711F68-DEC9-53B5-37F8-9F5BC552EB22}"/>
                  </a:ext>
                </a:extLst>
              </p:cNvPr>
              <p:cNvSpPr/>
              <p:nvPr/>
            </p:nvSpPr>
            <p:spPr>
              <a:xfrm>
                <a:off x="1154428" y="3429003"/>
                <a:ext cx="1282701" cy="1282701"/>
              </a:xfrm>
              <a:prstGeom prst="rect">
                <a:avLst/>
              </a:prstGeom>
              <a:noFill/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CA67AE2-A999-2D0D-F6FD-0E16CC8A7CD3}"/>
                  </a:ext>
                </a:extLst>
              </p:cNvPr>
              <p:cNvSpPr/>
              <p:nvPr/>
            </p:nvSpPr>
            <p:spPr>
              <a:xfrm>
                <a:off x="2437129" y="3429000"/>
                <a:ext cx="1282703" cy="1282703"/>
              </a:xfrm>
              <a:prstGeom prst="rect">
                <a:avLst/>
              </a:prstGeom>
              <a:noFill/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C788B26-A02B-6E14-E311-BCF2C3F0947C}"/>
                  </a:ext>
                </a:extLst>
              </p:cNvPr>
              <p:cNvSpPr/>
              <p:nvPr/>
            </p:nvSpPr>
            <p:spPr>
              <a:xfrm>
                <a:off x="3719827" y="3428998"/>
                <a:ext cx="1282703" cy="1282703"/>
              </a:xfrm>
              <a:prstGeom prst="rect">
                <a:avLst/>
              </a:prstGeom>
              <a:noFill/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F8A2B1F-0100-BAE8-983B-941CAA192083}"/>
                  </a:ext>
                </a:extLst>
              </p:cNvPr>
              <p:cNvSpPr/>
              <p:nvPr/>
            </p:nvSpPr>
            <p:spPr>
              <a:xfrm>
                <a:off x="5002527" y="3429003"/>
                <a:ext cx="1282701" cy="1282701"/>
              </a:xfrm>
              <a:prstGeom prst="rect">
                <a:avLst/>
              </a:prstGeom>
              <a:noFill/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1D86CAF-D655-84D6-4319-8B7F863D5790}"/>
                  </a:ext>
                </a:extLst>
              </p:cNvPr>
              <p:cNvSpPr/>
              <p:nvPr/>
            </p:nvSpPr>
            <p:spPr>
              <a:xfrm>
                <a:off x="1154428" y="2146293"/>
                <a:ext cx="1282701" cy="1282701"/>
              </a:xfrm>
              <a:prstGeom prst="rect">
                <a:avLst/>
              </a:prstGeom>
              <a:noFill/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1401AC6-A75B-8F10-35E2-F11127DF96EE}"/>
                  </a:ext>
                </a:extLst>
              </p:cNvPr>
              <p:cNvSpPr/>
              <p:nvPr/>
            </p:nvSpPr>
            <p:spPr>
              <a:xfrm>
                <a:off x="2437129" y="2146290"/>
                <a:ext cx="1282703" cy="1282703"/>
              </a:xfrm>
              <a:prstGeom prst="rect">
                <a:avLst/>
              </a:prstGeom>
              <a:noFill/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031410F-1737-5820-AE00-A289F9A00ABE}"/>
                  </a:ext>
                </a:extLst>
              </p:cNvPr>
              <p:cNvSpPr/>
              <p:nvPr/>
            </p:nvSpPr>
            <p:spPr>
              <a:xfrm>
                <a:off x="3719827" y="2146288"/>
                <a:ext cx="1282703" cy="1282703"/>
              </a:xfrm>
              <a:prstGeom prst="rect">
                <a:avLst/>
              </a:prstGeom>
              <a:noFill/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ED79FF7-3794-F377-EA3F-F9CCDCCD1239}"/>
                  </a:ext>
                </a:extLst>
              </p:cNvPr>
              <p:cNvSpPr/>
              <p:nvPr/>
            </p:nvSpPr>
            <p:spPr>
              <a:xfrm>
                <a:off x="5002527" y="2146293"/>
                <a:ext cx="1282701" cy="1282701"/>
              </a:xfrm>
              <a:prstGeom prst="rect">
                <a:avLst/>
              </a:prstGeom>
              <a:noFill/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07EAC348-1653-B06E-D332-59A5D8CE059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54430" y="5994412"/>
                <a:ext cx="5130798" cy="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5E607863-C7F5-7EE5-4B2E-3F9557EF102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150620" y="2080260"/>
                <a:ext cx="3810" cy="391415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7ADF0E9-A805-2856-01F5-D3232A4F18E9}"/>
                  </a:ext>
                </a:extLst>
              </p:cNvPr>
              <p:cNvSpPr txBox="1"/>
              <p:nvPr/>
            </p:nvSpPr>
            <p:spPr>
              <a:xfrm>
                <a:off x="1479825" y="5994412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(2,1)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E0C228A-3CEA-3A70-CAF1-4DF0F9229AC4}"/>
                  </a:ext>
                </a:extLst>
              </p:cNvPr>
              <p:cNvSpPr txBox="1"/>
              <p:nvPr/>
            </p:nvSpPr>
            <p:spPr>
              <a:xfrm>
                <a:off x="2755923" y="5993066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(3,2)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3CE8616-559F-6F28-6BA8-115AA8FB81D1}"/>
                  </a:ext>
                </a:extLst>
              </p:cNvPr>
              <p:cNvSpPr txBox="1"/>
              <p:nvPr/>
            </p:nvSpPr>
            <p:spPr>
              <a:xfrm>
                <a:off x="547348" y="5160306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(2,0)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C46D4C2E-68AF-0E48-1446-7202852D0BA1}"/>
                  </a:ext>
                </a:extLst>
              </p:cNvPr>
              <p:cNvSpPr txBox="1"/>
              <p:nvPr/>
            </p:nvSpPr>
            <p:spPr>
              <a:xfrm>
                <a:off x="1475016" y="3852672"/>
                <a:ext cx="6415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NPC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F0488E5-728F-8BF3-24D5-87549BC1E5AF}"/>
                  </a:ext>
                </a:extLst>
              </p:cNvPr>
              <p:cNvSpPr txBox="1"/>
              <p:nvPr/>
            </p:nvSpPr>
            <p:spPr>
              <a:xfrm>
                <a:off x="1353990" y="5116333"/>
                <a:ext cx="883575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</a:t>
                </a:r>
              </a:p>
              <a:p>
                <a:r>
                  <a:rPr lang="en-US" sz="1050" dirty="0"/>
                  <a:t>B-Matching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A99220FB-9736-A94C-8CA8-F644A1C1F7AD}"/>
                  </a:ext>
                </a:extLst>
              </p:cNvPr>
              <p:cNvSpPr txBox="1"/>
              <p:nvPr/>
            </p:nvSpPr>
            <p:spPr>
              <a:xfrm>
                <a:off x="2921834" y="5135373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?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5901C63-37C0-F95A-C697-5A2B6F084FA8}"/>
                  </a:ext>
                </a:extLst>
              </p:cNvPr>
              <p:cNvSpPr txBox="1"/>
              <p:nvPr/>
            </p:nvSpPr>
            <p:spPr>
              <a:xfrm>
                <a:off x="4204529" y="5135373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?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CC86470B-C6DA-17AE-4DCA-7A1D5FA9B49B}"/>
                  </a:ext>
                </a:extLst>
              </p:cNvPr>
              <p:cNvSpPr txBox="1"/>
              <p:nvPr/>
            </p:nvSpPr>
            <p:spPr>
              <a:xfrm>
                <a:off x="5510068" y="5116333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?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792D8F96-FAA5-4226-1A4D-813715E78C49}"/>
                  </a:ext>
                </a:extLst>
              </p:cNvPr>
              <p:cNvSpPr txBox="1"/>
              <p:nvPr/>
            </p:nvSpPr>
            <p:spPr>
              <a:xfrm>
                <a:off x="4163652" y="5993066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73F7EB9-4973-F360-177B-082365AAB1F2}"/>
                  </a:ext>
                </a:extLst>
              </p:cNvPr>
              <p:cNvSpPr txBox="1"/>
              <p:nvPr/>
            </p:nvSpPr>
            <p:spPr>
              <a:xfrm>
                <a:off x="5321324" y="6026540"/>
                <a:ext cx="7940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(k,k-1)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AD82AA9-63ED-AC4D-4359-BC79C080DD15}"/>
                  </a:ext>
                </a:extLst>
              </p:cNvPr>
              <p:cNvSpPr txBox="1"/>
              <p:nvPr/>
            </p:nvSpPr>
            <p:spPr>
              <a:xfrm>
                <a:off x="547348" y="3862335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(3,0)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75AC920E-CA07-DA61-2F95-9CE41C4ABF9F}"/>
                  </a:ext>
                </a:extLst>
              </p:cNvPr>
              <p:cNvSpPr txBox="1"/>
              <p:nvPr/>
            </p:nvSpPr>
            <p:spPr>
              <a:xfrm>
                <a:off x="547348" y="2614933"/>
                <a:ext cx="631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(4,0)</a:t>
                </a:r>
              </a:p>
            </p:txBody>
          </p: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1DB4DB03-7CD7-5C37-4644-F0CCEE2182AF}"/>
                </a:ext>
              </a:extLst>
            </p:cNvPr>
            <p:cNvSpPr txBox="1"/>
            <p:nvPr/>
          </p:nvSpPr>
          <p:spPr>
            <a:xfrm>
              <a:off x="4714893" y="3285285"/>
              <a:ext cx="641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NPC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1BAA531-0C7A-0B01-BE1F-29DF9442A285}"/>
                </a:ext>
              </a:extLst>
            </p:cNvPr>
            <p:cNvSpPr txBox="1"/>
            <p:nvPr/>
          </p:nvSpPr>
          <p:spPr>
            <a:xfrm>
              <a:off x="6020111" y="3285285"/>
              <a:ext cx="641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NPC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B3D9A313-F558-46FE-C2D6-CE2AB77228D7}"/>
                </a:ext>
              </a:extLst>
            </p:cNvPr>
            <p:cNvSpPr txBox="1"/>
            <p:nvPr/>
          </p:nvSpPr>
          <p:spPr>
            <a:xfrm>
              <a:off x="7307855" y="3296327"/>
              <a:ext cx="641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NPC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BB4AA87E-83E7-7E65-542D-6107FF70FF9D}"/>
                </a:ext>
              </a:extLst>
            </p:cNvPr>
            <p:cNvSpPr txBox="1"/>
            <p:nvPr/>
          </p:nvSpPr>
          <p:spPr>
            <a:xfrm>
              <a:off x="3479668" y="2077133"/>
              <a:ext cx="641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NPC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1EF2FB5-A378-5313-B648-2873EC42A371}"/>
                </a:ext>
              </a:extLst>
            </p:cNvPr>
            <p:cNvSpPr txBox="1"/>
            <p:nvPr/>
          </p:nvSpPr>
          <p:spPr>
            <a:xfrm>
              <a:off x="4716457" y="2089395"/>
              <a:ext cx="641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NPC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E7B2BCD1-87A9-B950-2F27-0CC67A8E007D}"/>
                </a:ext>
              </a:extLst>
            </p:cNvPr>
            <p:cNvSpPr txBox="1"/>
            <p:nvPr/>
          </p:nvSpPr>
          <p:spPr>
            <a:xfrm>
              <a:off x="6020111" y="2089160"/>
              <a:ext cx="641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NPC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26CA8CE2-281A-8FEB-F1C7-D4DAAB022D78}"/>
                </a:ext>
              </a:extLst>
            </p:cNvPr>
            <p:cNvSpPr txBox="1"/>
            <p:nvPr/>
          </p:nvSpPr>
          <p:spPr>
            <a:xfrm>
              <a:off x="7302809" y="2106212"/>
              <a:ext cx="641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NPC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468997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B4AF01B-5DEF-0EE9-9594-450D186B9390}"/>
              </a:ext>
            </a:extLst>
          </p:cNvPr>
          <p:cNvGrpSpPr/>
          <p:nvPr/>
        </p:nvGrpSpPr>
        <p:grpSpPr>
          <a:xfrm>
            <a:off x="528955" y="289580"/>
            <a:ext cx="5325483" cy="3393730"/>
            <a:chOff x="600407" y="1547671"/>
            <a:chExt cx="8589657" cy="5184343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ECA6667D-2027-C36F-161D-67A5452DC6D8}"/>
                </a:ext>
              </a:extLst>
            </p:cNvPr>
            <p:cNvSpPr/>
            <p:nvPr/>
          </p:nvSpPr>
          <p:spPr>
            <a:xfrm>
              <a:off x="4994525" y="2141900"/>
              <a:ext cx="3856094" cy="3876695"/>
            </a:xfrm>
            <a:custGeom>
              <a:avLst/>
              <a:gdLst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590800 w 5137150"/>
                <a:gd name="connsiteY2" fmla="*/ 0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787999 w 5137150"/>
                <a:gd name="connsiteY2" fmla="*/ 12838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811199 w 5137150"/>
                <a:gd name="connsiteY2" fmla="*/ 19257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1907035 w 7044185"/>
                <a:gd name="connsiteY0" fmla="*/ 3892550 h 3892550"/>
                <a:gd name="connsiteX1" fmla="*/ 0 w 7044185"/>
                <a:gd name="connsiteY1" fmla="*/ 2598503 h 3892550"/>
                <a:gd name="connsiteX2" fmla="*/ 4718234 w 7044185"/>
                <a:gd name="connsiteY2" fmla="*/ 19257 h 3892550"/>
                <a:gd name="connsiteX3" fmla="*/ 7044185 w 7044185"/>
                <a:gd name="connsiteY3" fmla="*/ 0 h 3892550"/>
                <a:gd name="connsiteX4" fmla="*/ 7044185 w 7044185"/>
                <a:gd name="connsiteY4" fmla="*/ 3867150 h 3892550"/>
                <a:gd name="connsiteX5" fmla="*/ 1907035 w 7044185"/>
                <a:gd name="connsiteY5" fmla="*/ 3892550 h 3892550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18234 w 7044185"/>
                <a:gd name="connsiteY2" fmla="*/ 19257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32154 w 7044185"/>
                <a:gd name="connsiteY2" fmla="*/ 3851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8227 h 3918227"/>
                <a:gd name="connsiteX1" fmla="*/ 0 w 7044185"/>
                <a:gd name="connsiteY1" fmla="*/ 2601071 h 3918227"/>
                <a:gd name="connsiteX2" fmla="*/ 4685754 w 7044185"/>
                <a:gd name="connsiteY2" fmla="*/ 0 h 3918227"/>
                <a:gd name="connsiteX3" fmla="*/ 7044185 w 7044185"/>
                <a:gd name="connsiteY3" fmla="*/ 2568 h 3918227"/>
                <a:gd name="connsiteX4" fmla="*/ 7044185 w 7044185"/>
                <a:gd name="connsiteY4" fmla="*/ 3869718 h 3918227"/>
                <a:gd name="connsiteX5" fmla="*/ 27840 w 7044185"/>
                <a:gd name="connsiteY5" fmla="*/ 3918227 h 3918227"/>
                <a:gd name="connsiteX0" fmla="*/ 27840 w 7044185"/>
                <a:gd name="connsiteY0" fmla="*/ 3918869 h 3918869"/>
                <a:gd name="connsiteX1" fmla="*/ 0 w 7044185"/>
                <a:gd name="connsiteY1" fmla="*/ 2601713 h 3918869"/>
                <a:gd name="connsiteX2" fmla="*/ 4685754 w 7044185"/>
                <a:gd name="connsiteY2" fmla="*/ 642 h 3918869"/>
                <a:gd name="connsiteX3" fmla="*/ 7026785 w 7044185"/>
                <a:gd name="connsiteY3" fmla="*/ 0 h 3918869"/>
                <a:gd name="connsiteX4" fmla="*/ 7044185 w 7044185"/>
                <a:gd name="connsiteY4" fmla="*/ 3870360 h 3918869"/>
                <a:gd name="connsiteX5" fmla="*/ 27840 w 7044185"/>
                <a:gd name="connsiteY5" fmla="*/ 3918869 h 391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44185" h="3918869">
                  <a:moveTo>
                    <a:pt x="27840" y="3918869"/>
                  </a:moveTo>
                  <a:lnTo>
                    <a:pt x="0" y="2601713"/>
                  </a:lnTo>
                  <a:lnTo>
                    <a:pt x="4685754" y="642"/>
                  </a:lnTo>
                  <a:lnTo>
                    <a:pt x="7026785" y="0"/>
                  </a:lnTo>
                  <a:lnTo>
                    <a:pt x="7044185" y="3870360"/>
                  </a:lnTo>
                  <a:lnTo>
                    <a:pt x="27840" y="3918869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1BAB1F93-1051-0A83-DB5C-E6A19C15B5FB}"/>
                </a:ext>
              </a:extLst>
            </p:cNvPr>
            <p:cNvSpPr/>
            <p:nvPr/>
          </p:nvSpPr>
          <p:spPr>
            <a:xfrm>
              <a:off x="1150620" y="2146276"/>
              <a:ext cx="3851903" cy="3850663"/>
            </a:xfrm>
            <a:custGeom>
              <a:avLst/>
              <a:gdLst>
                <a:gd name="connsiteX0" fmla="*/ 7620 w 5128260"/>
                <a:gd name="connsiteY0" fmla="*/ 5120640 h 5120640"/>
                <a:gd name="connsiteX1" fmla="*/ 5128260 w 5128260"/>
                <a:gd name="connsiteY1" fmla="*/ 0 h 5120640"/>
                <a:gd name="connsiteX2" fmla="*/ 0 w 5128260"/>
                <a:gd name="connsiteY2" fmla="*/ 0 h 5120640"/>
                <a:gd name="connsiteX3" fmla="*/ 7620 w 5128260"/>
                <a:gd name="connsiteY3" fmla="*/ 5120640 h 512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8260" h="5120640">
                  <a:moveTo>
                    <a:pt x="7620" y="5120640"/>
                  </a:moveTo>
                  <a:lnTo>
                    <a:pt x="5128260" y="0"/>
                  </a:lnTo>
                  <a:lnTo>
                    <a:pt x="0" y="0"/>
                  </a:lnTo>
                  <a:lnTo>
                    <a:pt x="7620" y="51206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B6494FA-F0CA-EC35-ADCD-6ED1F7124053}"/>
                </a:ext>
              </a:extLst>
            </p:cNvPr>
            <p:cNvSpPr/>
            <p:nvPr/>
          </p:nvSpPr>
          <p:spPr>
            <a:xfrm>
              <a:off x="1154428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5C5F19F-5628-75A8-D6E4-C193480BEB0A}"/>
                </a:ext>
              </a:extLst>
            </p:cNvPr>
            <p:cNvSpPr/>
            <p:nvPr/>
          </p:nvSpPr>
          <p:spPr>
            <a:xfrm>
              <a:off x="2437129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B41721-FE03-20E8-422D-026E2310AE6D}"/>
                </a:ext>
              </a:extLst>
            </p:cNvPr>
            <p:cNvSpPr/>
            <p:nvPr/>
          </p:nvSpPr>
          <p:spPr>
            <a:xfrm>
              <a:off x="3719827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D3DBA1E-67CF-F76B-4016-BF9E2183CD4F}"/>
                </a:ext>
              </a:extLst>
            </p:cNvPr>
            <p:cNvSpPr/>
            <p:nvPr/>
          </p:nvSpPr>
          <p:spPr>
            <a:xfrm>
              <a:off x="5002527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9AF57A6-22C0-03FE-7CE6-47BE00FA087E}"/>
                </a:ext>
              </a:extLst>
            </p:cNvPr>
            <p:cNvSpPr/>
            <p:nvPr/>
          </p:nvSpPr>
          <p:spPr>
            <a:xfrm>
              <a:off x="6285228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EF6A01-07A8-AAB5-51CD-3B948E1C640C}"/>
                </a:ext>
              </a:extLst>
            </p:cNvPr>
            <p:cNvSpPr/>
            <p:nvPr/>
          </p:nvSpPr>
          <p:spPr>
            <a:xfrm>
              <a:off x="7567926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19DB00C-2DAA-7311-AA7C-BAFFBA1E6FAF}"/>
                </a:ext>
              </a:extLst>
            </p:cNvPr>
            <p:cNvSpPr/>
            <p:nvPr/>
          </p:nvSpPr>
          <p:spPr>
            <a:xfrm>
              <a:off x="1154428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FB3184B-C75D-4F7F-32B9-B061DAE621F6}"/>
                </a:ext>
              </a:extLst>
            </p:cNvPr>
            <p:cNvSpPr/>
            <p:nvPr/>
          </p:nvSpPr>
          <p:spPr>
            <a:xfrm>
              <a:off x="2437129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582BB06-32E7-F866-BD8B-1D496A1E7984}"/>
                </a:ext>
              </a:extLst>
            </p:cNvPr>
            <p:cNvSpPr/>
            <p:nvPr/>
          </p:nvSpPr>
          <p:spPr>
            <a:xfrm>
              <a:off x="3719827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F40D0CD-7829-3A53-6FF1-0D1F6CFC9A5A}"/>
                </a:ext>
              </a:extLst>
            </p:cNvPr>
            <p:cNvSpPr/>
            <p:nvPr/>
          </p:nvSpPr>
          <p:spPr>
            <a:xfrm>
              <a:off x="5002527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F19811D-BFBE-AA42-B32E-7D802C9EA2CF}"/>
                </a:ext>
              </a:extLst>
            </p:cNvPr>
            <p:cNvSpPr/>
            <p:nvPr/>
          </p:nvSpPr>
          <p:spPr>
            <a:xfrm>
              <a:off x="6285228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DCE3935-17A4-247F-42CD-CE3FEBAFD717}"/>
                </a:ext>
              </a:extLst>
            </p:cNvPr>
            <p:cNvSpPr/>
            <p:nvPr/>
          </p:nvSpPr>
          <p:spPr>
            <a:xfrm>
              <a:off x="7567926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09DFA32-547E-AD76-A485-C6AC8C92A062}"/>
                </a:ext>
              </a:extLst>
            </p:cNvPr>
            <p:cNvSpPr/>
            <p:nvPr/>
          </p:nvSpPr>
          <p:spPr>
            <a:xfrm>
              <a:off x="1154428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5DBCA20-4E9D-5ECD-FE88-CFD0EE2A6669}"/>
                </a:ext>
              </a:extLst>
            </p:cNvPr>
            <p:cNvSpPr/>
            <p:nvPr/>
          </p:nvSpPr>
          <p:spPr>
            <a:xfrm>
              <a:off x="2437129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9341585-A771-8503-D622-558B607DF09D}"/>
                </a:ext>
              </a:extLst>
            </p:cNvPr>
            <p:cNvSpPr/>
            <p:nvPr/>
          </p:nvSpPr>
          <p:spPr>
            <a:xfrm>
              <a:off x="3719827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E4A7B74-B435-E167-F0D2-98D1ED87CCFF}"/>
                </a:ext>
              </a:extLst>
            </p:cNvPr>
            <p:cNvSpPr/>
            <p:nvPr/>
          </p:nvSpPr>
          <p:spPr>
            <a:xfrm>
              <a:off x="5002527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D7F4F8E-DC29-7647-DED0-6CF9E09D9EC9}"/>
                </a:ext>
              </a:extLst>
            </p:cNvPr>
            <p:cNvSpPr/>
            <p:nvPr/>
          </p:nvSpPr>
          <p:spPr>
            <a:xfrm>
              <a:off x="6285228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D43AB88-F0B4-BA40-5B12-79DE6443ED2B}"/>
                </a:ext>
              </a:extLst>
            </p:cNvPr>
            <p:cNvSpPr/>
            <p:nvPr/>
          </p:nvSpPr>
          <p:spPr>
            <a:xfrm>
              <a:off x="7567926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754EABD-57E9-9198-BA37-CFD8F521A4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4430" y="5994412"/>
              <a:ext cx="7542140" cy="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FE8D4AE8-2A5D-A90A-FB01-61E71F2FA7B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50620" y="2080260"/>
              <a:ext cx="3810" cy="39141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84FDE30-02C8-E7BC-5F08-73D60F6DF1EB}"/>
                </a:ext>
              </a:extLst>
            </p:cNvPr>
            <p:cNvCxnSpPr>
              <a:cxnSpLocks/>
              <a:endCxn id="6" idx="1"/>
            </p:cNvCxnSpPr>
            <p:nvPr/>
          </p:nvCxnSpPr>
          <p:spPr>
            <a:xfrm flipV="1">
              <a:off x="1154428" y="2146276"/>
              <a:ext cx="3848095" cy="384813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61FEF3A-E599-F453-7421-775B9B009170}"/>
                </a:ext>
              </a:extLst>
            </p:cNvPr>
            <p:cNvCxnSpPr>
              <a:cxnSpLocks/>
              <a:stCxn id="29" idx="7"/>
            </p:cNvCxnSpPr>
            <p:nvPr/>
          </p:nvCxnSpPr>
          <p:spPr>
            <a:xfrm flipV="1">
              <a:off x="3782681" y="2142454"/>
              <a:ext cx="2502530" cy="2510207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71E6DE9-CADF-A376-E249-A92D1FF3E1DC}"/>
                </a:ext>
              </a:extLst>
            </p:cNvPr>
            <p:cNvSpPr/>
            <p:nvPr/>
          </p:nvSpPr>
          <p:spPr>
            <a:xfrm>
              <a:off x="3630919" y="4626623"/>
              <a:ext cx="177800" cy="1778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B58D8FC-F228-FAB2-9BCD-1A6EF6E15E4E}"/>
                </a:ext>
              </a:extLst>
            </p:cNvPr>
            <p:cNvSpPr/>
            <p:nvPr/>
          </p:nvSpPr>
          <p:spPr>
            <a:xfrm>
              <a:off x="3629022" y="5905512"/>
              <a:ext cx="177800" cy="1778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17E9475-B4B5-BF9E-EFC2-8E1681C98D12}"/>
                </a:ext>
              </a:extLst>
            </p:cNvPr>
            <p:cNvCxnSpPr>
              <a:cxnSpLocks/>
            </p:cNvCxnSpPr>
            <p:nvPr/>
          </p:nvCxnSpPr>
          <p:spPr>
            <a:xfrm>
              <a:off x="4998715" y="5994412"/>
              <a:ext cx="4005953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85F5DA6-6040-14D3-063B-394326C0B60F}"/>
                </a:ext>
              </a:extLst>
            </p:cNvPr>
            <p:cNvSpPr/>
            <p:nvPr/>
          </p:nvSpPr>
          <p:spPr>
            <a:xfrm>
              <a:off x="4909815" y="5905512"/>
              <a:ext cx="177800" cy="177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191E0F-4FB4-9167-182E-2AD7A6C54452}"/>
                </a:ext>
              </a:extLst>
            </p:cNvPr>
            <p:cNvCxnSpPr>
              <a:stCxn id="6" idx="0"/>
              <a:endCxn id="30" idx="7"/>
            </p:cNvCxnSpPr>
            <p:nvPr/>
          </p:nvCxnSpPr>
          <p:spPr>
            <a:xfrm flipV="1">
              <a:off x="1156343" y="5994412"/>
              <a:ext cx="2472679" cy="2527"/>
            </a:xfrm>
            <a:prstGeom prst="line">
              <a:avLst/>
            </a:prstGeom>
            <a:ln w="76200"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675AB19-C1EB-697B-2536-F7DB5FFCEDFE}"/>
                </a:ext>
              </a:extLst>
            </p:cNvPr>
            <p:cNvCxnSpPr>
              <a:stCxn id="32" idx="0"/>
            </p:cNvCxnSpPr>
            <p:nvPr/>
          </p:nvCxnSpPr>
          <p:spPr>
            <a:xfrm flipV="1">
              <a:off x="4998715" y="4711701"/>
              <a:ext cx="0" cy="1193811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C272413-CEAE-39F3-6122-511D750D81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98715" y="2146272"/>
              <a:ext cx="2565379" cy="2565429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B29286F-5EF9-AB27-9A15-622431CFAE99}"/>
                </a:ext>
              </a:extLst>
            </p:cNvPr>
            <p:cNvSpPr txBox="1"/>
            <p:nvPr/>
          </p:nvSpPr>
          <p:spPr>
            <a:xfrm>
              <a:off x="3262374" y="6255018"/>
              <a:ext cx="2699293" cy="476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Number of Reactants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317B3A4-2542-7325-4228-818FE287C4EE}"/>
                </a:ext>
              </a:extLst>
            </p:cNvPr>
            <p:cNvSpPr txBox="1"/>
            <p:nvPr/>
          </p:nvSpPr>
          <p:spPr>
            <a:xfrm rot="16200000">
              <a:off x="-431218" y="3534946"/>
              <a:ext cx="2545179" cy="4819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Number of Products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7D536E2-5B4D-C8B8-9A2D-D815FBB57A9E}"/>
                </a:ext>
              </a:extLst>
            </p:cNvPr>
            <p:cNvSpPr txBox="1"/>
            <p:nvPr/>
          </p:nvSpPr>
          <p:spPr>
            <a:xfrm>
              <a:off x="2284974" y="6004892"/>
              <a:ext cx="493493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1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9F2F054-CFDA-60F8-FC31-1FD69E33D4F0}"/>
                </a:ext>
              </a:extLst>
            </p:cNvPr>
            <p:cNvSpPr txBox="1"/>
            <p:nvPr/>
          </p:nvSpPr>
          <p:spPr>
            <a:xfrm>
              <a:off x="3567680" y="6049172"/>
              <a:ext cx="493493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2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8B14E9D-99DD-1E51-1DE4-F56206EBA22E}"/>
                </a:ext>
              </a:extLst>
            </p:cNvPr>
            <p:cNvSpPr txBox="1"/>
            <p:nvPr/>
          </p:nvSpPr>
          <p:spPr>
            <a:xfrm>
              <a:off x="4853283" y="6028649"/>
              <a:ext cx="493493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3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29E6779-0B2A-EA52-E2D0-D6305ED431C6}"/>
                </a:ext>
              </a:extLst>
            </p:cNvPr>
            <p:cNvSpPr txBox="1"/>
            <p:nvPr/>
          </p:nvSpPr>
          <p:spPr>
            <a:xfrm>
              <a:off x="6131162" y="6049172"/>
              <a:ext cx="493493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4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F17127F-20F4-DC6B-05B2-11922E68C3F5}"/>
                </a:ext>
              </a:extLst>
            </p:cNvPr>
            <p:cNvSpPr txBox="1"/>
            <p:nvPr/>
          </p:nvSpPr>
          <p:spPr>
            <a:xfrm>
              <a:off x="7413852" y="6049172"/>
              <a:ext cx="493493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5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BBED1DD-2F0F-0374-95D5-844AB27453FD}"/>
                </a:ext>
              </a:extLst>
            </p:cNvPr>
            <p:cNvSpPr txBox="1"/>
            <p:nvPr/>
          </p:nvSpPr>
          <p:spPr>
            <a:xfrm>
              <a:off x="8696571" y="6028649"/>
              <a:ext cx="493493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6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DE2DE58-5FD4-2418-6335-FBE92A6BF8B1}"/>
                </a:ext>
              </a:extLst>
            </p:cNvPr>
            <p:cNvSpPr txBox="1"/>
            <p:nvPr/>
          </p:nvSpPr>
          <p:spPr>
            <a:xfrm>
              <a:off x="863299" y="4512970"/>
              <a:ext cx="493494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1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2863FF9-AD3E-1456-4B0A-95853B0FFA0E}"/>
                </a:ext>
              </a:extLst>
            </p:cNvPr>
            <p:cNvSpPr txBox="1"/>
            <p:nvPr/>
          </p:nvSpPr>
          <p:spPr>
            <a:xfrm>
              <a:off x="863300" y="3236159"/>
              <a:ext cx="493493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2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ACA16CD-9C32-37E6-6301-5970D883EC79}"/>
                </a:ext>
              </a:extLst>
            </p:cNvPr>
            <p:cNvSpPr txBox="1"/>
            <p:nvPr/>
          </p:nvSpPr>
          <p:spPr>
            <a:xfrm>
              <a:off x="853370" y="1962703"/>
              <a:ext cx="493493" cy="49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3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9F89A8B-8EF7-CEF0-D8A4-D8E1803A2EED}"/>
                </a:ext>
              </a:extLst>
            </p:cNvPr>
            <p:cNvSpPr txBox="1"/>
            <p:nvPr/>
          </p:nvSpPr>
          <p:spPr>
            <a:xfrm>
              <a:off x="3440340" y="4770662"/>
              <a:ext cx="646903" cy="4701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NL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E392954-6A38-3019-91D8-C8B1FBF06B23}"/>
                </a:ext>
              </a:extLst>
            </p:cNvPr>
            <p:cNvSpPr txBox="1"/>
            <p:nvPr/>
          </p:nvSpPr>
          <p:spPr>
            <a:xfrm>
              <a:off x="5546360" y="1745135"/>
              <a:ext cx="2271678" cy="4701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P </a:t>
              </a:r>
              <a:r>
                <a:rPr lang="en-US" sz="700" dirty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Dynamic Programming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208DD34-E748-F676-D513-83BA6FCE6A1D}"/>
                </a:ext>
              </a:extLst>
            </p:cNvPr>
            <p:cNvSpPr txBox="1"/>
            <p:nvPr/>
          </p:nvSpPr>
          <p:spPr>
            <a:xfrm>
              <a:off x="3328882" y="5305520"/>
              <a:ext cx="1218306" cy="681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B050"/>
                  </a:solidFill>
                </a:rPr>
                <a:t>P</a:t>
              </a:r>
            </a:p>
            <a:p>
              <a:r>
                <a:rPr lang="en-US" sz="900" dirty="0">
                  <a:solidFill>
                    <a:srgbClr val="00B050"/>
                  </a:solidFill>
                </a:rPr>
                <a:t>B-Matching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62F1E4E-6F52-18EA-523D-6B76FF533B34}"/>
                </a:ext>
              </a:extLst>
            </p:cNvPr>
            <p:cNvSpPr txBox="1"/>
            <p:nvPr/>
          </p:nvSpPr>
          <p:spPr>
            <a:xfrm>
              <a:off x="4956049" y="5306566"/>
              <a:ext cx="1184694" cy="7052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000" dirty="0">
                  <a:solidFill>
                    <a:schemeClr val="accent2">
                      <a:lumMod val="75000"/>
                    </a:schemeClr>
                  </a:solidFill>
                </a:rPr>
                <a:t>3D-Match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57110CD-8B97-BAD8-3CB2-FF956D1CB882}"/>
                </a:ext>
              </a:extLst>
            </p:cNvPr>
            <p:cNvSpPr txBox="1"/>
            <p:nvPr/>
          </p:nvSpPr>
          <p:spPr>
            <a:xfrm>
              <a:off x="7420278" y="1547671"/>
              <a:ext cx="1213135" cy="7052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1000" dirty="0">
                  <a:solidFill>
                    <a:schemeClr val="accent2">
                      <a:lumMod val="75000"/>
                    </a:schemeClr>
                  </a:solidFill>
                </a:rPr>
                <a:t>Ham-Path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1F77312-0F29-2CBE-1FD8-F35AF1B19FB0}"/>
                </a:ext>
              </a:extLst>
            </p:cNvPr>
            <p:cNvSpPr txBox="1"/>
            <p:nvPr/>
          </p:nvSpPr>
          <p:spPr>
            <a:xfrm>
              <a:off x="1853534" y="3079719"/>
              <a:ext cx="1391025" cy="7805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Non-Void</a:t>
              </a:r>
            </a:p>
            <a:p>
              <a:r>
                <a:rPr lang="en-US" sz="1050" dirty="0"/>
                <a:t>Rules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87EFC15-4813-F316-6EB7-8CC7E8679C31}"/>
              </a:ext>
            </a:extLst>
          </p:cNvPr>
          <p:cNvGrpSpPr/>
          <p:nvPr/>
        </p:nvGrpSpPr>
        <p:grpSpPr>
          <a:xfrm>
            <a:off x="6282834" y="373639"/>
            <a:ext cx="5395745" cy="3386020"/>
            <a:chOff x="625806" y="1638430"/>
            <a:chExt cx="8635155" cy="5217156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E13A536D-94C1-0319-B255-044B87D90410}"/>
                </a:ext>
              </a:extLst>
            </p:cNvPr>
            <p:cNvSpPr/>
            <p:nvPr/>
          </p:nvSpPr>
          <p:spPr>
            <a:xfrm>
              <a:off x="4994525" y="2141900"/>
              <a:ext cx="3856094" cy="3876695"/>
            </a:xfrm>
            <a:custGeom>
              <a:avLst/>
              <a:gdLst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590800 w 5137150"/>
                <a:gd name="connsiteY2" fmla="*/ 0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787999 w 5137150"/>
                <a:gd name="connsiteY2" fmla="*/ 12838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811199 w 5137150"/>
                <a:gd name="connsiteY2" fmla="*/ 19257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1907035 w 7044185"/>
                <a:gd name="connsiteY0" fmla="*/ 3892550 h 3892550"/>
                <a:gd name="connsiteX1" fmla="*/ 0 w 7044185"/>
                <a:gd name="connsiteY1" fmla="*/ 2598503 h 3892550"/>
                <a:gd name="connsiteX2" fmla="*/ 4718234 w 7044185"/>
                <a:gd name="connsiteY2" fmla="*/ 19257 h 3892550"/>
                <a:gd name="connsiteX3" fmla="*/ 7044185 w 7044185"/>
                <a:gd name="connsiteY3" fmla="*/ 0 h 3892550"/>
                <a:gd name="connsiteX4" fmla="*/ 7044185 w 7044185"/>
                <a:gd name="connsiteY4" fmla="*/ 3867150 h 3892550"/>
                <a:gd name="connsiteX5" fmla="*/ 1907035 w 7044185"/>
                <a:gd name="connsiteY5" fmla="*/ 3892550 h 3892550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18234 w 7044185"/>
                <a:gd name="connsiteY2" fmla="*/ 19257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32154 w 7044185"/>
                <a:gd name="connsiteY2" fmla="*/ 3851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8227 h 3918227"/>
                <a:gd name="connsiteX1" fmla="*/ 0 w 7044185"/>
                <a:gd name="connsiteY1" fmla="*/ 2601071 h 3918227"/>
                <a:gd name="connsiteX2" fmla="*/ 4685754 w 7044185"/>
                <a:gd name="connsiteY2" fmla="*/ 0 h 3918227"/>
                <a:gd name="connsiteX3" fmla="*/ 7044185 w 7044185"/>
                <a:gd name="connsiteY3" fmla="*/ 2568 h 3918227"/>
                <a:gd name="connsiteX4" fmla="*/ 7044185 w 7044185"/>
                <a:gd name="connsiteY4" fmla="*/ 3869718 h 3918227"/>
                <a:gd name="connsiteX5" fmla="*/ 27840 w 7044185"/>
                <a:gd name="connsiteY5" fmla="*/ 3918227 h 3918227"/>
                <a:gd name="connsiteX0" fmla="*/ 27840 w 7044185"/>
                <a:gd name="connsiteY0" fmla="*/ 3918869 h 3918869"/>
                <a:gd name="connsiteX1" fmla="*/ 0 w 7044185"/>
                <a:gd name="connsiteY1" fmla="*/ 2601713 h 3918869"/>
                <a:gd name="connsiteX2" fmla="*/ 4685754 w 7044185"/>
                <a:gd name="connsiteY2" fmla="*/ 642 h 3918869"/>
                <a:gd name="connsiteX3" fmla="*/ 7026785 w 7044185"/>
                <a:gd name="connsiteY3" fmla="*/ 0 h 3918869"/>
                <a:gd name="connsiteX4" fmla="*/ 7044185 w 7044185"/>
                <a:gd name="connsiteY4" fmla="*/ 3870360 h 3918869"/>
                <a:gd name="connsiteX5" fmla="*/ 27840 w 7044185"/>
                <a:gd name="connsiteY5" fmla="*/ 3918869 h 391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44185" h="3918869">
                  <a:moveTo>
                    <a:pt x="27840" y="3918869"/>
                  </a:moveTo>
                  <a:lnTo>
                    <a:pt x="0" y="2601713"/>
                  </a:lnTo>
                  <a:lnTo>
                    <a:pt x="4685754" y="642"/>
                  </a:lnTo>
                  <a:lnTo>
                    <a:pt x="7026785" y="0"/>
                  </a:lnTo>
                  <a:lnTo>
                    <a:pt x="7044185" y="3870360"/>
                  </a:lnTo>
                  <a:lnTo>
                    <a:pt x="27840" y="3918869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5263A164-57A7-E305-F94F-DBF525AA276A}"/>
                </a:ext>
              </a:extLst>
            </p:cNvPr>
            <p:cNvSpPr/>
            <p:nvPr/>
          </p:nvSpPr>
          <p:spPr>
            <a:xfrm>
              <a:off x="1150620" y="2146276"/>
              <a:ext cx="3851903" cy="3850663"/>
            </a:xfrm>
            <a:custGeom>
              <a:avLst/>
              <a:gdLst>
                <a:gd name="connsiteX0" fmla="*/ 7620 w 5128260"/>
                <a:gd name="connsiteY0" fmla="*/ 5120640 h 5120640"/>
                <a:gd name="connsiteX1" fmla="*/ 5128260 w 5128260"/>
                <a:gd name="connsiteY1" fmla="*/ 0 h 5120640"/>
                <a:gd name="connsiteX2" fmla="*/ 0 w 5128260"/>
                <a:gd name="connsiteY2" fmla="*/ 0 h 5120640"/>
                <a:gd name="connsiteX3" fmla="*/ 7620 w 5128260"/>
                <a:gd name="connsiteY3" fmla="*/ 5120640 h 512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8260" h="5120640">
                  <a:moveTo>
                    <a:pt x="7620" y="5120640"/>
                  </a:moveTo>
                  <a:lnTo>
                    <a:pt x="5128260" y="0"/>
                  </a:lnTo>
                  <a:lnTo>
                    <a:pt x="0" y="0"/>
                  </a:lnTo>
                  <a:lnTo>
                    <a:pt x="7620" y="51206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2FACAA19-6E22-6215-0D74-538ADD31FFF6}"/>
                </a:ext>
              </a:extLst>
            </p:cNvPr>
            <p:cNvSpPr/>
            <p:nvPr/>
          </p:nvSpPr>
          <p:spPr>
            <a:xfrm>
              <a:off x="1154428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46CC22B1-EAA0-56A0-BB46-2B8220C07017}"/>
                </a:ext>
              </a:extLst>
            </p:cNvPr>
            <p:cNvSpPr/>
            <p:nvPr/>
          </p:nvSpPr>
          <p:spPr>
            <a:xfrm>
              <a:off x="2437129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E94476CC-0681-C65A-7C51-E2ACF448C85E}"/>
                </a:ext>
              </a:extLst>
            </p:cNvPr>
            <p:cNvSpPr/>
            <p:nvPr/>
          </p:nvSpPr>
          <p:spPr>
            <a:xfrm>
              <a:off x="3719827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DC2F75E-0790-8833-F5E5-BE7A83F635C4}"/>
                </a:ext>
              </a:extLst>
            </p:cNvPr>
            <p:cNvSpPr/>
            <p:nvPr/>
          </p:nvSpPr>
          <p:spPr>
            <a:xfrm>
              <a:off x="5002527" y="4711714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51F70F7-1D9D-8545-EC54-97AE2875D245}"/>
                </a:ext>
              </a:extLst>
            </p:cNvPr>
            <p:cNvSpPr/>
            <p:nvPr/>
          </p:nvSpPr>
          <p:spPr>
            <a:xfrm>
              <a:off x="6285228" y="4711711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D10AA1F-1AE8-F7B8-C3AB-9F7F33891A37}"/>
                </a:ext>
              </a:extLst>
            </p:cNvPr>
            <p:cNvSpPr/>
            <p:nvPr/>
          </p:nvSpPr>
          <p:spPr>
            <a:xfrm>
              <a:off x="7567926" y="4711709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EABC3767-D30C-BA8C-FC25-E7E60555F917}"/>
                </a:ext>
              </a:extLst>
            </p:cNvPr>
            <p:cNvSpPr/>
            <p:nvPr/>
          </p:nvSpPr>
          <p:spPr>
            <a:xfrm>
              <a:off x="1154428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48D0AA9-DFBD-682F-5018-9328809D15A2}"/>
                </a:ext>
              </a:extLst>
            </p:cNvPr>
            <p:cNvSpPr/>
            <p:nvPr/>
          </p:nvSpPr>
          <p:spPr>
            <a:xfrm>
              <a:off x="2437129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CBA954E9-F2DF-4C1A-F3C8-CA3E20286F35}"/>
                </a:ext>
              </a:extLst>
            </p:cNvPr>
            <p:cNvSpPr/>
            <p:nvPr/>
          </p:nvSpPr>
          <p:spPr>
            <a:xfrm>
              <a:off x="3719827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EFACD0F-0EAC-77F4-8B3A-F061D61B99B7}"/>
                </a:ext>
              </a:extLst>
            </p:cNvPr>
            <p:cNvSpPr/>
            <p:nvPr/>
          </p:nvSpPr>
          <p:spPr>
            <a:xfrm>
              <a:off x="5002527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D81A73B0-8DBC-AFA3-9D2E-403589D7171D}"/>
                </a:ext>
              </a:extLst>
            </p:cNvPr>
            <p:cNvSpPr/>
            <p:nvPr/>
          </p:nvSpPr>
          <p:spPr>
            <a:xfrm>
              <a:off x="6285228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F806E0C0-497D-7A3C-FC0E-3535C5F931BB}"/>
                </a:ext>
              </a:extLst>
            </p:cNvPr>
            <p:cNvSpPr/>
            <p:nvPr/>
          </p:nvSpPr>
          <p:spPr>
            <a:xfrm>
              <a:off x="7567926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EB189ABA-046C-78EE-102B-70C5AAA99ED5}"/>
                </a:ext>
              </a:extLst>
            </p:cNvPr>
            <p:cNvSpPr/>
            <p:nvPr/>
          </p:nvSpPr>
          <p:spPr>
            <a:xfrm>
              <a:off x="1154428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83D9D867-C2E3-C82A-AA47-6DC091BDB73B}"/>
                </a:ext>
              </a:extLst>
            </p:cNvPr>
            <p:cNvSpPr/>
            <p:nvPr/>
          </p:nvSpPr>
          <p:spPr>
            <a:xfrm>
              <a:off x="2437129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297A06F0-7C9C-A62D-3FF5-FBA6834C0724}"/>
                </a:ext>
              </a:extLst>
            </p:cNvPr>
            <p:cNvSpPr/>
            <p:nvPr/>
          </p:nvSpPr>
          <p:spPr>
            <a:xfrm>
              <a:off x="3719827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6B459706-518C-73D2-874E-7048DAE117CC}"/>
                </a:ext>
              </a:extLst>
            </p:cNvPr>
            <p:cNvSpPr/>
            <p:nvPr/>
          </p:nvSpPr>
          <p:spPr>
            <a:xfrm>
              <a:off x="5002527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A1560D21-BB1C-665E-742C-796697117063}"/>
                </a:ext>
              </a:extLst>
            </p:cNvPr>
            <p:cNvSpPr/>
            <p:nvPr/>
          </p:nvSpPr>
          <p:spPr>
            <a:xfrm>
              <a:off x="6285228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5EF06C5E-4715-6AA1-8E4C-6BB7C7364D19}"/>
                </a:ext>
              </a:extLst>
            </p:cNvPr>
            <p:cNvSpPr/>
            <p:nvPr/>
          </p:nvSpPr>
          <p:spPr>
            <a:xfrm>
              <a:off x="7567926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8937C6D1-0A07-C702-693D-33F20150A4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4430" y="5994412"/>
              <a:ext cx="7542140" cy="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38D4A62A-DB34-A86B-9A96-DB3AC7CA84B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50620" y="2080260"/>
              <a:ext cx="3810" cy="39141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E28E771E-3951-C6E0-1B73-EECBBDCF2052}"/>
                </a:ext>
              </a:extLst>
            </p:cNvPr>
            <p:cNvCxnSpPr>
              <a:cxnSpLocks/>
              <a:endCxn id="55" idx="1"/>
            </p:cNvCxnSpPr>
            <p:nvPr/>
          </p:nvCxnSpPr>
          <p:spPr>
            <a:xfrm flipV="1">
              <a:off x="1154428" y="2146276"/>
              <a:ext cx="3848095" cy="384813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16439436-9321-D383-2439-1529A69EBC8C}"/>
                </a:ext>
              </a:extLst>
            </p:cNvPr>
            <p:cNvCxnSpPr>
              <a:cxnSpLocks/>
              <a:stCxn id="78" idx="7"/>
            </p:cNvCxnSpPr>
            <p:nvPr/>
          </p:nvCxnSpPr>
          <p:spPr>
            <a:xfrm flipV="1">
              <a:off x="3782681" y="2142454"/>
              <a:ext cx="2502530" cy="2510207"/>
            </a:xfrm>
            <a:prstGeom prst="line">
              <a:avLst/>
            </a:prstGeom>
            <a:ln>
              <a:solidFill>
                <a:srgbClr val="7030A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1ACA9721-C478-6F68-B5DA-D29D9882104A}"/>
                </a:ext>
              </a:extLst>
            </p:cNvPr>
            <p:cNvSpPr/>
            <p:nvPr/>
          </p:nvSpPr>
          <p:spPr>
            <a:xfrm>
              <a:off x="3630919" y="4626623"/>
              <a:ext cx="177800" cy="177800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FD15DC6E-333E-D60A-AC79-5283B596FB35}"/>
                </a:ext>
              </a:extLst>
            </p:cNvPr>
            <p:cNvSpPr/>
            <p:nvPr/>
          </p:nvSpPr>
          <p:spPr>
            <a:xfrm>
              <a:off x="2348218" y="5912016"/>
              <a:ext cx="177800" cy="1778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8D8E6B72-3C8D-528D-ED4E-D85DA33F4520}"/>
                </a:ext>
              </a:extLst>
            </p:cNvPr>
            <p:cNvCxnSpPr>
              <a:cxnSpLocks/>
            </p:cNvCxnSpPr>
            <p:nvPr/>
          </p:nvCxnSpPr>
          <p:spPr>
            <a:xfrm>
              <a:off x="4998715" y="5994412"/>
              <a:ext cx="4005953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D841119C-50AA-3CA6-07D4-835DBA617B6B}"/>
                </a:ext>
              </a:extLst>
            </p:cNvPr>
            <p:cNvSpPr/>
            <p:nvPr/>
          </p:nvSpPr>
          <p:spPr>
            <a:xfrm>
              <a:off x="4909815" y="5905512"/>
              <a:ext cx="177800" cy="177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DA7C5359-E17D-7084-67C1-AA96AFE791F8}"/>
                </a:ext>
              </a:extLst>
            </p:cNvPr>
            <p:cNvCxnSpPr>
              <a:stCxn id="81" idx="0"/>
            </p:cNvCxnSpPr>
            <p:nvPr/>
          </p:nvCxnSpPr>
          <p:spPr>
            <a:xfrm flipV="1">
              <a:off x="4998715" y="4711701"/>
              <a:ext cx="0" cy="1193811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8C7D4004-E486-BA05-78A1-A1C19E2C32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98715" y="2146272"/>
              <a:ext cx="2565379" cy="2565429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102B9313-5BCF-D51B-FD28-364BE5521113}"/>
                </a:ext>
              </a:extLst>
            </p:cNvPr>
            <p:cNvSpPr txBox="1"/>
            <p:nvPr/>
          </p:nvSpPr>
          <p:spPr>
            <a:xfrm>
              <a:off x="2284973" y="6004893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1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573B4C85-62EF-5AAD-4E5D-7A03E38F406B}"/>
                </a:ext>
              </a:extLst>
            </p:cNvPr>
            <p:cNvSpPr txBox="1"/>
            <p:nvPr/>
          </p:nvSpPr>
          <p:spPr>
            <a:xfrm>
              <a:off x="3567680" y="6049173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2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9894158F-513E-48F7-FCD9-229E98C09193}"/>
                </a:ext>
              </a:extLst>
            </p:cNvPr>
            <p:cNvSpPr txBox="1"/>
            <p:nvPr/>
          </p:nvSpPr>
          <p:spPr>
            <a:xfrm>
              <a:off x="4853281" y="6028649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3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F980F497-0322-3CB1-DB5C-0AD9C0AB49CC}"/>
                </a:ext>
              </a:extLst>
            </p:cNvPr>
            <p:cNvSpPr txBox="1"/>
            <p:nvPr/>
          </p:nvSpPr>
          <p:spPr>
            <a:xfrm>
              <a:off x="6131163" y="6049173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4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BEF21C56-9AC1-5877-4F0C-1187341EA167}"/>
                </a:ext>
              </a:extLst>
            </p:cNvPr>
            <p:cNvSpPr txBox="1"/>
            <p:nvPr/>
          </p:nvSpPr>
          <p:spPr>
            <a:xfrm>
              <a:off x="7413853" y="6049173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5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45094371-1B45-DF01-F4CA-80989FF68342}"/>
                </a:ext>
              </a:extLst>
            </p:cNvPr>
            <p:cNvSpPr txBox="1"/>
            <p:nvPr/>
          </p:nvSpPr>
          <p:spPr>
            <a:xfrm>
              <a:off x="8696569" y="6028649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6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33BD276-E655-1527-1BDC-D0210A6A9ED6}"/>
                </a:ext>
              </a:extLst>
            </p:cNvPr>
            <p:cNvSpPr txBox="1"/>
            <p:nvPr/>
          </p:nvSpPr>
          <p:spPr>
            <a:xfrm>
              <a:off x="863301" y="4512972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1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5FC2D001-ABEB-9D81-82A8-015B78D56934}"/>
                </a:ext>
              </a:extLst>
            </p:cNvPr>
            <p:cNvSpPr txBox="1"/>
            <p:nvPr/>
          </p:nvSpPr>
          <p:spPr>
            <a:xfrm>
              <a:off x="863301" y="3236161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2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983B98A6-BF53-8A81-B873-6CFFB7BF3593}"/>
                </a:ext>
              </a:extLst>
            </p:cNvPr>
            <p:cNvSpPr txBox="1"/>
            <p:nvPr/>
          </p:nvSpPr>
          <p:spPr>
            <a:xfrm>
              <a:off x="853368" y="1962703"/>
              <a:ext cx="564392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3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25BB1E75-FECF-710B-61BB-FDB199B39A35}"/>
                </a:ext>
              </a:extLst>
            </p:cNvPr>
            <p:cNvSpPr txBox="1"/>
            <p:nvPr/>
          </p:nvSpPr>
          <p:spPr>
            <a:xfrm>
              <a:off x="3199082" y="4214566"/>
              <a:ext cx="872765" cy="569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7030A0"/>
                  </a:solidFill>
                </a:rPr>
                <a:t>NPC</a:t>
              </a:r>
              <a:endParaRPr lang="en-US" sz="600" dirty="0">
                <a:solidFill>
                  <a:srgbClr val="7030A0"/>
                </a:solidFill>
              </a:endParaRPr>
            </a:p>
            <a:p>
              <a:r>
                <a:rPr lang="en-US" sz="600" dirty="0">
                  <a:solidFill>
                    <a:srgbClr val="7030A0"/>
                  </a:solidFill>
                </a:rPr>
                <a:t>3-SAT</a:t>
              </a:r>
              <a:endParaRPr lang="en-US" sz="1200" dirty="0">
                <a:solidFill>
                  <a:srgbClr val="7030A0"/>
                </a:solidFill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7E4C8920-681A-DB47-5946-1D8D6A0FDBA2}"/>
                </a:ext>
              </a:extLst>
            </p:cNvPr>
            <p:cNvSpPr txBox="1"/>
            <p:nvPr/>
          </p:nvSpPr>
          <p:spPr>
            <a:xfrm>
              <a:off x="2225522" y="5585658"/>
              <a:ext cx="578311" cy="639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rgbClr val="00B050"/>
                  </a:solidFill>
                </a:rPr>
                <a:t>P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5138EA76-9C5E-A056-0839-4443D184F787}"/>
                </a:ext>
              </a:extLst>
            </p:cNvPr>
            <p:cNvSpPr txBox="1"/>
            <p:nvPr/>
          </p:nvSpPr>
          <p:spPr>
            <a:xfrm>
              <a:off x="4966292" y="5403569"/>
              <a:ext cx="1434845" cy="64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900" dirty="0">
                  <a:solidFill>
                    <a:schemeClr val="accent2">
                      <a:lumMod val="75000"/>
                    </a:schemeClr>
                  </a:solidFill>
                </a:rPr>
                <a:t>3D-Match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6E3B29BE-D8AB-69DA-11D5-2F3192212931}"/>
                </a:ext>
              </a:extLst>
            </p:cNvPr>
            <p:cNvSpPr txBox="1"/>
            <p:nvPr/>
          </p:nvSpPr>
          <p:spPr>
            <a:xfrm>
              <a:off x="7420279" y="1638430"/>
              <a:ext cx="1468750" cy="64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accent2">
                      <a:lumMod val="75000"/>
                    </a:schemeClr>
                  </a:solidFill>
                </a:rPr>
                <a:t>NPC</a:t>
              </a:r>
            </a:p>
            <a:p>
              <a:r>
                <a:rPr lang="en-US" sz="900" dirty="0">
                  <a:solidFill>
                    <a:schemeClr val="accent2">
                      <a:lumMod val="75000"/>
                    </a:schemeClr>
                  </a:solidFill>
                </a:rPr>
                <a:t>Ham-Path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79615756-77FE-AC76-4BDA-1C6CD46EBB33}"/>
                </a:ext>
              </a:extLst>
            </p:cNvPr>
            <p:cNvSpPr txBox="1"/>
            <p:nvPr/>
          </p:nvSpPr>
          <p:spPr>
            <a:xfrm>
              <a:off x="1853532" y="3079718"/>
              <a:ext cx="1590871" cy="1015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Non-Void</a:t>
              </a:r>
            </a:p>
            <a:p>
              <a:r>
                <a:rPr lang="en-US" sz="1050" dirty="0"/>
                <a:t>Rules</a:t>
              </a:r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1D12A414-150A-68BE-B045-A8F05772FC6C}"/>
                </a:ext>
              </a:extLst>
            </p:cNvPr>
            <p:cNvCxnSpPr>
              <a:cxnSpLocks/>
              <a:endCxn id="78" idx="4"/>
            </p:cNvCxnSpPr>
            <p:nvPr/>
          </p:nvCxnSpPr>
          <p:spPr>
            <a:xfrm flipH="1" flipV="1">
              <a:off x="3719819" y="4804423"/>
              <a:ext cx="7043" cy="1111143"/>
            </a:xfrm>
            <a:prstGeom prst="line">
              <a:avLst/>
            </a:prstGeom>
            <a:ln>
              <a:solidFill>
                <a:srgbClr val="7030A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6F8F7844-D36B-7FFD-9717-8B8B4D4432FE}"/>
                </a:ext>
              </a:extLst>
            </p:cNvPr>
            <p:cNvSpPr txBox="1"/>
            <p:nvPr/>
          </p:nvSpPr>
          <p:spPr>
            <a:xfrm>
              <a:off x="3700361" y="5425339"/>
              <a:ext cx="1256513" cy="569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C00000"/>
                  </a:solidFill>
                </a:rPr>
                <a:t>NPC</a:t>
              </a:r>
              <a:endParaRPr lang="en-US" sz="600" dirty="0">
                <a:solidFill>
                  <a:srgbClr val="C00000"/>
                </a:solidFill>
              </a:endParaRPr>
            </a:p>
            <a:p>
              <a:r>
                <a:rPr lang="en-US" sz="600" dirty="0">
                  <a:solidFill>
                    <a:srgbClr val="C00000"/>
                  </a:solidFill>
                </a:rPr>
                <a:t>3-Color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0ED9C7E9-7DEF-42A7-3394-97B5111C0D1D}"/>
                </a:ext>
              </a:extLst>
            </p:cNvPr>
            <p:cNvSpPr/>
            <p:nvPr/>
          </p:nvSpPr>
          <p:spPr>
            <a:xfrm>
              <a:off x="3644322" y="5905512"/>
              <a:ext cx="177800" cy="17780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CD807A7B-B3D1-0979-9EE4-5C4510DE8FBC}"/>
                </a:ext>
              </a:extLst>
            </p:cNvPr>
            <p:cNvSpPr txBox="1"/>
            <p:nvPr/>
          </p:nvSpPr>
          <p:spPr>
            <a:xfrm>
              <a:off x="3340161" y="6234948"/>
              <a:ext cx="3087097" cy="6206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Number of Reactants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D29E6AAE-69E8-ABF8-0483-E25D9A36C951}"/>
                </a:ext>
              </a:extLst>
            </p:cNvPr>
            <p:cNvSpPr txBox="1"/>
            <p:nvPr/>
          </p:nvSpPr>
          <p:spPr>
            <a:xfrm rot="16200000">
              <a:off x="-754427" y="3086885"/>
              <a:ext cx="3311633" cy="5511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Number of Products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AC8554B2-2E98-4068-54EA-D5D3E32BA883}"/>
                </a:ext>
              </a:extLst>
            </p:cNvPr>
            <p:cNvSpPr txBox="1"/>
            <p:nvPr/>
          </p:nvSpPr>
          <p:spPr>
            <a:xfrm>
              <a:off x="5969362" y="1653819"/>
              <a:ext cx="2233514" cy="569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7030A0"/>
                  </a:solidFill>
                </a:rPr>
                <a:t>NPC</a:t>
              </a:r>
              <a:endParaRPr lang="en-US" sz="600" dirty="0">
                <a:solidFill>
                  <a:srgbClr val="7030A0"/>
                </a:solidFill>
              </a:endParaRPr>
            </a:p>
            <a:p>
              <a:r>
                <a:rPr lang="en-US" sz="600" dirty="0">
                  <a:solidFill>
                    <a:srgbClr val="7030A0"/>
                  </a:solidFill>
                </a:rPr>
                <a:t>3-SAT</a:t>
              </a:r>
              <a:endParaRPr lang="en-US" sz="1200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21D1EF35-5670-805D-DF85-003A6F672D5C}"/>
              </a:ext>
            </a:extLst>
          </p:cNvPr>
          <p:cNvGrpSpPr/>
          <p:nvPr/>
        </p:nvGrpSpPr>
        <p:grpSpPr>
          <a:xfrm>
            <a:off x="3463812" y="3837395"/>
            <a:ext cx="4689588" cy="3020605"/>
            <a:chOff x="547348" y="2080260"/>
            <a:chExt cx="6010064" cy="4509231"/>
          </a:xfrm>
        </p:grpSpPr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0F37366-B790-E8D8-BDEE-5AA956FDE9B4}"/>
                </a:ext>
              </a:extLst>
            </p:cNvPr>
            <p:cNvSpPr/>
            <p:nvPr/>
          </p:nvSpPr>
          <p:spPr>
            <a:xfrm>
              <a:off x="1142615" y="2141900"/>
              <a:ext cx="5142613" cy="2580277"/>
            </a:xfrm>
            <a:custGeom>
              <a:avLst/>
              <a:gdLst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590800 w 5137150"/>
                <a:gd name="connsiteY2" fmla="*/ 0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787999 w 5137150"/>
                <a:gd name="connsiteY2" fmla="*/ 12838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0 w 5137150"/>
                <a:gd name="connsiteY0" fmla="*/ 3892550 h 3892550"/>
                <a:gd name="connsiteX1" fmla="*/ 0 w 5137150"/>
                <a:gd name="connsiteY1" fmla="*/ 2590800 h 3892550"/>
                <a:gd name="connsiteX2" fmla="*/ 2811199 w 5137150"/>
                <a:gd name="connsiteY2" fmla="*/ 19257 h 3892550"/>
                <a:gd name="connsiteX3" fmla="*/ 5137150 w 5137150"/>
                <a:gd name="connsiteY3" fmla="*/ 0 h 3892550"/>
                <a:gd name="connsiteX4" fmla="*/ 5137150 w 5137150"/>
                <a:gd name="connsiteY4" fmla="*/ 3867150 h 3892550"/>
                <a:gd name="connsiteX5" fmla="*/ 0 w 5137150"/>
                <a:gd name="connsiteY5" fmla="*/ 3892550 h 3892550"/>
                <a:gd name="connsiteX0" fmla="*/ 1907035 w 7044185"/>
                <a:gd name="connsiteY0" fmla="*/ 3892550 h 3892550"/>
                <a:gd name="connsiteX1" fmla="*/ 0 w 7044185"/>
                <a:gd name="connsiteY1" fmla="*/ 2598503 h 3892550"/>
                <a:gd name="connsiteX2" fmla="*/ 4718234 w 7044185"/>
                <a:gd name="connsiteY2" fmla="*/ 19257 h 3892550"/>
                <a:gd name="connsiteX3" fmla="*/ 7044185 w 7044185"/>
                <a:gd name="connsiteY3" fmla="*/ 0 h 3892550"/>
                <a:gd name="connsiteX4" fmla="*/ 7044185 w 7044185"/>
                <a:gd name="connsiteY4" fmla="*/ 3867150 h 3892550"/>
                <a:gd name="connsiteX5" fmla="*/ 1907035 w 7044185"/>
                <a:gd name="connsiteY5" fmla="*/ 3892550 h 3892550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18234 w 7044185"/>
                <a:gd name="connsiteY2" fmla="*/ 19257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5659 h 3915659"/>
                <a:gd name="connsiteX1" fmla="*/ 0 w 7044185"/>
                <a:gd name="connsiteY1" fmla="*/ 2598503 h 3915659"/>
                <a:gd name="connsiteX2" fmla="*/ 4732154 w 7044185"/>
                <a:gd name="connsiteY2" fmla="*/ 3851 h 3915659"/>
                <a:gd name="connsiteX3" fmla="*/ 7044185 w 7044185"/>
                <a:gd name="connsiteY3" fmla="*/ 0 h 3915659"/>
                <a:gd name="connsiteX4" fmla="*/ 7044185 w 7044185"/>
                <a:gd name="connsiteY4" fmla="*/ 3867150 h 3915659"/>
                <a:gd name="connsiteX5" fmla="*/ 27840 w 7044185"/>
                <a:gd name="connsiteY5" fmla="*/ 3915659 h 3915659"/>
                <a:gd name="connsiteX0" fmla="*/ 27840 w 7044185"/>
                <a:gd name="connsiteY0" fmla="*/ 3918227 h 3918227"/>
                <a:gd name="connsiteX1" fmla="*/ 0 w 7044185"/>
                <a:gd name="connsiteY1" fmla="*/ 2601071 h 3918227"/>
                <a:gd name="connsiteX2" fmla="*/ 4685754 w 7044185"/>
                <a:gd name="connsiteY2" fmla="*/ 0 h 3918227"/>
                <a:gd name="connsiteX3" fmla="*/ 7044185 w 7044185"/>
                <a:gd name="connsiteY3" fmla="*/ 2568 h 3918227"/>
                <a:gd name="connsiteX4" fmla="*/ 7044185 w 7044185"/>
                <a:gd name="connsiteY4" fmla="*/ 3869718 h 3918227"/>
                <a:gd name="connsiteX5" fmla="*/ 27840 w 7044185"/>
                <a:gd name="connsiteY5" fmla="*/ 3918227 h 3918227"/>
                <a:gd name="connsiteX0" fmla="*/ 27840 w 7044185"/>
                <a:gd name="connsiteY0" fmla="*/ 3918869 h 3918869"/>
                <a:gd name="connsiteX1" fmla="*/ 0 w 7044185"/>
                <a:gd name="connsiteY1" fmla="*/ 2601713 h 3918869"/>
                <a:gd name="connsiteX2" fmla="*/ 4685754 w 7044185"/>
                <a:gd name="connsiteY2" fmla="*/ 642 h 3918869"/>
                <a:gd name="connsiteX3" fmla="*/ 7026785 w 7044185"/>
                <a:gd name="connsiteY3" fmla="*/ 0 h 3918869"/>
                <a:gd name="connsiteX4" fmla="*/ 7044185 w 7044185"/>
                <a:gd name="connsiteY4" fmla="*/ 3870360 h 3918869"/>
                <a:gd name="connsiteX5" fmla="*/ 27840 w 7044185"/>
                <a:gd name="connsiteY5" fmla="*/ 3918869 h 3918869"/>
                <a:gd name="connsiteX0" fmla="*/ 6953022 w 13969367"/>
                <a:gd name="connsiteY0" fmla="*/ 3918869 h 3918869"/>
                <a:gd name="connsiteX1" fmla="*/ 0 w 13969367"/>
                <a:gd name="connsiteY1" fmla="*/ 1985 h 3918869"/>
                <a:gd name="connsiteX2" fmla="*/ 11610936 w 13969367"/>
                <a:gd name="connsiteY2" fmla="*/ 642 h 3918869"/>
                <a:gd name="connsiteX3" fmla="*/ 13951967 w 13969367"/>
                <a:gd name="connsiteY3" fmla="*/ 0 h 3918869"/>
                <a:gd name="connsiteX4" fmla="*/ 13969367 w 13969367"/>
                <a:gd name="connsiteY4" fmla="*/ 3870360 h 3918869"/>
                <a:gd name="connsiteX5" fmla="*/ 6953022 w 13969367"/>
                <a:gd name="connsiteY5" fmla="*/ 3918869 h 3918869"/>
                <a:gd name="connsiteX0" fmla="*/ 0 w 14080727"/>
                <a:gd name="connsiteY0" fmla="*/ 3893193 h 3893193"/>
                <a:gd name="connsiteX1" fmla="*/ 111360 w 14080727"/>
                <a:gd name="connsiteY1" fmla="*/ 1985 h 3893193"/>
                <a:gd name="connsiteX2" fmla="*/ 11722296 w 14080727"/>
                <a:gd name="connsiteY2" fmla="*/ 642 h 3893193"/>
                <a:gd name="connsiteX3" fmla="*/ 14063327 w 14080727"/>
                <a:gd name="connsiteY3" fmla="*/ 0 h 3893193"/>
                <a:gd name="connsiteX4" fmla="*/ 14080727 w 14080727"/>
                <a:gd name="connsiteY4" fmla="*/ 3870360 h 3893193"/>
                <a:gd name="connsiteX5" fmla="*/ 0 w 14080727"/>
                <a:gd name="connsiteY5" fmla="*/ 3893193 h 3893193"/>
                <a:gd name="connsiteX0" fmla="*/ 0 w 14080727"/>
                <a:gd name="connsiteY0" fmla="*/ 3893193 h 3893193"/>
                <a:gd name="connsiteX1" fmla="*/ 41760 w 14080727"/>
                <a:gd name="connsiteY1" fmla="*/ 1986 h 3893193"/>
                <a:gd name="connsiteX2" fmla="*/ 11722296 w 14080727"/>
                <a:gd name="connsiteY2" fmla="*/ 642 h 3893193"/>
                <a:gd name="connsiteX3" fmla="*/ 14063327 w 14080727"/>
                <a:gd name="connsiteY3" fmla="*/ 0 h 3893193"/>
                <a:gd name="connsiteX4" fmla="*/ 14080727 w 14080727"/>
                <a:gd name="connsiteY4" fmla="*/ 3870360 h 3893193"/>
                <a:gd name="connsiteX5" fmla="*/ 0 w 14080727"/>
                <a:gd name="connsiteY5" fmla="*/ 3893193 h 3893193"/>
                <a:gd name="connsiteX0" fmla="*/ 0 w 14080727"/>
                <a:gd name="connsiteY0" fmla="*/ 3893193 h 3893193"/>
                <a:gd name="connsiteX1" fmla="*/ 24360 w 14080727"/>
                <a:gd name="connsiteY1" fmla="*/ 9171 h 3893193"/>
                <a:gd name="connsiteX2" fmla="*/ 11722296 w 14080727"/>
                <a:gd name="connsiteY2" fmla="*/ 642 h 3893193"/>
                <a:gd name="connsiteX3" fmla="*/ 14063327 w 14080727"/>
                <a:gd name="connsiteY3" fmla="*/ 0 h 3893193"/>
                <a:gd name="connsiteX4" fmla="*/ 14080727 w 14080727"/>
                <a:gd name="connsiteY4" fmla="*/ 3870360 h 3893193"/>
                <a:gd name="connsiteX5" fmla="*/ 0 w 14080727"/>
                <a:gd name="connsiteY5" fmla="*/ 3893193 h 3893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80727" h="3893193">
                  <a:moveTo>
                    <a:pt x="0" y="3893193"/>
                  </a:moveTo>
                  <a:lnTo>
                    <a:pt x="24360" y="9171"/>
                  </a:lnTo>
                  <a:lnTo>
                    <a:pt x="11722296" y="642"/>
                  </a:lnTo>
                  <a:lnTo>
                    <a:pt x="14063327" y="0"/>
                  </a:lnTo>
                  <a:lnTo>
                    <a:pt x="14080727" y="3870360"/>
                  </a:lnTo>
                  <a:lnTo>
                    <a:pt x="0" y="3893193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29CE05CF-C106-581B-E6EE-5F2E9587D956}"/>
                </a:ext>
              </a:extLst>
            </p:cNvPr>
            <p:cNvSpPr/>
            <p:nvPr/>
          </p:nvSpPr>
          <p:spPr>
            <a:xfrm>
              <a:off x="1154428" y="4711714"/>
              <a:ext cx="1282701" cy="1282701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47FF5170-9B7F-2754-776E-FB8E43E375AE}"/>
                </a:ext>
              </a:extLst>
            </p:cNvPr>
            <p:cNvSpPr/>
            <p:nvPr/>
          </p:nvSpPr>
          <p:spPr>
            <a:xfrm>
              <a:off x="2437129" y="4711711"/>
              <a:ext cx="1282703" cy="128270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7797C2FB-8074-AE71-C0D3-134A99EB25B6}"/>
                </a:ext>
              </a:extLst>
            </p:cNvPr>
            <p:cNvSpPr/>
            <p:nvPr/>
          </p:nvSpPr>
          <p:spPr>
            <a:xfrm>
              <a:off x="3719827" y="4711709"/>
              <a:ext cx="1282703" cy="128270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3E258177-C298-E202-B26C-F9FCB66FD886}"/>
                </a:ext>
              </a:extLst>
            </p:cNvPr>
            <p:cNvSpPr/>
            <p:nvPr/>
          </p:nvSpPr>
          <p:spPr>
            <a:xfrm>
              <a:off x="5002527" y="4711714"/>
              <a:ext cx="1282701" cy="128270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613C15FA-C7CC-BBCD-7718-9FD2AB4CAEAB}"/>
                </a:ext>
              </a:extLst>
            </p:cNvPr>
            <p:cNvSpPr/>
            <p:nvPr/>
          </p:nvSpPr>
          <p:spPr>
            <a:xfrm>
              <a:off x="1154428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4AAFDBA3-D54B-1EBC-5E4B-AA5889B4F5CC}"/>
                </a:ext>
              </a:extLst>
            </p:cNvPr>
            <p:cNvSpPr/>
            <p:nvPr/>
          </p:nvSpPr>
          <p:spPr>
            <a:xfrm>
              <a:off x="2437129" y="342900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449C8733-DC0B-A292-F126-2F60EFF1EA4C}"/>
                </a:ext>
              </a:extLst>
            </p:cNvPr>
            <p:cNvSpPr/>
            <p:nvPr/>
          </p:nvSpPr>
          <p:spPr>
            <a:xfrm>
              <a:off x="3719827" y="342899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A168238E-E18C-4FE8-B808-A207D4D5F0F1}"/>
                </a:ext>
              </a:extLst>
            </p:cNvPr>
            <p:cNvSpPr/>
            <p:nvPr/>
          </p:nvSpPr>
          <p:spPr>
            <a:xfrm>
              <a:off x="5002527" y="342900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5BD9F082-DA93-FB2B-D223-EAC2C62ABFAA}"/>
                </a:ext>
              </a:extLst>
            </p:cNvPr>
            <p:cNvSpPr/>
            <p:nvPr/>
          </p:nvSpPr>
          <p:spPr>
            <a:xfrm>
              <a:off x="1154428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FB015955-5E99-650F-92D9-5F7B37C8363E}"/>
                </a:ext>
              </a:extLst>
            </p:cNvPr>
            <p:cNvSpPr/>
            <p:nvPr/>
          </p:nvSpPr>
          <p:spPr>
            <a:xfrm>
              <a:off x="2437129" y="2146290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75807D1D-5663-BAD2-52DC-0997EA62A1A7}"/>
                </a:ext>
              </a:extLst>
            </p:cNvPr>
            <p:cNvSpPr/>
            <p:nvPr/>
          </p:nvSpPr>
          <p:spPr>
            <a:xfrm>
              <a:off x="3719827" y="2146288"/>
              <a:ext cx="1282703" cy="128270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CAAB273A-4571-B170-C7EE-80579489C7C3}"/>
                </a:ext>
              </a:extLst>
            </p:cNvPr>
            <p:cNvSpPr/>
            <p:nvPr/>
          </p:nvSpPr>
          <p:spPr>
            <a:xfrm>
              <a:off x="5002527" y="2146293"/>
              <a:ext cx="1282701" cy="1282701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cxnSp>
          <p:nvCxnSpPr>
            <p:cNvPr id="118" name="Straight Arrow Connector 117">
              <a:extLst>
                <a:ext uri="{FF2B5EF4-FFF2-40B4-BE49-F238E27FC236}">
                  <a16:creationId xmlns:a16="http://schemas.microsoft.com/office/drawing/2014/main" id="{1A8316BF-13F3-2A4F-EE63-8E64E599E8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4430" y="5994412"/>
              <a:ext cx="5130798" cy="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>
              <a:extLst>
                <a:ext uri="{FF2B5EF4-FFF2-40B4-BE49-F238E27FC236}">
                  <a16:creationId xmlns:a16="http://schemas.microsoft.com/office/drawing/2014/main" id="{8C1E26F2-B2BA-2A2B-2135-3A3F50D6193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50620" y="2080260"/>
              <a:ext cx="3810" cy="39141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891DDEEE-ED0D-6DAE-9A95-CF4E142F06CE}"/>
                </a:ext>
              </a:extLst>
            </p:cNvPr>
            <p:cNvSpPr txBox="1"/>
            <p:nvPr/>
          </p:nvSpPr>
          <p:spPr>
            <a:xfrm>
              <a:off x="1479826" y="5994411"/>
              <a:ext cx="995970" cy="5629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(2,1)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B3C0316A-769F-53B8-B103-39283EFB30D4}"/>
                </a:ext>
              </a:extLst>
            </p:cNvPr>
            <p:cNvSpPr txBox="1"/>
            <p:nvPr/>
          </p:nvSpPr>
          <p:spPr>
            <a:xfrm>
              <a:off x="2755924" y="5993066"/>
              <a:ext cx="995970" cy="5629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(3,2)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1E2732CC-FE73-150F-CC18-928DEDFA4CC1}"/>
                </a:ext>
              </a:extLst>
            </p:cNvPr>
            <p:cNvSpPr txBox="1"/>
            <p:nvPr/>
          </p:nvSpPr>
          <p:spPr>
            <a:xfrm>
              <a:off x="547348" y="5160306"/>
              <a:ext cx="995970" cy="5629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(2,0)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935DB664-764C-45D1-B7D1-ED62793DB406}"/>
                </a:ext>
              </a:extLst>
            </p:cNvPr>
            <p:cNvSpPr txBox="1"/>
            <p:nvPr/>
          </p:nvSpPr>
          <p:spPr>
            <a:xfrm>
              <a:off x="1475016" y="3852670"/>
              <a:ext cx="692734" cy="459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NPC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0A792288-331A-53FA-3C6D-C499CFCD1B92}"/>
                </a:ext>
              </a:extLst>
            </p:cNvPr>
            <p:cNvSpPr txBox="1"/>
            <p:nvPr/>
          </p:nvSpPr>
          <p:spPr>
            <a:xfrm>
              <a:off x="1353989" y="5116332"/>
              <a:ext cx="968019" cy="6662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P</a:t>
              </a:r>
            </a:p>
            <a:p>
              <a:r>
                <a:rPr lang="en-US" sz="900" dirty="0"/>
                <a:t>B-Matching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238A24E0-545F-2482-E5AD-5DB065E8BC94}"/>
                </a:ext>
              </a:extLst>
            </p:cNvPr>
            <p:cNvSpPr txBox="1"/>
            <p:nvPr/>
          </p:nvSpPr>
          <p:spPr>
            <a:xfrm>
              <a:off x="2921834" y="5135372"/>
              <a:ext cx="351708" cy="459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?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0B972897-396C-E469-0148-A48AB225BF27}"/>
                </a:ext>
              </a:extLst>
            </p:cNvPr>
            <p:cNvSpPr txBox="1"/>
            <p:nvPr/>
          </p:nvSpPr>
          <p:spPr>
            <a:xfrm>
              <a:off x="4204529" y="5135372"/>
              <a:ext cx="351708" cy="459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?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339CEBC5-5559-F13E-3150-64C1783BFA38}"/>
                </a:ext>
              </a:extLst>
            </p:cNvPr>
            <p:cNvSpPr txBox="1"/>
            <p:nvPr/>
          </p:nvSpPr>
          <p:spPr>
            <a:xfrm>
              <a:off x="5510067" y="5116332"/>
              <a:ext cx="351708" cy="459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?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3BC54F05-744E-D484-CDC7-79942EB7A3C6}"/>
                </a:ext>
              </a:extLst>
            </p:cNvPr>
            <p:cNvSpPr txBox="1"/>
            <p:nvPr/>
          </p:nvSpPr>
          <p:spPr>
            <a:xfrm>
              <a:off x="4163651" y="5993066"/>
              <a:ext cx="651451" cy="5629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…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F1A11DE5-0745-0F9B-AFD2-33FB316AF2B8}"/>
                </a:ext>
              </a:extLst>
            </p:cNvPr>
            <p:cNvSpPr txBox="1"/>
            <p:nvPr/>
          </p:nvSpPr>
          <p:spPr>
            <a:xfrm>
              <a:off x="5321324" y="6026539"/>
              <a:ext cx="1236088" cy="5629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(k,k-1)</a:t>
              </a: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06E24243-F94E-169B-DA93-484BBA8E18B6}"/>
                </a:ext>
              </a:extLst>
            </p:cNvPr>
            <p:cNvSpPr txBox="1"/>
            <p:nvPr/>
          </p:nvSpPr>
          <p:spPr>
            <a:xfrm>
              <a:off x="547348" y="3862336"/>
              <a:ext cx="995970" cy="5629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(3,0)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36CE3D31-7933-31F3-E733-5099E4F41ED9}"/>
                </a:ext>
              </a:extLst>
            </p:cNvPr>
            <p:cNvSpPr txBox="1"/>
            <p:nvPr/>
          </p:nvSpPr>
          <p:spPr>
            <a:xfrm>
              <a:off x="547348" y="2614932"/>
              <a:ext cx="995970" cy="5629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(4,0)</a:t>
              </a:r>
            </a:p>
          </p:txBody>
        </p:sp>
      </p:grpSp>
      <p:sp>
        <p:nvSpPr>
          <p:cNvPr id="132" name="TextBox 131">
            <a:extLst>
              <a:ext uri="{FF2B5EF4-FFF2-40B4-BE49-F238E27FC236}">
                <a16:creationId xmlns:a16="http://schemas.microsoft.com/office/drawing/2014/main" id="{6C674F00-7BEF-BC6A-7B48-51B8584C63A0}"/>
              </a:ext>
            </a:extLst>
          </p:cNvPr>
          <p:cNvSpPr txBox="1"/>
          <p:nvPr/>
        </p:nvSpPr>
        <p:spPr>
          <a:xfrm>
            <a:off x="654050" y="260350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Deletion-Only CRNs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41CAF68-6D06-7034-02A1-9CCD89B1550C}"/>
              </a:ext>
            </a:extLst>
          </p:cNvPr>
          <p:cNvSpPr txBox="1"/>
          <p:nvPr/>
        </p:nvSpPr>
        <p:spPr>
          <a:xfrm>
            <a:off x="6388100" y="260350"/>
            <a:ext cx="2861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2-Step Deletion Only CRNs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19D43E93-CFCE-50B7-783B-BFC31E62A8AD}"/>
              </a:ext>
            </a:extLst>
          </p:cNvPr>
          <p:cNvSpPr txBox="1"/>
          <p:nvPr/>
        </p:nvSpPr>
        <p:spPr>
          <a:xfrm>
            <a:off x="1295400" y="3917950"/>
            <a:ext cx="2254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Deletion-Only CRNs:</a:t>
            </a:r>
          </a:p>
          <a:p>
            <a:r>
              <a:rPr lang="en-US" dirty="0"/>
              <a:t> Mixed Rules</a:t>
            </a:r>
          </a:p>
        </p:txBody>
      </p:sp>
    </p:spTree>
    <p:extLst>
      <p:ext uri="{BB962C8B-B14F-4D97-AF65-F5344CB8AC3E}">
        <p14:creationId xmlns:p14="http://schemas.microsoft.com/office/powerpoint/2010/main" val="3552171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E5798A-4111-A442-292B-8C0B6F1D7F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E31B434F-7DC5-40CD-DFFE-C34767F6BF33}"/>
              </a:ext>
            </a:extLst>
          </p:cNvPr>
          <p:cNvSpPr/>
          <p:nvPr/>
        </p:nvSpPr>
        <p:spPr>
          <a:xfrm>
            <a:off x="4933351" y="2740548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3" name="Google Shape;152;p2">
            <a:extLst>
              <a:ext uri="{FF2B5EF4-FFF2-40B4-BE49-F238E27FC236}">
                <a16:creationId xmlns:a16="http://schemas.microsoft.com/office/drawing/2014/main" id="{708A72DB-492F-5903-49C5-3900AF97BB1C}"/>
              </a:ext>
            </a:extLst>
          </p:cNvPr>
          <p:cNvSpPr txBox="1"/>
          <p:nvPr/>
        </p:nvSpPr>
        <p:spPr>
          <a:xfrm>
            <a:off x="7014190" y="5800454"/>
            <a:ext cx="581484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 panose="020F0502020204030204" pitchFamily="34" charset="0"/>
                <a:ea typeface="Quicksand"/>
                <a:cs typeface="Calibri" panose="020F0502020204030204" pitchFamily="34" charset="0"/>
                <a:sym typeface="Quicksand"/>
              </a:rPr>
              <a:t>CRNs</a:t>
            </a:r>
            <a:endParaRPr sz="1400" b="0" i="0" u="none" strike="noStrike" cap="none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5" name="Picture 4" descr="A group of colorful circles with letters on them&#10;&#10;Description automatically generated">
            <a:extLst>
              <a:ext uri="{FF2B5EF4-FFF2-40B4-BE49-F238E27FC236}">
                <a16:creationId xmlns:a16="http://schemas.microsoft.com/office/drawing/2014/main" id="{2C3E97D5-A238-3661-1DFA-CC7AB4B4EA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40" y="1429331"/>
            <a:ext cx="1836129" cy="1824409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B08D9631-B4A8-C3CB-70A9-ACAAC0C18FD4}"/>
              </a:ext>
            </a:extLst>
          </p:cNvPr>
          <p:cNvSpPr/>
          <p:nvPr/>
        </p:nvSpPr>
        <p:spPr>
          <a:xfrm>
            <a:off x="6465981" y="1242947"/>
            <a:ext cx="372768" cy="372768"/>
          </a:xfrm>
          <a:prstGeom prst="ellipse">
            <a:avLst/>
          </a:prstGeom>
          <a:solidFill>
            <a:srgbClr val="F4F1DE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a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77B4E97-2FA0-3929-0D2F-A758FDD70056}"/>
              </a:ext>
            </a:extLst>
          </p:cNvPr>
          <p:cNvSpPr/>
          <p:nvPr/>
        </p:nvSpPr>
        <p:spPr>
          <a:xfrm>
            <a:off x="8400290" y="3160588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791A1D2-28CB-7006-B2CB-90E547532219}"/>
              </a:ext>
            </a:extLst>
          </p:cNvPr>
          <p:cNvSpPr/>
          <p:nvPr/>
        </p:nvSpPr>
        <p:spPr>
          <a:xfrm>
            <a:off x="5807346" y="2566228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AD82B02-46A2-E08F-387E-8CA2D0B59920}"/>
              </a:ext>
            </a:extLst>
          </p:cNvPr>
          <p:cNvSpPr/>
          <p:nvPr/>
        </p:nvSpPr>
        <p:spPr>
          <a:xfrm>
            <a:off x="5625565" y="107709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388B757-A129-AD78-1B33-ADA69F31B0B1}"/>
              </a:ext>
            </a:extLst>
          </p:cNvPr>
          <p:cNvSpPr/>
          <p:nvPr/>
        </p:nvSpPr>
        <p:spPr>
          <a:xfrm>
            <a:off x="7758464" y="2202666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668CD64-E43F-2618-7BE9-849907D4C3D0}"/>
              </a:ext>
            </a:extLst>
          </p:cNvPr>
          <p:cNvSpPr/>
          <p:nvPr/>
        </p:nvSpPr>
        <p:spPr>
          <a:xfrm>
            <a:off x="8400290" y="1258880"/>
            <a:ext cx="363562" cy="363562"/>
          </a:xfrm>
          <a:prstGeom prst="ellipse">
            <a:avLst/>
          </a:prstGeom>
          <a:solidFill>
            <a:srgbClr val="2F4C74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rgbClr val="FFFFFF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e</a:t>
            </a:r>
            <a:endParaRPr lang="en-NL" sz="1600" b="1" i="1">
              <a:ln w="3175">
                <a:noFill/>
              </a:ln>
              <a:solidFill>
                <a:srgbClr val="FFFFFF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088BC8A-D859-C146-A17B-167BB250F943}"/>
              </a:ext>
            </a:extLst>
          </p:cNvPr>
          <p:cNvSpPr/>
          <p:nvPr/>
        </p:nvSpPr>
        <p:spPr>
          <a:xfrm>
            <a:off x="4933351" y="2740389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4D2B0D-2B4E-0EB1-5093-FEB0360FEC15}"/>
              </a:ext>
            </a:extLst>
          </p:cNvPr>
          <p:cNvSpPr/>
          <p:nvPr/>
        </p:nvSpPr>
        <p:spPr>
          <a:xfrm>
            <a:off x="650240" y="2917567"/>
            <a:ext cx="1836129" cy="37276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001CE2A-6511-E925-636F-D3C1D8AA3056}"/>
              </a:ext>
            </a:extLst>
          </p:cNvPr>
          <p:cNvSpPr/>
          <p:nvPr/>
        </p:nvSpPr>
        <p:spPr>
          <a:xfrm>
            <a:off x="4933351" y="390157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8AF9762-0975-3E6E-8E44-98B9002CECB4}"/>
              </a:ext>
            </a:extLst>
          </p:cNvPr>
          <p:cNvSpPr/>
          <p:nvPr/>
        </p:nvSpPr>
        <p:spPr>
          <a:xfrm>
            <a:off x="4810579" y="2020885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65E48CF-B337-89C6-3110-3DF32F3DE00C}"/>
              </a:ext>
            </a:extLst>
          </p:cNvPr>
          <p:cNvSpPr/>
          <p:nvPr/>
        </p:nvSpPr>
        <p:spPr>
          <a:xfrm>
            <a:off x="6562907" y="2616049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70E986F-8067-223E-8D73-A99A707831B2}"/>
              </a:ext>
            </a:extLst>
          </p:cNvPr>
          <p:cNvSpPr/>
          <p:nvPr/>
        </p:nvSpPr>
        <p:spPr>
          <a:xfrm>
            <a:off x="6926469" y="381977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BC22957-6734-9BA7-C088-B6729F2576ED}"/>
              </a:ext>
            </a:extLst>
          </p:cNvPr>
          <p:cNvSpPr/>
          <p:nvPr/>
        </p:nvSpPr>
        <p:spPr>
          <a:xfrm>
            <a:off x="6283960" y="1056640"/>
            <a:ext cx="2646680" cy="1666240"/>
          </a:xfrm>
          <a:custGeom>
            <a:avLst/>
            <a:gdLst>
              <a:gd name="connsiteX0" fmla="*/ 147320 w 2646680"/>
              <a:gd name="connsiteY0" fmla="*/ 15240 h 1666240"/>
              <a:gd name="connsiteX1" fmla="*/ 172720 w 2646680"/>
              <a:gd name="connsiteY1" fmla="*/ 0 h 1666240"/>
              <a:gd name="connsiteX2" fmla="*/ 325120 w 2646680"/>
              <a:gd name="connsiteY2" fmla="*/ 25400 h 1666240"/>
              <a:gd name="connsiteX3" fmla="*/ 360680 w 2646680"/>
              <a:gd name="connsiteY3" fmla="*/ 40640 h 1666240"/>
              <a:gd name="connsiteX4" fmla="*/ 421640 w 2646680"/>
              <a:gd name="connsiteY4" fmla="*/ 50800 h 1666240"/>
              <a:gd name="connsiteX5" fmla="*/ 462280 w 2646680"/>
              <a:gd name="connsiteY5" fmla="*/ 71120 h 1666240"/>
              <a:gd name="connsiteX6" fmla="*/ 746760 w 2646680"/>
              <a:gd name="connsiteY6" fmla="*/ 137160 h 1666240"/>
              <a:gd name="connsiteX7" fmla="*/ 792480 w 2646680"/>
              <a:gd name="connsiteY7" fmla="*/ 162560 h 1666240"/>
              <a:gd name="connsiteX8" fmla="*/ 1254760 w 2646680"/>
              <a:gd name="connsiteY8" fmla="*/ 172720 h 1666240"/>
              <a:gd name="connsiteX9" fmla="*/ 1564640 w 2646680"/>
              <a:gd name="connsiteY9" fmla="*/ 152400 h 1666240"/>
              <a:gd name="connsiteX10" fmla="*/ 1615440 w 2646680"/>
              <a:gd name="connsiteY10" fmla="*/ 132080 h 1666240"/>
              <a:gd name="connsiteX11" fmla="*/ 1681480 w 2646680"/>
              <a:gd name="connsiteY11" fmla="*/ 127000 h 1666240"/>
              <a:gd name="connsiteX12" fmla="*/ 1783080 w 2646680"/>
              <a:gd name="connsiteY12" fmla="*/ 101600 h 1666240"/>
              <a:gd name="connsiteX13" fmla="*/ 1844040 w 2646680"/>
              <a:gd name="connsiteY13" fmla="*/ 86360 h 1666240"/>
              <a:gd name="connsiteX14" fmla="*/ 1955800 w 2646680"/>
              <a:gd name="connsiteY14" fmla="*/ 81280 h 1666240"/>
              <a:gd name="connsiteX15" fmla="*/ 2098040 w 2646680"/>
              <a:gd name="connsiteY15" fmla="*/ 45720 h 1666240"/>
              <a:gd name="connsiteX16" fmla="*/ 2418080 w 2646680"/>
              <a:gd name="connsiteY16" fmla="*/ 60960 h 1666240"/>
              <a:gd name="connsiteX17" fmla="*/ 2494280 w 2646680"/>
              <a:gd name="connsiteY17" fmla="*/ 71120 h 1666240"/>
              <a:gd name="connsiteX18" fmla="*/ 2585720 w 2646680"/>
              <a:gd name="connsiteY18" fmla="*/ 142240 h 1666240"/>
              <a:gd name="connsiteX19" fmla="*/ 2600960 w 2646680"/>
              <a:gd name="connsiteY19" fmla="*/ 167640 h 1666240"/>
              <a:gd name="connsiteX20" fmla="*/ 2616200 w 2646680"/>
              <a:gd name="connsiteY20" fmla="*/ 223520 h 1666240"/>
              <a:gd name="connsiteX21" fmla="*/ 2626360 w 2646680"/>
              <a:gd name="connsiteY21" fmla="*/ 248920 h 1666240"/>
              <a:gd name="connsiteX22" fmla="*/ 2631440 w 2646680"/>
              <a:gd name="connsiteY22" fmla="*/ 274320 h 1666240"/>
              <a:gd name="connsiteX23" fmla="*/ 2646680 w 2646680"/>
              <a:gd name="connsiteY23" fmla="*/ 391160 h 1666240"/>
              <a:gd name="connsiteX24" fmla="*/ 2606040 w 2646680"/>
              <a:gd name="connsiteY24" fmla="*/ 497840 h 1666240"/>
              <a:gd name="connsiteX25" fmla="*/ 2575560 w 2646680"/>
              <a:gd name="connsiteY25" fmla="*/ 543560 h 1666240"/>
              <a:gd name="connsiteX26" fmla="*/ 2504440 w 2646680"/>
              <a:gd name="connsiteY26" fmla="*/ 660400 h 1666240"/>
              <a:gd name="connsiteX27" fmla="*/ 2453640 w 2646680"/>
              <a:gd name="connsiteY27" fmla="*/ 736600 h 1666240"/>
              <a:gd name="connsiteX28" fmla="*/ 2352040 w 2646680"/>
              <a:gd name="connsiteY28" fmla="*/ 807720 h 1666240"/>
              <a:gd name="connsiteX29" fmla="*/ 2306320 w 2646680"/>
              <a:gd name="connsiteY29" fmla="*/ 848360 h 1666240"/>
              <a:gd name="connsiteX30" fmla="*/ 2270760 w 2646680"/>
              <a:gd name="connsiteY30" fmla="*/ 934720 h 1666240"/>
              <a:gd name="connsiteX31" fmla="*/ 2230120 w 2646680"/>
              <a:gd name="connsiteY31" fmla="*/ 1056640 h 1666240"/>
              <a:gd name="connsiteX32" fmla="*/ 2214880 w 2646680"/>
              <a:gd name="connsiteY32" fmla="*/ 1082040 h 1666240"/>
              <a:gd name="connsiteX33" fmla="*/ 2148840 w 2646680"/>
              <a:gd name="connsiteY33" fmla="*/ 1188720 h 1666240"/>
              <a:gd name="connsiteX34" fmla="*/ 2123440 w 2646680"/>
              <a:gd name="connsiteY34" fmla="*/ 1264920 h 1666240"/>
              <a:gd name="connsiteX35" fmla="*/ 2108200 w 2646680"/>
              <a:gd name="connsiteY35" fmla="*/ 1280160 h 1666240"/>
              <a:gd name="connsiteX36" fmla="*/ 2082800 w 2646680"/>
              <a:gd name="connsiteY36" fmla="*/ 1346200 h 1666240"/>
              <a:gd name="connsiteX37" fmla="*/ 2042160 w 2646680"/>
              <a:gd name="connsiteY37" fmla="*/ 1412240 h 1666240"/>
              <a:gd name="connsiteX38" fmla="*/ 2026920 w 2646680"/>
              <a:gd name="connsiteY38" fmla="*/ 1478280 h 1666240"/>
              <a:gd name="connsiteX39" fmla="*/ 1996440 w 2646680"/>
              <a:gd name="connsiteY39" fmla="*/ 1503680 h 1666240"/>
              <a:gd name="connsiteX40" fmla="*/ 1950720 w 2646680"/>
              <a:gd name="connsiteY40" fmla="*/ 1559560 h 1666240"/>
              <a:gd name="connsiteX41" fmla="*/ 1910080 w 2646680"/>
              <a:gd name="connsiteY41" fmla="*/ 1620520 h 1666240"/>
              <a:gd name="connsiteX42" fmla="*/ 1813560 w 2646680"/>
              <a:gd name="connsiteY42" fmla="*/ 1666240 h 1666240"/>
              <a:gd name="connsiteX43" fmla="*/ 1737360 w 2646680"/>
              <a:gd name="connsiteY43" fmla="*/ 1661160 h 1666240"/>
              <a:gd name="connsiteX44" fmla="*/ 1620520 w 2646680"/>
              <a:gd name="connsiteY44" fmla="*/ 1656080 h 1666240"/>
              <a:gd name="connsiteX45" fmla="*/ 1549400 w 2646680"/>
              <a:gd name="connsiteY45" fmla="*/ 1630680 h 1666240"/>
              <a:gd name="connsiteX46" fmla="*/ 1468120 w 2646680"/>
              <a:gd name="connsiteY46" fmla="*/ 1569720 h 1666240"/>
              <a:gd name="connsiteX47" fmla="*/ 1432560 w 2646680"/>
              <a:gd name="connsiteY47" fmla="*/ 1549400 h 1666240"/>
              <a:gd name="connsiteX48" fmla="*/ 1397000 w 2646680"/>
              <a:gd name="connsiteY48" fmla="*/ 1518920 h 1666240"/>
              <a:gd name="connsiteX49" fmla="*/ 1305560 w 2646680"/>
              <a:gd name="connsiteY49" fmla="*/ 1452880 h 1666240"/>
              <a:gd name="connsiteX50" fmla="*/ 1275080 w 2646680"/>
              <a:gd name="connsiteY50" fmla="*/ 1412240 h 1666240"/>
              <a:gd name="connsiteX51" fmla="*/ 1234440 w 2646680"/>
              <a:gd name="connsiteY51" fmla="*/ 1325880 h 1666240"/>
              <a:gd name="connsiteX52" fmla="*/ 1209040 w 2646680"/>
              <a:gd name="connsiteY52" fmla="*/ 1285240 h 1666240"/>
              <a:gd name="connsiteX53" fmla="*/ 1183640 w 2646680"/>
              <a:gd name="connsiteY53" fmla="*/ 1209040 h 1666240"/>
              <a:gd name="connsiteX54" fmla="*/ 1173480 w 2646680"/>
              <a:gd name="connsiteY54" fmla="*/ 1178560 h 1666240"/>
              <a:gd name="connsiteX55" fmla="*/ 1153160 w 2646680"/>
              <a:gd name="connsiteY55" fmla="*/ 1153160 h 1666240"/>
              <a:gd name="connsiteX56" fmla="*/ 1132840 w 2646680"/>
              <a:gd name="connsiteY56" fmla="*/ 1076960 h 1666240"/>
              <a:gd name="connsiteX57" fmla="*/ 1112520 w 2646680"/>
              <a:gd name="connsiteY57" fmla="*/ 1041400 h 1666240"/>
              <a:gd name="connsiteX58" fmla="*/ 1087120 w 2646680"/>
              <a:gd name="connsiteY58" fmla="*/ 1010920 h 1666240"/>
              <a:gd name="connsiteX59" fmla="*/ 1076960 w 2646680"/>
              <a:gd name="connsiteY59" fmla="*/ 995680 h 1666240"/>
              <a:gd name="connsiteX60" fmla="*/ 1071880 w 2646680"/>
              <a:gd name="connsiteY60" fmla="*/ 970280 h 1666240"/>
              <a:gd name="connsiteX61" fmla="*/ 1051560 w 2646680"/>
              <a:gd name="connsiteY61" fmla="*/ 949960 h 1666240"/>
              <a:gd name="connsiteX62" fmla="*/ 985520 w 2646680"/>
              <a:gd name="connsiteY62" fmla="*/ 909320 h 1666240"/>
              <a:gd name="connsiteX63" fmla="*/ 944880 w 2646680"/>
              <a:gd name="connsiteY63" fmla="*/ 904240 h 1666240"/>
              <a:gd name="connsiteX64" fmla="*/ 899160 w 2646680"/>
              <a:gd name="connsiteY64" fmla="*/ 889000 h 1666240"/>
              <a:gd name="connsiteX65" fmla="*/ 797560 w 2646680"/>
              <a:gd name="connsiteY65" fmla="*/ 878840 h 1666240"/>
              <a:gd name="connsiteX66" fmla="*/ 716280 w 2646680"/>
              <a:gd name="connsiteY66" fmla="*/ 868680 h 1666240"/>
              <a:gd name="connsiteX67" fmla="*/ 685800 w 2646680"/>
              <a:gd name="connsiteY67" fmla="*/ 863600 h 1666240"/>
              <a:gd name="connsiteX68" fmla="*/ 579120 w 2646680"/>
              <a:gd name="connsiteY68" fmla="*/ 848360 h 1666240"/>
              <a:gd name="connsiteX69" fmla="*/ 553720 w 2646680"/>
              <a:gd name="connsiteY69" fmla="*/ 838200 h 1666240"/>
              <a:gd name="connsiteX70" fmla="*/ 523240 w 2646680"/>
              <a:gd name="connsiteY70" fmla="*/ 833120 h 1666240"/>
              <a:gd name="connsiteX71" fmla="*/ 411480 w 2646680"/>
              <a:gd name="connsiteY71" fmla="*/ 792480 h 1666240"/>
              <a:gd name="connsiteX72" fmla="*/ 345440 w 2646680"/>
              <a:gd name="connsiteY72" fmla="*/ 741680 h 1666240"/>
              <a:gd name="connsiteX73" fmla="*/ 243840 w 2646680"/>
              <a:gd name="connsiteY73" fmla="*/ 680720 h 1666240"/>
              <a:gd name="connsiteX74" fmla="*/ 203200 w 2646680"/>
              <a:gd name="connsiteY74" fmla="*/ 640080 h 1666240"/>
              <a:gd name="connsiteX75" fmla="*/ 152400 w 2646680"/>
              <a:gd name="connsiteY75" fmla="*/ 604520 h 1666240"/>
              <a:gd name="connsiteX76" fmla="*/ 116840 w 2646680"/>
              <a:gd name="connsiteY76" fmla="*/ 558800 h 1666240"/>
              <a:gd name="connsiteX77" fmla="*/ 71120 w 2646680"/>
              <a:gd name="connsiteY77" fmla="*/ 492760 h 1666240"/>
              <a:gd name="connsiteX78" fmla="*/ 60960 w 2646680"/>
              <a:gd name="connsiteY78" fmla="*/ 467360 h 1666240"/>
              <a:gd name="connsiteX79" fmla="*/ 30480 w 2646680"/>
              <a:gd name="connsiteY79" fmla="*/ 401320 h 1666240"/>
              <a:gd name="connsiteX80" fmla="*/ 0 w 2646680"/>
              <a:gd name="connsiteY80" fmla="*/ 314960 h 1666240"/>
              <a:gd name="connsiteX81" fmla="*/ 30480 w 2646680"/>
              <a:gd name="connsiteY81" fmla="*/ 167640 h 1666240"/>
              <a:gd name="connsiteX82" fmla="*/ 45720 w 2646680"/>
              <a:gd name="connsiteY82" fmla="*/ 137160 h 1666240"/>
              <a:gd name="connsiteX83" fmla="*/ 71120 w 2646680"/>
              <a:gd name="connsiteY83" fmla="*/ 121920 h 1666240"/>
              <a:gd name="connsiteX84" fmla="*/ 111760 w 2646680"/>
              <a:gd name="connsiteY84" fmla="*/ 55880 h 1666240"/>
              <a:gd name="connsiteX85" fmla="*/ 147320 w 2646680"/>
              <a:gd name="connsiteY85" fmla="*/ 15240 h 166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2646680" h="1666240">
                <a:moveTo>
                  <a:pt x="147320" y="15240"/>
                </a:moveTo>
                <a:cubicBezTo>
                  <a:pt x="155787" y="10160"/>
                  <a:pt x="162846" y="0"/>
                  <a:pt x="172720" y="0"/>
                </a:cubicBezTo>
                <a:cubicBezTo>
                  <a:pt x="195026" y="0"/>
                  <a:pt x="286365" y="12482"/>
                  <a:pt x="325120" y="25400"/>
                </a:cubicBezTo>
                <a:cubicBezTo>
                  <a:pt x="337354" y="29478"/>
                  <a:pt x="348209" y="37358"/>
                  <a:pt x="360680" y="40640"/>
                </a:cubicBezTo>
                <a:cubicBezTo>
                  <a:pt x="380602" y="45883"/>
                  <a:pt x="401320" y="47413"/>
                  <a:pt x="421640" y="50800"/>
                </a:cubicBezTo>
                <a:cubicBezTo>
                  <a:pt x="435187" y="57573"/>
                  <a:pt x="447873" y="66448"/>
                  <a:pt x="462280" y="71120"/>
                </a:cubicBezTo>
                <a:cubicBezTo>
                  <a:pt x="587500" y="111732"/>
                  <a:pt x="620597" y="113796"/>
                  <a:pt x="746760" y="137160"/>
                </a:cubicBezTo>
                <a:cubicBezTo>
                  <a:pt x="762000" y="145627"/>
                  <a:pt x="775764" y="157607"/>
                  <a:pt x="792480" y="162560"/>
                </a:cubicBezTo>
                <a:cubicBezTo>
                  <a:pt x="916633" y="199346"/>
                  <a:pt x="1210008" y="173333"/>
                  <a:pt x="1254760" y="172720"/>
                </a:cubicBezTo>
                <a:cubicBezTo>
                  <a:pt x="1422749" y="130723"/>
                  <a:pt x="1189715" y="184173"/>
                  <a:pt x="1564640" y="152400"/>
                </a:cubicBezTo>
                <a:cubicBezTo>
                  <a:pt x="1582813" y="150860"/>
                  <a:pt x="1597618" y="135954"/>
                  <a:pt x="1615440" y="132080"/>
                </a:cubicBezTo>
                <a:cubicBezTo>
                  <a:pt x="1637014" y="127390"/>
                  <a:pt x="1659467" y="128693"/>
                  <a:pt x="1681480" y="127000"/>
                </a:cubicBezTo>
                <a:cubicBezTo>
                  <a:pt x="1740753" y="107242"/>
                  <a:pt x="1688375" y="123455"/>
                  <a:pt x="1783080" y="101600"/>
                </a:cubicBezTo>
                <a:cubicBezTo>
                  <a:pt x="1803489" y="96890"/>
                  <a:pt x="1823238" y="88807"/>
                  <a:pt x="1844040" y="86360"/>
                </a:cubicBezTo>
                <a:cubicBezTo>
                  <a:pt x="1881076" y="82003"/>
                  <a:pt x="1918547" y="82973"/>
                  <a:pt x="1955800" y="81280"/>
                </a:cubicBezTo>
                <a:cubicBezTo>
                  <a:pt x="2053129" y="48837"/>
                  <a:pt x="2005537" y="59951"/>
                  <a:pt x="2098040" y="45720"/>
                </a:cubicBezTo>
                <a:lnTo>
                  <a:pt x="2418080" y="60960"/>
                </a:lnTo>
                <a:cubicBezTo>
                  <a:pt x="2443652" y="62599"/>
                  <a:pt x="2469485" y="64652"/>
                  <a:pt x="2494280" y="71120"/>
                </a:cubicBezTo>
                <a:cubicBezTo>
                  <a:pt x="2527334" y="79743"/>
                  <a:pt x="2570071" y="116159"/>
                  <a:pt x="2585720" y="142240"/>
                </a:cubicBezTo>
                <a:lnTo>
                  <a:pt x="2600960" y="167640"/>
                </a:lnTo>
                <a:cubicBezTo>
                  <a:pt x="2606040" y="186267"/>
                  <a:pt x="2610441" y="205092"/>
                  <a:pt x="2616200" y="223520"/>
                </a:cubicBezTo>
                <a:cubicBezTo>
                  <a:pt x="2618920" y="232224"/>
                  <a:pt x="2623740" y="240186"/>
                  <a:pt x="2626360" y="248920"/>
                </a:cubicBezTo>
                <a:cubicBezTo>
                  <a:pt x="2628841" y="257190"/>
                  <a:pt x="2630219" y="265772"/>
                  <a:pt x="2631440" y="274320"/>
                </a:cubicBezTo>
                <a:cubicBezTo>
                  <a:pt x="2636995" y="313202"/>
                  <a:pt x="2641600" y="352213"/>
                  <a:pt x="2646680" y="391160"/>
                </a:cubicBezTo>
                <a:cubicBezTo>
                  <a:pt x="2633133" y="426720"/>
                  <a:pt x="2622132" y="463357"/>
                  <a:pt x="2606040" y="497840"/>
                </a:cubicBezTo>
                <a:cubicBezTo>
                  <a:pt x="2598294" y="514438"/>
                  <a:pt x="2584647" y="527657"/>
                  <a:pt x="2575560" y="543560"/>
                </a:cubicBezTo>
                <a:cubicBezTo>
                  <a:pt x="2467366" y="732900"/>
                  <a:pt x="2626786" y="476881"/>
                  <a:pt x="2504440" y="660400"/>
                </a:cubicBezTo>
                <a:cubicBezTo>
                  <a:pt x="2482143" y="693845"/>
                  <a:pt x="2484343" y="705897"/>
                  <a:pt x="2453640" y="736600"/>
                </a:cubicBezTo>
                <a:cubicBezTo>
                  <a:pt x="2435834" y="754406"/>
                  <a:pt x="2365981" y="797098"/>
                  <a:pt x="2352040" y="807720"/>
                </a:cubicBezTo>
                <a:cubicBezTo>
                  <a:pt x="2335821" y="820077"/>
                  <a:pt x="2321560" y="834813"/>
                  <a:pt x="2306320" y="848360"/>
                </a:cubicBezTo>
                <a:cubicBezTo>
                  <a:pt x="2293388" y="877457"/>
                  <a:pt x="2280349" y="904355"/>
                  <a:pt x="2270760" y="934720"/>
                </a:cubicBezTo>
                <a:cubicBezTo>
                  <a:pt x="2258633" y="973121"/>
                  <a:pt x="2251067" y="1021729"/>
                  <a:pt x="2230120" y="1056640"/>
                </a:cubicBezTo>
                <a:cubicBezTo>
                  <a:pt x="2225040" y="1065107"/>
                  <a:pt x="2219107" y="1073117"/>
                  <a:pt x="2214880" y="1082040"/>
                </a:cubicBezTo>
                <a:cubicBezTo>
                  <a:pt x="2170380" y="1175984"/>
                  <a:pt x="2207458" y="1130102"/>
                  <a:pt x="2148840" y="1188720"/>
                </a:cubicBezTo>
                <a:cubicBezTo>
                  <a:pt x="2141306" y="1222623"/>
                  <a:pt x="2141958" y="1237143"/>
                  <a:pt x="2123440" y="1264920"/>
                </a:cubicBezTo>
                <a:cubicBezTo>
                  <a:pt x="2119455" y="1270898"/>
                  <a:pt x="2113280" y="1275080"/>
                  <a:pt x="2108200" y="1280160"/>
                </a:cubicBezTo>
                <a:cubicBezTo>
                  <a:pt x="2099733" y="1302173"/>
                  <a:pt x="2095161" y="1326113"/>
                  <a:pt x="2082800" y="1346200"/>
                </a:cubicBezTo>
                <a:lnTo>
                  <a:pt x="2042160" y="1412240"/>
                </a:lnTo>
                <a:cubicBezTo>
                  <a:pt x="2037080" y="1434253"/>
                  <a:pt x="2037023" y="1458073"/>
                  <a:pt x="2026920" y="1478280"/>
                </a:cubicBezTo>
                <a:cubicBezTo>
                  <a:pt x="2021005" y="1490109"/>
                  <a:pt x="2005485" y="1494032"/>
                  <a:pt x="1996440" y="1503680"/>
                </a:cubicBezTo>
                <a:cubicBezTo>
                  <a:pt x="1979980" y="1521238"/>
                  <a:pt x="1964811" y="1540050"/>
                  <a:pt x="1950720" y="1559560"/>
                </a:cubicBezTo>
                <a:cubicBezTo>
                  <a:pt x="1942940" y="1570332"/>
                  <a:pt x="1924696" y="1611623"/>
                  <a:pt x="1910080" y="1620520"/>
                </a:cubicBezTo>
                <a:cubicBezTo>
                  <a:pt x="1879670" y="1639030"/>
                  <a:pt x="1813560" y="1666240"/>
                  <a:pt x="1813560" y="1666240"/>
                </a:cubicBezTo>
                <a:lnTo>
                  <a:pt x="1737360" y="1661160"/>
                </a:lnTo>
                <a:cubicBezTo>
                  <a:pt x="1698430" y="1659111"/>
                  <a:pt x="1659001" y="1662320"/>
                  <a:pt x="1620520" y="1656080"/>
                </a:cubicBezTo>
                <a:cubicBezTo>
                  <a:pt x="1595671" y="1652050"/>
                  <a:pt x="1573107" y="1639147"/>
                  <a:pt x="1549400" y="1630680"/>
                </a:cubicBezTo>
                <a:cubicBezTo>
                  <a:pt x="1508915" y="1595979"/>
                  <a:pt x="1516292" y="1599828"/>
                  <a:pt x="1468120" y="1569720"/>
                </a:cubicBezTo>
                <a:cubicBezTo>
                  <a:pt x="1456543" y="1562484"/>
                  <a:pt x="1443669" y="1557335"/>
                  <a:pt x="1432560" y="1549400"/>
                </a:cubicBezTo>
                <a:cubicBezTo>
                  <a:pt x="1419856" y="1540326"/>
                  <a:pt x="1409429" y="1528366"/>
                  <a:pt x="1397000" y="1518920"/>
                </a:cubicBezTo>
                <a:cubicBezTo>
                  <a:pt x="1367066" y="1496170"/>
                  <a:pt x="1328119" y="1482958"/>
                  <a:pt x="1305560" y="1452880"/>
                </a:cubicBezTo>
                <a:cubicBezTo>
                  <a:pt x="1295400" y="1439333"/>
                  <a:pt x="1283910" y="1426689"/>
                  <a:pt x="1275080" y="1412240"/>
                </a:cubicBezTo>
                <a:cubicBezTo>
                  <a:pt x="1227408" y="1334231"/>
                  <a:pt x="1268381" y="1389519"/>
                  <a:pt x="1234440" y="1325880"/>
                </a:cubicBezTo>
                <a:cubicBezTo>
                  <a:pt x="1226922" y="1311785"/>
                  <a:pt x="1217507" y="1298787"/>
                  <a:pt x="1209040" y="1285240"/>
                </a:cubicBezTo>
                <a:cubicBezTo>
                  <a:pt x="1199588" y="1237978"/>
                  <a:pt x="1208847" y="1276259"/>
                  <a:pt x="1183640" y="1209040"/>
                </a:cubicBezTo>
                <a:cubicBezTo>
                  <a:pt x="1179880" y="1199012"/>
                  <a:pt x="1178608" y="1187962"/>
                  <a:pt x="1173480" y="1178560"/>
                </a:cubicBezTo>
                <a:cubicBezTo>
                  <a:pt x="1168288" y="1169041"/>
                  <a:pt x="1159933" y="1161627"/>
                  <a:pt x="1153160" y="1153160"/>
                </a:cubicBezTo>
                <a:cubicBezTo>
                  <a:pt x="1146387" y="1127760"/>
                  <a:pt x="1145882" y="1099784"/>
                  <a:pt x="1132840" y="1076960"/>
                </a:cubicBezTo>
                <a:cubicBezTo>
                  <a:pt x="1126067" y="1065107"/>
                  <a:pt x="1120291" y="1052625"/>
                  <a:pt x="1112520" y="1041400"/>
                </a:cubicBezTo>
                <a:cubicBezTo>
                  <a:pt x="1104992" y="1030526"/>
                  <a:pt x="1095240" y="1021359"/>
                  <a:pt x="1087120" y="1010920"/>
                </a:cubicBezTo>
                <a:cubicBezTo>
                  <a:pt x="1083372" y="1006101"/>
                  <a:pt x="1080347" y="1000760"/>
                  <a:pt x="1076960" y="995680"/>
                </a:cubicBezTo>
                <a:cubicBezTo>
                  <a:pt x="1075267" y="987213"/>
                  <a:pt x="1076073" y="977828"/>
                  <a:pt x="1071880" y="970280"/>
                </a:cubicBezTo>
                <a:cubicBezTo>
                  <a:pt x="1067228" y="961907"/>
                  <a:pt x="1058719" y="956324"/>
                  <a:pt x="1051560" y="949960"/>
                </a:cubicBezTo>
                <a:cubicBezTo>
                  <a:pt x="1031797" y="932393"/>
                  <a:pt x="1011464" y="917427"/>
                  <a:pt x="985520" y="909320"/>
                </a:cubicBezTo>
                <a:cubicBezTo>
                  <a:pt x="972489" y="905248"/>
                  <a:pt x="958427" y="905933"/>
                  <a:pt x="944880" y="904240"/>
                </a:cubicBezTo>
                <a:cubicBezTo>
                  <a:pt x="929640" y="899160"/>
                  <a:pt x="914991" y="891729"/>
                  <a:pt x="899160" y="889000"/>
                </a:cubicBezTo>
                <a:cubicBezTo>
                  <a:pt x="865619" y="883217"/>
                  <a:pt x="831387" y="882599"/>
                  <a:pt x="797560" y="878840"/>
                </a:cubicBezTo>
                <a:cubicBezTo>
                  <a:pt x="770423" y="875825"/>
                  <a:pt x="743334" y="872369"/>
                  <a:pt x="716280" y="868680"/>
                </a:cubicBezTo>
                <a:cubicBezTo>
                  <a:pt x="706074" y="867288"/>
                  <a:pt x="695989" y="865109"/>
                  <a:pt x="685800" y="863600"/>
                </a:cubicBezTo>
                <a:lnTo>
                  <a:pt x="579120" y="848360"/>
                </a:lnTo>
                <a:cubicBezTo>
                  <a:pt x="570653" y="844973"/>
                  <a:pt x="562518" y="840599"/>
                  <a:pt x="553720" y="838200"/>
                </a:cubicBezTo>
                <a:cubicBezTo>
                  <a:pt x="543783" y="835490"/>
                  <a:pt x="532953" y="836548"/>
                  <a:pt x="523240" y="833120"/>
                </a:cubicBezTo>
                <a:cubicBezTo>
                  <a:pt x="356739" y="774355"/>
                  <a:pt x="574898" y="837049"/>
                  <a:pt x="411480" y="792480"/>
                </a:cubicBezTo>
                <a:cubicBezTo>
                  <a:pt x="266380" y="709566"/>
                  <a:pt x="487731" y="840189"/>
                  <a:pt x="345440" y="741680"/>
                </a:cubicBezTo>
                <a:cubicBezTo>
                  <a:pt x="312968" y="719199"/>
                  <a:pt x="271767" y="708647"/>
                  <a:pt x="243840" y="680720"/>
                </a:cubicBezTo>
                <a:cubicBezTo>
                  <a:pt x="230293" y="667173"/>
                  <a:pt x="218895" y="651066"/>
                  <a:pt x="203200" y="640080"/>
                </a:cubicBezTo>
                <a:cubicBezTo>
                  <a:pt x="186267" y="628227"/>
                  <a:pt x="167452" y="618686"/>
                  <a:pt x="152400" y="604520"/>
                </a:cubicBezTo>
                <a:cubicBezTo>
                  <a:pt x="138341" y="591288"/>
                  <a:pt x="128693" y="574040"/>
                  <a:pt x="116840" y="558800"/>
                </a:cubicBezTo>
                <a:cubicBezTo>
                  <a:pt x="83638" y="459194"/>
                  <a:pt x="125684" y="554145"/>
                  <a:pt x="71120" y="492760"/>
                </a:cubicBezTo>
                <a:cubicBezTo>
                  <a:pt x="65062" y="485944"/>
                  <a:pt x="64781" y="475640"/>
                  <a:pt x="60960" y="467360"/>
                </a:cubicBezTo>
                <a:cubicBezTo>
                  <a:pt x="50387" y="444452"/>
                  <a:pt x="37941" y="425196"/>
                  <a:pt x="30480" y="401320"/>
                </a:cubicBezTo>
                <a:cubicBezTo>
                  <a:pt x="5162" y="320303"/>
                  <a:pt x="28045" y="371050"/>
                  <a:pt x="0" y="314960"/>
                </a:cubicBezTo>
                <a:cubicBezTo>
                  <a:pt x="10160" y="265853"/>
                  <a:pt x="17991" y="216207"/>
                  <a:pt x="30480" y="167640"/>
                </a:cubicBezTo>
                <a:cubicBezTo>
                  <a:pt x="33309" y="156639"/>
                  <a:pt x="38173" y="145650"/>
                  <a:pt x="45720" y="137160"/>
                </a:cubicBezTo>
                <a:cubicBezTo>
                  <a:pt x="52280" y="129780"/>
                  <a:pt x="62653" y="127000"/>
                  <a:pt x="71120" y="121920"/>
                </a:cubicBezTo>
                <a:cubicBezTo>
                  <a:pt x="82770" y="75322"/>
                  <a:pt x="66696" y="127983"/>
                  <a:pt x="111760" y="55880"/>
                </a:cubicBezTo>
                <a:lnTo>
                  <a:pt x="147320" y="15240"/>
                </a:lnTo>
                <a:close/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95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0D45E-267B-CED9-85C6-932400D982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76B283BA-449C-D6E0-3579-A35040E98481}"/>
              </a:ext>
            </a:extLst>
          </p:cNvPr>
          <p:cNvSpPr/>
          <p:nvPr/>
        </p:nvSpPr>
        <p:spPr>
          <a:xfrm>
            <a:off x="4933351" y="2740548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3" name="Google Shape;152;p2">
            <a:extLst>
              <a:ext uri="{FF2B5EF4-FFF2-40B4-BE49-F238E27FC236}">
                <a16:creationId xmlns:a16="http://schemas.microsoft.com/office/drawing/2014/main" id="{C3B8D1C7-B596-D8F4-F381-9B529EAE0F35}"/>
              </a:ext>
            </a:extLst>
          </p:cNvPr>
          <p:cNvSpPr txBox="1"/>
          <p:nvPr/>
        </p:nvSpPr>
        <p:spPr>
          <a:xfrm>
            <a:off x="7014190" y="5800454"/>
            <a:ext cx="581484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 panose="020F0502020204030204" pitchFamily="34" charset="0"/>
                <a:ea typeface="Quicksand"/>
                <a:cs typeface="Calibri" panose="020F0502020204030204" pitchFamily="34" charset="0"/>
                <a:sym typeface="Quicksand"/>
              </a:rPr>
              <a:t>CRNs</a:t>
            </a:r>
            <a:endParaRPr sz="1400" b="0" i="0" u="none" strike="noStrike" cap="none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5" name="Picture 4" descr="A group of colorful circles with letters on them&#10;&#10;Description automatically generated">
            <a:extLst>
              <a:ext uri="{FF2B5EF4-FFF2-40B4-BE49-F238E27FC236}">
                <a16:creationId xmlns:a16="http://schemas.microsoft.com/office/drawing/2014/main" id="{B1ACF1BF-DB4B-1280-0902-4826EAC007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40" y="1429331"/>
            <a:ext cx="1836129" cy="1824409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5ED30C9A-1B20-CD20-6A74-7F45E11C98D0}"/>
              </a:ext>
            </a:extLst>
          </p:cNvPr>
          <p:cNvSpPr/>
          <p:nvPr/>
        </p:nvSpPr>
        <p:spPr>
          <a:xfrm>
            <a:off x="8400290" y="3160588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6707C51-A6E2-3FB2-7E6B-95952788ACC9}"/>
              </a:ext>
            </a:extLst>
          </p:cNvPr>
          <p:cNvSpPr/>
          <p:nvPr/>
        </p:nvSpPr>
        <p:spPr>
          <a:xfrm>
            <a:off x="5807346" y="2566228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11FDDA1-5E83-88BA-E921-F5A6AE15E14E}"/>
              </a:ext>
            </a:extLst>
          </p:cNvPr>
          <p:cNvSpPr/>
          <p:nvPr/>
        </p:nvSpPr>
        <p:spPr>
          <a:xfrm>
            <a:off x="5625565" y="107709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3424B5B-5B25-0865-6422-85847214CF77}"/>
              </a:ext>
            </a:extLst>
          </p:cNvPr>
          <p:cNvSpPr/>
          <p:nvPr/>
        </p:nvSpPr>
        <p:spPr>
          <a:xfrm>
            <a:off x="4933351" y="2740389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DD0DA13-C20F-9CA0-9F8B-026AF77BF767}"/>
              </a:ext>
            </a:extLst>
          </p:cNvPr>
          <p:cNvSpPr/>
          <p:nvPr/>
        </p:nvSpPr>
        <p:spPr>
          <a:xfrm>
            <a:off x="4933351" y="390157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92311C7-7AF2-00B4-622E-E93EAB2EBF47}"/>
              </a:ext>
            </a:extLst>
          </p:cNvPr>
          <p:cNvSpPr/>
          <p:nvPr/>
        </p:nvSpPr>
        <p:spPr>
          <a:xfrm>
            <a:off x="4810579" y="2020885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9EFA2E5-2534-004B-9483-5C2FEF99AF0C}"/>
              </a:ext>
            </a:extLst>
          </p:cNvPr>
          <p:cNvSpPr/>
          <p:nvPr/>
        </p:nvSpPr>
        <p:spPr>
          <a:xfrm>
            <a:off x="6562907" y="2616049"/>
            <a:ext cx="363562" cy="363562"/>
          </a:xfrm>
          <a:prstGeom prst="ellipse">
            <a:avLst/>
          </a:prstGeom>
          <a:solidFill>
            <a:srgbClr val="969EA8"/>
          </a:solidFill>
          <a:ln w="3175">
            <a:solidFill>
              <a:srgbClr val="8B8E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c</a:t>
            </a:r>
            <a:endParaRPr lang="en-NL" sz="24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336EFC2-09B0-9ED2-9BA8-D5B8708989F4}"/>
              </a:ext>
            </a:extLst>
          </p:cNvPr>
          <p:cNvSpPr/>
          <p:nvPr/>
        </p:nvSpPr>
        <p:spPr>
          <a:xfrm>
            <a:off x="6926469" y="3819779"/>
            <a:ext cx="363562" cy="363562"/>
          </a:xfrm>
          <a:prstGeom prst="ellipse">
            <a:avLst/>
          </a:prstGeom>
          <a:solidFill>
            <a:srgbClr val="51A493"/>
          </a:solidFill>
          <a:ln w="3175">
            <a:solidFill>
              <a:srgbClr val="A1A19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b="1" i="1">
                <a:ln w="3175">
                  <a:noFill/>
                </a:ln>
                <a:solidFill>
                  <a:schemeClr val="tx1"/>
                </a:solidFill>
                <a:latin typeface="Lato SemiBold" panose="020F0502020204030204" pitchFamily="34" charset="0"/>
                <a:ea typeface="Lato SemiBold" panose="020F0502020204030204" pitchFamily="34" charset="0"/>
                <a:cs typeface="Lato SemiBold" panose="020F0502020204030204" pitchFamily="34" charset="0"/>
              </a:rPr>
              <a:t>d</a:t>
            </a:r>
            <a:endParaRPr lang="en-NL" sz="1600" b="1" i="1">
              <a:ln w="3175">
                <a:noFill/>
              </a:ln>
              <a:solidFill>
                <a:schemeClr val="tx1"/>
              </a:solidFill>
              <a:latin typeface="Lato SemiBold" panose="020F0502020204030204" pitchFamily="34" charset="0"/>
              <a:ea typeface="Lato SemiBold" panose="020F0502020204030204" pitchFamily="34" charset="0"/>
              <a:cs typeface="Lato SemiBold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893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2127</TotalTime>
  <Words>4759</Words>
  <Application>Microsoft Office PowerPoint</Application>
  <PresentationFormat>Widescreen</PresentationFormat>
  <Paragraphs>2390</Paragraphs>
  <Slides>73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82" baseType="lpstr">
      <vt:lpstr>Aptos</vt:lpstr>
      <vt:lpstr>Aptos Display</vt:lpstr>
      <vt:lpstr>Arial</vt:lpstr>
      <vt:lpstr>Calibri</vt:lpstr>
      <vt:lpstr>Cambria Math</vt:lpstr>
      <vt:lpstr>Lato</vt:lpstr>
      <vt:lpstr>Lato SemiBold</vt:lpstr>
      <vt:lpstr>Symbol</vt:lpstr>
      <vt:lpstr>Office Theme</vt:lpstr>
      <vt:lpstr>Brief Announcement:  Reachability in Deletion-only Chemical Reaction Networks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Deletion-Only Reactions (Void Rules)</vt:lpstr>
      <vt:lpstr>Deletion-Only Reactions (Void Rules)</vt:lpstr>
      <vt:lpstr>Deletion-Only CRNs</vt:lpstr>
      <vt:lpstr>(2,0) Algorithm</vt:lpstr>
      <vt:lpstr>(2,0) Algorithm</vt:lpstr>
      <vt:lpstr>(2,0) Algorithm</vt:lpstr>
      <vt:lpstr>(2,0) Algorithm</vt:lpstr>
      <vt:lpstr>(2,0) Algorithm</vt:lpstr>
      <vt:lpstr>(2,0) Algorithm</vt:lpstr>
      <vt:lpstr>(2,0) Algorithm</vt:lpstr>
      <vt:lpstr>Deletion-Only CRNs</vt:lpstr>
      <vt:lpstr>(3,0) Reachability: NP completeness</vt:lpstr>
      <vt:lpstr>Deletion-Only CRNs</vt:lpstr>
      <vt:lpstr>Deletion-Only CRNs</vt:lpstr>
      <vt:lpstr>Deletion-Only CRNs</vt:lpstr>
      <vt:lpstr>Deletion-Only CRNs</vt:lpstr>
      <vt:lpstr>Deletion-Only CRNs: (3,1) NP-complete</vt:lpstr>
      <vt:lpstr>Deletion-Only CRNs: (3,1) NP-complete</vt:lpstr>
      <vt:lpstr>Deletion-Only CRNs: (3,1) NP-complete</vt:lpstr>
      <vt:lpstr>Deletion-Only CRNs: (3,1) NP-complete</vt:lpstr>
      <vt:lpstr>Deletion-Only CRNs: (3,1) NP-complete</vt:lpstr>
      <vt:lpstr>Deletion-Only CRNs: (3,1) NP-complete</vt:lpstr>
      <vt:lpstr>Deletion-Only CRNs: (3,1) NP-complete</vt:lpstr>
      <vt:lpstr>Deletion-Only CRNs: (3,1) NP-complete</vt:lpstr>
      <vt:lpstr>Deletion-Only CRNs: (3,1) NP-complete</vt:lpstr>
      <vt:lpstr>Deletion-Only CRNs: (3,1) NP-complete</vt:lpstr>
      <vt:lpstr>Deletion-Only CRNs: (3,1) NP-complete</vt:lpstr>
      <vt:lpstr>Deletion-Only CRNs: (3,1) NP-complete</vt:lpstr>
      <vt:lpstr>Deletion-Only CRNs: (3,1) NP-complete</vt:lpstr>
      <vt:lpstr>Deletion-Only CRNs: (3,1) NP-complete</vt:lpstr>
      <vt:lpstr>Deletion-Only CRNs: (3,1) NP-complete</vt:lpstr>
      <vt:lpstr>Deletion-Only CRNs</vt:lpstr>
      <vt:lpstr>Deletion-Only CRNs</vt:lpstr>
      <vt:lpstr>Deletion-Only CRNs</vt:lpstr>
      <vt:lpstr>Deletion-Only CRNs</vt:lpstr>
      <vt:lpstr>Reaction Graph</vt:lpstr>
      <vt:lpstr>(2,1) Rules</vt:lpstr>
      <vt:lpstr>(2,1) Rules</vt:lpstr>
      <vt:lpstr>(2,1) Rules</vt:lpstr>
      <vt:lpstr>(2,1) Rules</vt:lpstr>
      <vt:lpstr>Deletion-Only CRNs</vt:lpstr>
      <vt:lpstr>2-Step CRNs</vt:lpstr>
      <vt:lpstr>2-Step CRNs</vt:lpstr>
      <vt:lpstr>2-Step CRNs</vt:lpstr>
      <vt:lpstr>2-Step CRNs</vt:lpstr>
      <vt:lpstr>2-Step Deletion-Only CRNs</vt:lpstr>
      <vt:lpstr>Deletion-Only 2-Step CRNs: (2,0) NP-complete</vt:lpstr>
      <vt:lpstr>Deletion-Only 2-Step CRNs: (2,0) NP-complete</vt:lpstr>
      <vt:lpstr>Deletion-Only 2-Step CRNs: (2,0) NP-complete</vt:lpstr>
      <vt:lpstr>Deletion-Only 2-Step CRNs: (2,0) NP-complete</vt:lpstr>
      <vt:lpstr>Deletion-Only 2-Step CRNs: (2,0) NP-complete</vt:lpstr>
      <vt:lpstr>Deletion-Only 2-Step CRNs: (2,0) NP-complete</vt:lpstr>
      <vt:lpstr>Deletion-Only 2-Step CRNs: (2,0) NP-complete</vt:lpstr>
      <vt:lpstr>Deletion-Only 2-Step CRNs: (2,0) NP-complete</vt:lpstr>
      <vt:lpstr>2-Step Deletion-Only CRNs</vt:lpstr>
      <vt:lpstr>Thank you. Questions?</vt:lpstr>
      <vt:lpstr>Deletion-Only CRNs: Mixed Rules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 Schweller</dc:creator>
  <cp:lastModifiedBy>Robert Schweller</cp:lastModifiedBy>
  <cp:revision>32</cp:revision>
  <dcterms:created xsi:type="dcterms:W3CDTF">2025-06-01T20:00:17Z</dcterms:created>
  <dcterms:modified xsi:type="dcterms:W3CDTF">2025-06-11T01:48:07Z</dcterms:modified>
</cp:coreProperties>
</file>