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5" autoAdjust="0"/>
    <p:restoredTop sz="86400" autoAdjust="0"/>
  </p:normalViewPr>
  <p:slideViewPr>
    <p:cSldViewPr>
      <p:cViewPr varScale="1">
        <p:scale>
          <a:sx n="101" d="100"/>
          <a:sy n="101" d="100"/>
        </p:scale>
        <p:origin x="-79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84C7-521E-434D-B674-A63245E77508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2DB-6703-47FB-9E68-5A2C287C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8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84C7-521E-434D-B674-A63245E77508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2DB-6703-47FB-9E68-5A2C287C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9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84C7-521E-434D-B674-A63245E77508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2DB-6703-47FB-9E68-5A2C287C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6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84C7-521E-434D-B674-A63245E77508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2DB-6703-47FB-9E68-5A2C287C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9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84C7-521E-434D-B674-A63245E77508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2DB-6703-47FB-9E68-5A2C287C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1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84C7-521E-434D-B674-A63245E77508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2DB-6703-47FB-9E68-5A2C287C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84C7-521E-434D-B674-A63245E77508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2DB-6703-47FB-9E68-5A2C287C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2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84C7-521E-434D-B674-A63245E77508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2DB-6703-47FB-9E68-5A2C287C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7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84C7-521E-434D-B674-A63245E77508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2DB-6703-47FB-9E68-5A2C287C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1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84C7-521E-434D-B674-A63245E77508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2DB-6703-47FB-9E68-5A2C287C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20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84C7-521E-434D-B674-A63245E77508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2DB-6703-47FB-9E68-5A2C287C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66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684C7-521E-434D-B674-A63245E77508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CD2DB-6703-47FB-9E68-5A2C287C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3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POWER REDUNDANCY</a:t>
            </a:r>
            <a:endParaRPr lang="en-US" alt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Dr. John P. Abraham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Professor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UTPA</a:t>
            </a:r>
          </a:p>
        </p:txBody>
      </p:sp>
    </p:spTree>
    <p:extLst>
      <p:ext uri="{BB962C8B-B14F-4D97-AF65-F5344CB8AC3E}">
        <p14:creationId xmlns:p14="http://schemas.microsoft.com/office/powerpoint/2010/main" val="89843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This slide series is a summary of what we discussed in class.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Power</a:t>
            </a:r>
          </a:p>
          <a:p>
            <a:pPr eaLnBrk="1" hangingPunct="1"/>
            <a:r>
              <a:rPr lang="en-US" altLang="en-US" dirty="0" smtClean="0"/>
              <a:t>Broadband</a:t>
            </a:r>
          </a:p>
          <a:p>
            <a:pPr eaLnBrk="1" hangingPunct="1"/>
            <a:r>
              <a:rPr lang="en-US" altLang="en-US" dirty="0" smtClean="0"/>
              <a:t>Hard Drive</a:t>
            </a:r>
          </a:p>
          <a:p>
            <a:pPr eaLnBrk="1" hangingPunct="1"/>
            <a:r>
              <a:rPr lang="en-US" altLang="en-US" dirty="0" smtClean="0"/>
              <a:t>Backup</a:t>
            </a:r>
          </a:p>
          <a:p>
            <a:pPr eaLnBrk="1" hangingPunct="1"/>
            <a:r>
              <a:rPr lang="en-US" altLang="en-US" dirty="0" smtClean="0"/>
              <a:t>Cluster</a:t>
            </a:r>
          </a:p>
        </p:txBody>
      </p:sp>
    </p:spTree>
    <p:extLst>
      <p:ext uri="{BB962C8B-B14F-4D97-AF65-F5344CB8AC3E}">
        <p14:creationId xmlns:p14="http://schemas.microsoft.com/office/powerpoint/2010/main" val="243285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Redundant Array of Inexpensive Servers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RAIS stripes and mirrors application code and memory across an array of ordinary servers using the standard RAID schemata of level 0, level 1, level 5, level 1+0. This is possible through the invention of a radical new memory management system called Versioned Memory.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However, I want to start with the old fashioned way of achieving redundancy.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48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Power Supply Redundancy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Power Source</a:t>
            </a:r>
          </a:p>
          <a:p>
            <a:pPr lvl="1" eaLnBrk="1" hangingPunct="1"/>
            <a:r>
              <a:rPr lang="en-US" altLang="en-US" dirty="0" smtClean="0"/>
              <a:t>AC</a:t>
            </a:r>
          </a:p>
          <a:p>
            <a:pPr lvl="1" eaLnBrk="1" hangingPunct="1"/>
            <a:r>
              <a:rPr lang="en-US" altLang="en-US" dirty="0" smtClean="0"/>
              <a:t>Generator</a:t>
            </a:r>
          </a:p>
          <a:p>
            <a:pPr lvl="1" eaLnBrk="1" hangingPunct="1"/>
            <a:r>
              <a:rPr lang="en-US" altLang="en-US" dirty="0" smtClean="0"/>
              <a:t>Solar</a:t>
            </a:r>
          </a:p>
        </p:txBody>
      </p:sp>
    </p:spTree>
    <p:extLst>
      <p:ext uri="{BB962C8B-B14F-4D97-AF65-F5344CB8AC3E}">
        <p14:creationId xmlns:p14="http://schemas.microsoft.com/office/powerpoint/2010/main" val="344678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Problem with spikes and browns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Should not have other appliances or devices connected to it.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Should have a direct circuit breaker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Use surge protection for the whole circuit.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 looked up Square D surge protector as an example.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Such outlets should be color coded (Orange or Red)</a:t>
            </a:r>
          </a:p>
        </p:txBody>
      </p:sp>
    </p:spTree>
    <p:extLst>
      <p:ext uri="{BB962C8B-B14F-4D97-AF65-F5344CB8AC3E}">
        <p14:creationId xmlns:p14="http://schemas.microsoft.com/office/powerpoint/2010/main" val="235754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Generator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Should maintain it properly. Must start it each week</a:t>
            </a:r>
          </a:p>
          <a:p>
            <a:pPr eaLnBrk="1" hangingPunct="1"/>
            <a:r>
              <a:rPr lang="en-US" altLang="en-US" dirty="0" smtClean="0"/>
              <a:t>Need to have a transfer switch.  There is a time delay. Meanwhile your computer will go off.</a:t>
            </a:r>
          </a:p>
        </p:txBody>
      </p:sp>
    </p:spTree>
    <p:extLst>
      <p:ext uri="{BB962C8B-B14F-4D97-AF65-F5344CB8AC3E}">
        <p14:creationId xmlns:p14="http://schemas.microsoft.com/office/powerpoint/2010/main" val="197334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Solar with Battery back up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Need to have pure sine wave inverters to be used with electronic equipment.  </a:t>
            </a:r>
          </a:p>
          <a:p>
            <a:pPr eaLnBrk="1" hangingPunct="1"/>
            <a:r>
              <a:rPr lang="en-US" altLang="en-US" dirty="0" smtClean="0"/>
              <a:t>You can connect these batteries to the UPS</a:t>
            </a:r>
          </a:p>
          <a:p>
            <a:pPr eaLnBrk="1" hangingPunct="1"/>
            <a:r>
              <a:rPr lang="en-US" altLang="en-US" dirty="0" smtClean="0"/>
              <a:t>Solar Array needs to have a voltage controller, to keep it from over charging the batteries.</a:t>
            </a:r>
          </a:p>
          <a:p>
            <a:pPr eaLnBrk="1" hangingPunct="1"/>
            <a:r>
              <a:rPr lang="en-US" altLang="en-US" dirty="0" smtClean="0"/>
              <a:t>Also needs to have a transfer switch.</a:t>
            </a:r>
          </a:p>
          <a:p>
            <a:pPr eaLnBrk="1" hangingPunct="1"/>
            <a:r>
              <a:rPr lang="en-US" altLang="en-US" dirty="0" smtClean="0"/>
              <a:t>You can also use APC Redundant Automatic Transfer switch or similar ones</a:t>
            </a:r>
          </a:p>
        </p:txBody>
      </p:sp>
    </p:spTree>
    <p:extLst>
      <p:ext uri="{BB962C8B-B14F-4D97-AF65-F5344CB8AC3E}">
        <p14:creationId xmlns:p14="http://schemas.microsoft.com/office/powerpoint/2010/main" val="384313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UPS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 must for all servers</a:t>
            </a:r>
          </a:p>
          <a:p>
            <a:pPr eaLnBrk="1" hangingPunct="1"/>
            <a:r>
              <a:rPr lang="en-US" altLang="en-US" dirty="0" smtClean="0"/>
              <a:t>Check the voltage and wattage rating</a:t>
            </a:r>
          </a:p>
          <a:p>
            <a:pPr eaLnBrk="1" hangingPunct="1"/>
            <a:r>
              <a:rPr lang="en-US" altLang="en-US" dirty="0" smtClean="0"/>
              <a:t>VA stands for voltage Amp – How much load a UPS can handle at any given time.  This will tell you how many devices can be plugged in.</a:t>
            </a:r>
          </a:p>
        </p:txBody>
      </p:sp>
    </p:spTree>
    <p:extLst>
      <p:ext uri="{BB962C8B-B14F-4D97-AF65-F5344CB8AC3E}">
        <p14:creationId xmlns:p14="http://schemas.microsoft.com/office/powerpoint/2010/main" val="136631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UPS software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APC </a:t>
            </a:r>
            <a:r>
              <a:rPr lang="en-US" altLang="en-US" dirty="0" err="1" smtClean="0"/>
              <a:t>powerchute</a:t>
            </a:r>
            <a:r>
              <a:rPr lang="en-US" altLang="en-US" dirty="0" smtClean="0"/>
              <a:t> software</a:t>
            </a:r>
          </a:p>
          <a:p>
            <a:pPr eaLnBrk="1" hangingPunct="1"/>
            <a:r>
              <a:rPr lang="en-US" altLang="en-US" dirty="0" err="1" smtClean="0"/>
              <a:t>Powercom</a:t>
            </a:r>
            <a:endParaRPr lang="en-US" altLang="en-US" dirty="0" smtClean="0"/>
          </a:p>
          <a:p>
            <a:pPr eaLnBrk="1" hangingPunct="1"/>
            <a:r>
              <a:rPr lang="en-US" altLang="en-US" dirty="0" err="1" smtClean="0"/>
              <a:t>Powershield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Notifies the server of the remaining power</a:t>
            </a:r>
          </a:p>
          <a:p>
            <a:pPr eaLnBrk="1" hangingPunct="1"/>
            <a:r>
              <a:rPr lang="en-US" altLang="en-US" dirty="0" smtClean="0"/>
              <a:t>Notifies administrator through text or email</a:t>
            </a:r>
          </a:p>
          <a:p>
            <a:pPr eaLnBrk="1" hangingPunct="1"/>
            <a:r>
              <a:rPr lang="en-US" altLang="en-US" dirty="0" smtClean="0"/>
              <a:t>Sends message to clients</a:t>
            </a:r>
          </a:p>
          <a:p>
            <a:pPr eaLnBrk="1" hangingPunct="1"/>
            <a:r>
              <a:rPr lang="en-US" altLang="en-US" dirty="0" smtClean="0"/>
              <a:t>Closes files and shuts down</a:t>
            </a:r>
          </a:p>
        </p:txBody>
      </p:sp>
    </p:spTree>
    <p:extLst>
      <p:ext uri="{BB962C8B-B14F-4D97-AF65-F5344CB8AC3E}">
        <p14:creationId xmlns:p14="http://schemas.microsoft.com/office/powerpoint/2010/main" val="200573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E5B9B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326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 REDUNDANCY</vt:lpstr>
      <vt:lpstr>This slide series is a summary of what we discussed in class.</vt:lpstr>
      <vt:lpstr>Redundant Array of Inexpensive Servers</vt:lpstr>
      <vt:lpstr>Power Supply Redundancy</vt:lpstr>
      <vt:lpstr>AC</vt:lpstr>
      <vt:lpstr>Generator</vt:lpstr>
      <vt:lpstr>Solar with Battery back up</vt:lpstr>
      <vt:lpstr>UPS</vt:lpstr>
      <vt:lpstr>UPS software</vt:lpstr>
    </vt:vector>
  </TitlesOfParts>
  <Company>UTPA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REDUNDANCY</dc:title>
  <dc:creator>John Abraham</dc:creator>
  <cp:lastModifiedBy>John Abraham</cp:lastModifiedBy>
  <cp:revision>2</cp:revision>
  <dcterms:created xsi:type="dcterms:W3CDTF">2014-01-21T19:52:08Z</dcterms:created>
  <dcterms:modified xsi:type="dcterms:W3CDTF">2014-01-21T19:56:14Z</dcterms:modified>
</cp:coreProperties>
</file>