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75" d="100"/>
          <a:sy n="75" d="100"/>
        </p:scale>
        <p:origin x="1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2F9F-A897-46AC-AD78-09EAB4108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6C915-4ADB-41A4-A97D-755C683C4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D369E-476C-45AD-ADD1-43BD00FA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727B-6D74-45E4-BC0F-A02460BC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B05AA-28DE-4C6C-857E-17CE1EE2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6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ECDD-0AB1-4F3A-96B4-B1E7B7611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346D5-1BD2-4C94-9D40-6BF2AB44D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B41F9-1FF3-4E1A-8BEF-9B3532B95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077CE-E56B-444F-9D50-74519742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560B4-E00F-4154-9686-9CDD7635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9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A449A-89DB-4EB5-A089-83E14D4C9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9A89C-B3BB-448D-B5B1-9050890E7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C1AAB-EDDD-4A7A-A14B-3F7D55B11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5CB27-CCCB-45E3-BF28-53A12097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5D9B4-86B2-4E9D-8287-47F567E4A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6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311A-0DDC-4AFA-9938-C7DC2BBC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375BD-2E45-4506-BE72-EE2431A3D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0027D-EC5F-42D1-A21B-C5D5056D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753DD-F0F1-4338-BC61-8A35A3B7D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3C03-6107-4029-AC37-BEBA919F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2288F-2BF6-4304-84A2-534F032E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A0FE8-BA0E-4BE6-BDB5-0400FAB95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0C10D-BA0C-454C-AE11-048CAA68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0075F-8E03-47C0-9043-C252BA4F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41F7-C3D5-4D88-AA2E-58CBF895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1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82513-93F6-4436-97D0-3B0815B7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9377-E419-4D4D-9B4B-E33F610CB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378E6-E34A-4B36-8725-2187739B0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1B11A-12B7-43C8-BBD4-B8D3D135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3758A-FE06-4DCB-89E3-402F2B6D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73771-59EA-4BAB-93CA-CFACE0DF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9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4869-7D13-4DCC-8E8B-AB95BB59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88594-B6A3-48D6-B4BD-C4834242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0FF1E-BD61-4C2D-8878-9AAD0A33F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ADF4F-2CE4-46F6-AAD7-87D3B41DD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0C7A8-6768-4775-A2E6-271FD9953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5A56F-EE47-4BDB-A332-0E9EA642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AD1C7-03C2-4CF3-9BC7-1C990786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59EA2-F679-4573-B863-DCF5F651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9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9CDB6-0E86-4EB5-9B2D-77E7C258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6EA3A-1546-47BF-96F0-1C0BA664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C902F-592A-457A-A78F-0C8E19DF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8330C-17D3-4EF3-B086-DD353A6E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4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ECF70-041A-4266-B422-8123DCFF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3AB32-1B2F-4B77-AF52-1500841A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C61F9-BCDA-42F7-976B-49008393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4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B0F3C-A8E8-4EC2-9C90-FA8C9230C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4CFA5-52A0-4773-98D4-29167BB9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EB302B-4823-4F8B-A29D-2ABA23121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5BC6D-1CBC-4BD4-AF0A-D1885B17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8E0CC-2C32-470D-9B65-D76D9ED2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0987E-3BB4-4B3F-B7DA-B79102F0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AF96-81F7-45D3-BAAF-026D65EA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CAA74-E939-459C-9433-CABB44CBF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C64F4-00A0-4C73-990E-4EBC497D9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E3D9E-3D9E-4A6F-B091-64C783B7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17411-9011-4ED7-91FA-99ACABB9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62D1C-45AF-4D6E-995A-BE4F88F5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2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6E5BD2-8CA7-4BC7-B200-042AEFF8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46BC6-A12E-4E45-B05E-200FDB73D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1A5DF-1FC2-485C-967E-102DD1A5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0B98-4D45-40C3-8754-97C2111CC53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A8906-DD48-4498-B801-C1B959102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BEDFD-CA31-4539-B52F-D4FDB7296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EC76A-EDA4-4685-9E58-77C10A89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3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192.168.1.28\sharedfold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E10E-45C4-40BF-9F31-3960C0B07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Host and virtual machine 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A2DDE7-360B-47BD-BC08-2FE6AFDCD3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Abraham, Professor</a:t>
            </a:r>
          </a:p>
          <a:p>
            <a:r>
              <a:rPr lang="en-US" dirty="0"/>
              <a:t>UTRGV</a:t>
            </a:r>
          </a:p>
          <a:p>
            <a:r>
              <a:rPr lang="en-US">
                <a:solidFill>
                  <a:srgbClr val="FF0000"/>
                </a:solidFill>
              </a:rPr>
              <a:t>Please note </a:t>
            </a:r>
            <a:r>
              <a:rPr lang="en-US" dirty="0">
                <a:solidFill>
                  <a:srgbClr val="FF0000"/>
                </a:solidFill>
              </a:rPr>
              <a:t>that the networks may not work on campus.  It should work </a:t>
            </a:r>
            <a:r>
              <a:rPr lang="en-US" dirty="0" err="1">
                <a:solidFill>
                  <a:srgbClr val="FF0000"/>
                </a:solidFill>
              </a:rPr>
              <a:t>work</a:t>
            </a:r>
            <a:r>
              <a:rPr lang="en-US" dirty="0">
                <a:solidFill>
                  <a:srgbClr val="FF0000"/>
                </a:solidFill>
              </a:rPr>
              <a:t> at home.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92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772C0-69F6-44DF-82A8-EEA80C00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IP RANGES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9D4849-AFDC-4FC7-A2AB-7922453E7B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62" y="1950098"/>
            <a:ext cx="11004138" cy="405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54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4FDA-2BF7-47BB-BA26-167B8CF4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 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07816-5013-46C4-A0B3-40F89CC0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YOUR HOST IP USING IPCONFIG</a:t>
            </a:r>
          </a:p>
          <a:p>
            <a:r>
              <a:rPr lang="en-US" dirty="0"/>
              <a:t>WRITE DOWN THE IP, DEFAULT GATEWAY, AND DNS</a:t>
            </a:r>
          </a:p>
          <a:p>
            <a:r>
              <a:rPr lang="en-US" dirty="0"/>
              <a:t>THE HOST IP CAN BE DYNAMIC OR STATIC.  IF YOU SET IT STATIC, WHEN YOU MOVE YOUR COMPUTER AROUND IT WILL NOT WORK.</a:t>
            </a:r>
          </a:p>
        </p:txBody>
      </p:sp>
    </p:spTree>
    <p:extLst>
      <p:ext uri="{BB962C8B-B14F-4D97-AF65-F5344CB8AC3E}">
        <p14:creationId xmlns:p14="http://schemas.microsoft.com/office/powerpoint/2010/main" val="305311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9634C-5730-4B33-B1BE-15E7B6C9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</a:t>
            </a:r>
            <a:r>
              <a:rPr lang="en-US" baseline="0" dirty="0"/>
              <a:t> AND BRIDGED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24F7-1B45-4167-8269-CC2E52055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</a:t>
            </a:r>
            <a:r>
              <a:rPr lang="en-US" baseline="0" dirty="0"/>
              <a:t> sure you read up on it</a:t>
            </a:r>
          </a:p>
          <a:p>
            <a:r>
              <a:rPr lang="en-US" baseline="0" dirty="0"/>
              <a:t>All our network assignments should work on bridged mode if you follow these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63814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1572-67DD-4F2D-B384-E5DE36C11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</a:t>
            </a:r>
            <a:r>
              <a:rPr lang="en-US" baseline="0" dirty="0"/>
              <a:t> machine 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8E192-7DA7-46A6-BBE1-84B8B88F1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set up static IP</a:t>
            </a:r>
          </a:p>
          <a:p>
            <a:r>
              <a:rPr lang="en-US" dirty="0"/>
              <a:t>Use all the numbers exactly as the host IP, except change the last octet of the IP address to something between</a:t>
            </a:r>
            <a:r>
              <a:rPr lang="en-US" baseline="0" dirty="0"/>
              <a:t> 230 to 250</a:t>
            </a:r>
          </a:p>
        </p:txBody>
      </p:sp>
    </p:spTree>
    <p:extLst>
      <p:ext uri="{BB962C8B-B14F-4D97-AF65-F5344CB8AC3E}">
        <p14:creationId xmlns:p14="http://schemas.microsoft.com/office/powerpoint/2010/main" val="427339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62B3F-5EF9-4C1E-B5BE-2E41EBD0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Ping both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0EB26-B1C3-44ED-B3C7-87354FDD4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Ping from host</a:t>
            </a:r>
            <a:r>
              <a:rPr lang="en-US" baseline="0" dirty="0"/>
              <a:t> to virtual machine</a:t>
            </a:r>
          </a:p>
          <a:p>
            <a:r>
              <a:rPr lang="en-US" baseline="0" dirty="0"/>
              <a:t>Ping from virtual machine to host</a:t>
            </a:r>
          </a:p>
          <a:p>
            <a:r>
              <a:rPr lang="en-US" baseline="0" dirty="0"/>
              <a:t>If does not ping, solve the problems</a:t>
            </a:r>
          </a:p>
          <a:p>
            <a:r>
              <a:rPr lang="en-US" baseline="0" dirty="0"/>
              <a:t>Once pinging, share folders</a:t>
            </a:r>
          </a:p>
          <a:p>
            <a:r>
              <a:rPr lang="en-US" baseline="0" dirty="0"/>
              <a:t>Connect to the shared folder like this </a:t>
            </a:r>
            <a:r>
              <a:rPr lang="en-US" baseline="0" dirty="0">
                <a:hlinkClick r:id="rId2" action="ppaction://hlinkfile"/>
              </a:rPr>
              <a:t>\\192.168.1.28\sharedfolder</a:t>
            </a:r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3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174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Host and virtual machine IP</vt:lpstr>
      <vt:lpstr>PRIVATE IP RANGES</vt:lpstr>
      <vt:lpstr>HOST IP</vt:lpstr>
      <vt:lpstr>NAT AND BRIDGED</vt:lpstr>
      <vt:lpstr>Virtual machine IP</vt:lpstr>
      <vt:lpstr>Ping both directions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 and virtual machine IP</dc:title>
  <dc:creator>John Abraham</dc:creator>
  <cp:lastModifiedBy>John Abraham</cp:lastModifiedBy>
  <cp:revision>5</cp:revision>
  <dcterms:created xsi:type="dcterms:W3CDTF">2020-01-23T23:47:37Z</dcterms:created>
  <dcterms:modified xsi:type="dcterms:W3CDTF">2022-01-24T18:28:56Z</dcterms:modified>
</cp:coreProperties>
</file>