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0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77" d="100"/>
          <a:sy n="77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0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0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5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3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2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9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6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5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9EF6-73BA-471E-8EFE-672682579E91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39EA-7B5C-4FA1-8DA3-C587DAF82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21B – IP version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418551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Depletion of IP addresses</a:t>
            </a:r>
          </a:p>
          <a:p>
            <a:r>
              <a:rPr lang="en-US" dirty="0"/>
              <a:t>Solutions</a:t>
            </a:r>
          </a:p>
          <a:p>
            <a:pPr lvl="1"/>
            <a:r>
              <a:rPr lang="en-US" dirty="0"/>
              <a:t>NAT and private IP</a:t>
            </a:r>
          </a:p>
          <a:p>
            <a:pPr lvl="1"/>
            <a:r>
              <a:rPr lang="en-US" dirty="0" err="1"/>
              <a:t>Subnetting</a:t>
            </a:r>
            <a:r>
              <a:rPr lang="en-US" dirty="0"/>
              <a:t>, CIDR</a:t>
            </a:r>
          </a:p>
          <a:p>
            <a:pPr lvl="1"/>
            <a:r>
              <a:rPr lang="en-US" dirty="0"/>
              <a:t>IPV6</a:t>
            </a:r>
          </a:p>
        </p:txBody>
      </p:sp>
    </p:spTree>
    <p:extLst>
      <p:ext uri="{BB962C8B-B14F-4D97-AF65-F5344CB8AC3E}">
        <p14:creationId xmlns:p14="http://schemas.microsoft.com/office/powerpoint/2010/main" val="112436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B0328-AD77-41D5-8BB5-66C69BAE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IP 6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98A0A-CE5B-4CA2-A3FE-56C9EC34E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IP 4 had 32 bits.</a:t>
            </a:r>
          </a:p>
          <a:p>
            <a:r>
              <a:rPr lang="en-US" dirty="0"/>
              <a:t>If kept together there could have been 4,294,967,296 addresses.  </a:t>
            </a:r>
          </a:p>
          <a:p>
            <a:r>
              <a:rPr lang="en-US" dirty="0"/>
              <a:t>But they were made into classes making many unavailable as the set belonged to someone else.</a:t>
            </a:r>
          </a:p>
          <a:p>
            <a:r>
              <a:rPr lang="en-US" dirty="0"/>
              <a:t>IP V6 has 128 bits and we can have 2^128 addresses instead of 2^32. HAS 8 separate HEXTET (as octet in V4)</a:t>
            </a:r>
          </a:p>
          <a:p>
            <a:r>
              <a:rPr lang="en-US" dirty="0"/>
              <a:t>While IP4 used periods to separate them, IP6 uses colons to sperate them. We use hexadecimal characters to represent them instead of decimals. See next slide</a:t>
            </a:r>
          </a:p>
        </p:txBody>
      </p:sp>
    </p:spTree>
    <p:extLst>
      <p:ext uri="{BB962C8B-B14F-4D97-AF65-F5344CB8AC3E}">
        <p14:creationId xmlns:p14="http://schemas.microsoft.com/office/powerpoint/2010/main" val="182690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128</a:t>
            </a:r>
            <a:r>
              <a:rPr lang="en-US" baseline="0" dirty="0"/>
              <a:t> bits vs 32 bits</a:t>
            </a:r>
          </a:p>
          <a:p>
            <a:pPr lvl="1"/>
            <a:r>
              <a:rPr lang="en-US" baseline="0" dirty="0"/>
              <a:t>Dotted decimal location is hardly used (too long)</a:t>
            </a:r>
          </a:p>
          <a:p>
            <a:pPr lvl="1"/>
            <a:r>
              <a:rPr lang="en-US" baseline="0" dirty="0"/>
              <a:t>Colon hexadecimal notation is used</a:t>
            </a:r>
          </a:p>
          <a:p>
            <a:pPr lvl="2"/>
            <a:r>
              <a:rPr lang="en-US" dirty="0"/>
              <a:t>128 bits are divided into 8 section, each having</a:t>
            </a:r>
            <a:r>
              <a:rPr lang="en-US" baseline="0" dirty="0"/>
              <a:t> 16 bits.</a:t>
            </a:r>
          </a:p>
          <a:p>
            <a:pPr lvl="2"/>
            <a:r>
              <a:rPr lang="en-US" baseline="0" dirty="0"/>
              <a:t>Each 16 bits require 4 hexadecimal digits and are separated by colons</a:t>
            </a:r>
            <a:endParaRPr lang="en-US" dirty="0"/>
          </a:p>
          <a:p>
            <a:pPr lvl="2"/>
            <a:r>
              <a:rPr lang="en-US" dirty="0"/>
              <a:t>FDEC:BA98:7654:3210:ADBF:BBFF:2922:FFFF</a:t>
            </a:r>
          </a:p>
          <a:p>
            <a:pPr lvl="2"/>
            <a:r>
              <a:rPr lang="en-US" dirty="0"/>
              <a:t>If there</a:t>
            </a:r>
            <a:r>
              <a:rPr lang="en-US" baseline="0" dirty="0"/>
              <a:t> are lots of zeros like FF0C:0:0:0:0:0:B1 it can be written as FF0C::B1(this is known as zero compression)</a:t>
            </a:r>
          </a:p>
        </p:txBody>
      </p:sp>
    </p:spTree>
    <p:extLst>
      <p:ext uri="{BB962C8B-B14F-4D97-AF65-F5344CB8AC3E}">
        <p14:creationId xmlns:p14="http://schemas.microsoft.com/office/powerpoint/2010/main" val="3867104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6E7C-430F-457A-A658-6DF6E1D5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Subnetting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A52D3-D49A-47EB-B94F-331A3C7F5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 also has network address and host address.</a:t>
            </a:r>
          </a:p>
          <a:p>
            <a:r>
              <a:rPr lang="en-US" dirty="0"/>
              <a:t>Naturally we can use half of 128 (64) bits for Network and 64 for host.</a:t>
            </a:r>
          </a:p>
          <a:p>
            <a:r>
              <a:rPr lang="en-US" dirty="0"/>
              <a:t>Does not use subnet mask instead uses a forward slash and indicates number of bits in the network portion (like CIDR)</a:t>
            </a:r>
          </a:p>
          <a:p>
            <a:r>
              <a:rPr lang="en-US" dirty="0"/>
              <a:t>No private Ips exists in IP6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2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</a:t>
            </a:r>
            <a:r>
              <a:rPr lang="en-US" baseline="0" dirty="0"/>
              <a:t> IPV6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Unicast – intended</a:t>
            </a:r>
            <a:r>
              <a:rPr lang="en-US" baseline="0" dirty="0"/>
              <a:t> for one computer (Global unicast address). These are routable addresses. 2000::/3 (may use 3000..)</a:t>
            </a:r>
          </a:p>
          <a:p>
            <a:r>
              <a:rPr lang="en-US" baseline="0" dirty="0"/>
              <a:t>Global prefix is issued by the ISP (minimum of 48 bits).</a:t>
            </a:r>
          </a:p>
          <a:p>
            <a:pPr marL="457200" lvl="1" indent="0">
              <a:buNone/>
            </a:pPr>
            <a:r>
              <a:rPr lang="en-US" baseline="0" dirty="0"/>
              <a:t>The next 16 bits can be used for subnetting (thus total of 64 bits)</a:t>
            </a:r>
          </a:p>
          <a:p>
            <a:r>
              <a:rPr lang="en-US" dirty="0"/>
              <a:t>Unique Local FC00::/7 (or FD00…) Only used in the LAN like the old private Ips. </a:t>
            </a:r>
          </a:p>
          <a:p>
            <a:r>
              <a:rPr lang="en-US" baseline="0" dirty="0"/>
              <a:t>Multicast – intended for a set of computers in a membership group.  Each one gets a copy of the packet. FF00::/8</a:t>
            </a:r>
          </a:p>
          <a:p>
            <a:r>
              <a:rPr lang="en-US" baseline="0" dirty="0" err="1"/>
              <a:t>Anycast</a:t>
            </a:r>
            <a:r>
              <a:rPr lang="en-US" baseline="0" dirty="0"/>
              <a:t> – intended for a set of computers that share a common prefix.  A packet with an </a:t>
            </a:r>
            <a:r>
              <a:rPr lang="en-US" baseline="0" dirty="0" err="1"/>
              <a:t>anycast</a:t>
            </a:r>
            <a:r>
              <a:rPr lang="en-US" baseline="0" dirty="0"/>
              <a:t> address is delivered to only one computer out of a group (the most reachable one).  It is used when several servers can respond to a </a:t>
            </a:r>
            <a:r>
              <a:rPr lang="en-US" baseline="0" dirty="0" err="1"/>
              <a:t>querry</a:t>
            </a:r>
            <a:r>
              <a:rPr lang="en-US" baseline="0" dirty="0"/>
              <a:t>. 2000::/3</a:t>
            </a:r>
          </a:p>
          <a:p>
            <a:r>
              <a:rPr lang="en-US" baseline="0" dirty="0"/>
              <a:t>IPV6 does not have broadcast.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4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prefix of IPV6</a:t>
            </a:r>
            <a:r>
              <a:rPr lang="en-US" baseline="0" dirty="0"/>
              <a:t> is variable just as ipv4</a:t>
            </a:r>
          </a:p>
          <a:p>
            <a:r>
              <a:rPr lang="en-US" baseline="0" dirty="0"/>
              <a:t>Three parts of a IPV6 address</a:t>
            </a:r>
          </a:p>
          <a:p>
            <a:pPr lvl="1"/>
            <a:r>
              <a:rPr lang="en-US" baseline="0" dirty="0"/>
              <a:t>Global prefix</a:t>
            </a:r>
          </a:p>
          <a:p>
            <a:pPr lvl="1"/>
            <a:r>
              <a:rPr lang="en-US" baseline="0" dirty="0"/>
              <a:t>Subnet (generally, global prefix and subnet together is 64 bits)</a:t>
            </a:r>
          </a:p>
          <a:p>
            <a:pPr lvl="1"/>
            <a:r>
              <a:rPr lang="en-US" baseline="0" dirty="0"/>
              <a:t>Host (generally it is 64 bits)</a:t>
            </a:r>
          </a:p>
          <a:p>
            <a:pPr lvl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94656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that begin with prefix 00000000 are reserved for IPv4 compatibility</a:t>
            </a:r>
          </a:p>
          <a:p>
            <a:r>
              <a:rPr lang="en-US" dirty="0"/>
              <a:t>IPv6</a:t>
            </a:r>
            <a:r>
              <a:rPr lang="en-US" baseline="0" dirty="0"/>
              <a:t> allows several addresses to be assigned to an interface.  This way a computer can belong to unicast or multicast.</a:t>
            </a:r>
          </a:p>
          <a:p>
            <a:r>
              <a:rPr lang="en-US" baseline="0" dirty="0"/>
              <a:t>IPv6 can </a:t>
            </a:r>
            <a:r>
              <a:rPr lang="en-US" baseline="0" dirty="0" err="1"/>
              <a:t>autoconfigure</a:t>
            </a:r>
            <a:r>
              <a:rPr lang="en-US" baseline="0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6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499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21B – IP version 6</vt:lpstr>
      <vt:lpstr>Reason</vt:lpstr>
      <vt:lpstr>Why IP 6 </vt:lpstr>
      <vt:lpstr>IPV6</vt:lpstr>
      <vt:lpstr>Subnetting</vt:lpstr>
      <vt:lpstr>Three types of IPV6 addresses</vt:lpstr>
      <vt:lpstr>Prefix</vt:lpstr>
      <vt:lpstr>Things to know</vt:lpstr>
    </vt:vector>
  </TitlesOfParts>
  <Company>UTPA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21B – IP version 6</dc:title>
  <dc:creator>John Abraham</dc:creator>
  <cp:lastModifiedBy>John Abraham</cp:lastModifiedBy>
  <cp:revision>12</cp:revision>
  <dcterms:created xsi:type="dcterms:W3CDTF">2015-11-03T17:36:21Z</dcterms:created>
  <dcterms:modified xsi:type="dcterms:W3CDTF">2021-02-11T21:05:06Z</dcterms:modified>
</cp:coreProperties>
</file>