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 varScale="1">
        <p:scale>
          <a:sx n="98" d="100"/>
          <a:sy n="98" d="100"/>
        </p:scale>
        <p:origin x="157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03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9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7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6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6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47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11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12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71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81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DFA2-45E4-4644-8B58-1CCF7B26CCCF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37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BDFA2-45E4-4644-8B58-1CCF7B26CCCF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87FCC-086F-4B63-AAF2-E142BA4D7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1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Networking and Internet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John P. Abraham</a:t>
            </a:r>
          </a:p>
          <a:p>
            <a:r>
              <a:rPr lang="en-US" dirty="0"/>
              <a:t>Professor</a:t>
            </a:r>
          </a:p>
          <a:p>
            <a:r>
              <a:rPr lang="en-US" dirty="0"/>
              <a:t>UT-RGV</a:t>
            </a:r>
          </a:p>
        </p:txBody>
      </p:sp>
    </p:spTree>
    <p:extLst>
      <p:ext uri="{BB962C8B-B14F-4D97-AF65-F5344CB8AC3E}">
        <p14:creationId xmlns:p14="http://schemas.microsoft.com/office/powerpoint/2010/main" val="3609604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Transport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Communication between a pair of applications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0" i="0" u="none" strike="noStrike" kern="1200" baseline="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Demultiplexing</a:t>
            </a:r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among multiple destinations on a computer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Reliable delivery and retransmission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Mechanisms to control data rate and avoid congestion</a:t>
            </a:r>
          </a:p>
        </p:txBody>
      </p:sp>
    </p:spTree>
    <p:extLst>
      <p:ext uri="{BB962C8B-B14F-4D97-AF65-F5344CB8AC3E}">
        <p14:creationId xmlns:p14="http://schemas.microsoft.com/office/powerpoint/2010/main" val="4001264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Application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Format and representation of data and messages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Procedures applications follow to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– Transfer data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– Handle errors or unexpected conditions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Meaning of messages exchanged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Internet infrastructure such as routing and DNS</a:t>
            </a:r>
          </a:p>
        </p:txBody>
      </p:sp>
    </p:spTree>
    <p:extLst>
      <p:ext uri="{BB962C8B-B14F-4D97-AF65-F5344CB8AC3E}">
        <p14:creationId xmlns:p14="http://schemas.microsoft.com/office/powerpoint/2010/main" val="992145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772775" cy="831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0934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772775" cy="831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2241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772775" cy="831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4580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Dr. Abraham’s Summary of OSI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/>
              <a:t>Physical</a:t>
            </a:r>
            <a:r>
              <a:rPr lang="en-US" sz="2400" dirty="0"/>
              <a:t> – Wiring, connectors, bits, modulation, hub, repeater</a:t>
            </a:r>
          </a:p>
          <a:p>
            <a:r>
              <a:rPr lang="en-US" sz="2400" b="1" dirty="0"/>
              <a:t>Data link </a:t>
            </a:r>
            <a:r>
              <a:rPr lang="en-US" sz="2400" dirty="0"/>
              <a:t>– MAC address, Error detection (correction) media access, LAN connection (logical link), Switch, Bridge</a:t>
            </a:r>
          </a:p>
          <a:p>
            <a:r>
              <a:rPr lang="en-US" sz="2400" b="1" dirty="0"/>
              <a:t>Network</a:t>
            </a:r>
            <a:r>
              <a:rPr lang="en-US" sz="2400" dirty="0"/>
              <a:t> – IP address, path finding-routing, host-to-host connection, Router</a:t>
            </a:r>
          </a:p>
          <a:p>
            <a:r>
              <a:rPr lang="en-US" sz="2400" b="1" dirty="0"/>
              <a:t>Transport</a:t>
            </a:r>
            <a:r>
              <a:rPr lang="en-US" sz="2400" dirty="0"/>
              <a:t> – Process-to process connection, add reliability</a:t>
            </a:r>
          </a:p>
          <a:p>
            <a:r>
              <a:rPr lang="en-US" sz="2400" b="1" dirty="0"/>
              <a:t>Session</a:t>
            </a:r>
            <a:r>
              <a:rPr lang="en-US" sz="2400" dirty="0"/>
              <a:t> – Establish/disable connection, restore session, user authentication, </a:t>
            </a:r>
          </a:p>
          <a:p>
            <a:r>
              <a:rPr lang="en-US" sz="2400" b="1" dirty="0"/>
              <a:t>Presentation</a:t>
            </a:r>
            <a:r>
              <a:rPr lang="en-US" sz="2400" dirty="0"/>
              <a:t> – formatting data (ASCII, Unicode, </a:t>
            </a:r>
            <a:r>
              <a:rPr lang="en-US" sz="2400" dirty="0" err="1"/>
              <a:t>etc</a:t>
            </a:r>
            <a:r>
              <a:rPr lang="en-US" sz="2400" dirty="0"/>
              <a:t>), Encryption/Decryption</a:t>
            </a:r>
          </a:p>
          <a:p>
            <a:r>
              <a:rPr lang="en-US" sz="2400" b="1" dirty="0"/>
              <a:t>Application</a:t>
            </a:r>
            <a:r>
              <a:rPr lang="en-US" sz="2400" dirty="0"/>
              <a:t> – write and run applications</a:t>
            </a:r>
          </a:p>
        </p:txBody>
      </p:sp>
    </p:spTree>
    <p:extLst>
      <p:ext uri="{BB962C8B-B14F-4D97-AF65-F5344CB8AC3E}">
        <p14:creationId xmlns:p14="http://schemas.microsoft.com/office/powerpoint/2010/main" val="558649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 Idea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 Each computer contains an entire set of layered protocols</a:t>
            </a:r>
          </a:p>
          <a:p>
            <a:pPr lvl="0"/>
            <a:r>
              <a:rPr lang="en-US" dirty="0"/>
              <a:t> When an application sends a message – The message passes down through the layered protocols – A given layer adds information and forms a packet – The computer transmits the final packet</a:t>
            </a:r>
          </a:p>
          <a:p>
            <a:pPr lvl="0"/>
            <a:r>
              <a:rPr lang="en-US" dirty="0"/>
              <a:t> When a packet arrives – The packet passes up through the protocol layers – A given layer performs processing and passes the packet up to the next layer – The application receives the message that was sent</a:t>
            </a:r>
          </a:p>
        </p:txBody>
      </p:sp>
    </p:spTree>
    <p:extLst>
      <p:ext uri="{BB962C8B-B14F-4D97-AF65-F5344CB8AC3E}">
        <p14:creationId xmlns:p14="http://schemas.microsoft.com/office/powerpoint/2010/main" val="3886957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Some  Commercial Network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Apple Computer </a:t>
            </a:r>
            <a:r>
              <a:rPr lang="en-US" sz="3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Appletalk</a:t>
            </a:r>
            <a:endParaRPr lang="en-US" sz="3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Banyan </a:t>
            </a:r>
            <a:r>
              <a:rPr lang="en-US" sz="3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Vines</a:t>
            </a:r>
            <a:endParaRPr lang="en-US" sz="3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Digital Equipment Corporation </a:t>
            </a:r>
            <a:r>
              <a:rPr lang="en-US" sz="3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DECNET</a:t>
            </a:r>
            <a:endParaRPr lang="en-US" sz="3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IBM </a:t>
            </a:r>
            <a:r>
              <a:rPr lang="en-US" sz="3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SNA</a:t>
            </a:r>
            <a:endParaRPr lang="en-US" sz="3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ovell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3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Netware</a:t>
            </a:r>
            <a:endParaRPr lang="en-US" sz="3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3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Ungermann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Bass </a:t>
            </a:r>
            <a:r>
              <a:rPr lang="en-US" sz="3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NET/ One</a:t>
            </a:r>
            <a:endParaRPr lang="en-US" sz="3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Xerox </a:t>
            </a:r>
            <a:r>
              <a:rPr lang="en-US" sz="3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XNS</a:t>
            </a:r>
          </a:p>
        </p:txBody>
      </p:sp>
    </p:spTree>
    <p:extLst>
      <p:ext uri="{BB962C8B-B14F-4D97-AF65-F5344CB8AC3E}">
        <p14:creationId xmlns:p14="http://schemas.microsoft.com/office/powerpoint/2010/main" val="4200110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Some Research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endParaRPr lang="en-US" sz="4400" b="1" i="0" u="none" strike="noStrike" kern="1200" baseline="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Xerox Palo Alto Research Center</a:t>
            </a:r>
          </a:p>
          <a:p>
            <a:pPr lvl="1"/>
            <a:r>
              <a:rPr lang="en-US" sz="40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en-US" sz="4000" b="0" i="1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Ethernet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MIT and elsewhere</a:t>
            </a:r>
          </a:p>
          <a:p>
            <a:pPr lvl="1"/>
            <a:r>
              <a:rPr lang="en-US" sz="40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en-US" sz="4000" b="0" i="1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Token passing ring networks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Department of Defense</a:t>
            </a:r>
          </a:p>
          <a:p>
            <a:pPr lvl="1"/>
            <a:r>
              <a:rPr lang="en-US" sz="40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en-US" sz="4000" b="0" i="1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ARPANET</a:t>
            </a:r>
          </a:p>
          <a:p>
            <a:pPr lvl="1"/>
            <a:r>
              <a:rPr lang="en-US" sz="40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en-US" sz="4000" b="0" i="1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SATNET</a:t>
            </a:r>
          </a:p>
          <a:p>
            <a:pPr lvl="1"/>
            <a:r>
              <a:rPr lang="en-US" sz="40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en-US" sz="4000" b="0" i="1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Packet radio net</a:t>
            </a:r>
          </a:p>
          <a:p>
            <a:pPr lvl="1"/>
            <a:r>
              <a:rPr lang="en-US" sz="40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– The </a:t>
            </a:r>
            <a:r>
              <a:rPr lang="en-US" sz="4000" b="0" i="1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global Internet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713" y="3419475"/>
            <a:ext cx="28575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4532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Which Organizations Issue Standards?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IEEE (</a:t>
            </a:r>
            <a:r>
              <a:rPr lang="en-US" sz="4400" b="0" i="1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Institute of Electrical and Electronics Engineers</a:t>
            </a:r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IETF (</a:t>
            </a:r>
            <a:r>
              <a:rPr lang="en-US" sz="4400" b="0" i="1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Internet Engineering Task Force</a:t>
            </a:r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ITU (</a:t>
            </a:r>
            <a:r>
              <a:rPr lang="en-US" sz="4400" b="0" i="1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International Telecommunications Union</a:t>
            </a:r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ISO (</a:t>
            </a:r>
            <a:r>
              <a:rPr lang="en-US" sz="4400" b="0" i="1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International Organization for Standardization</a:t>
            </a:r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W3C (</a:t>
            </a:r>
            <a:r>
              <a:rPr lang="en-US" sz="4400" b="0" i="1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World Wide Web Consortium</a:t>
            </a:r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</a:t>
            </a:r>
          </a:p>
          <a:p>
            <a:pPr marL="0" lvl="0" indent="0">
              <a:buNone/>
            </a:pPr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...and many others</a:t>
            </a:r>
          </a:p>
        </p:txBody>
      </p:sp>
    </p:spTree>
    <p:extLst>
      <p:ext uri="{BB962C8B-B14F-4D97-AF65-F5344CB8AC3E}">
        <p14:creationId xmlns:p14="http://schemas.microsoft.com/office/powerpoint/2010/main" val="3184436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61913"/>
            <a:ext cx="8715375" cy="673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845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Physical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Underlying transmission media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Electromagnetic energy and its use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Representation of information in signals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Electrical properties such as radio frequencies and voltage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Associated hardware</a:t>
            </a:r>
          </a:p>
        </p:txBody>
      </p:sp>
    </p:spTree>
    <p:extLst>
      <p:ext uri="{BB962C8B-B14F-4D97-AF65-F5344CB8AC3E}">
        <p14:creationId xmlns:p14="http://schemas.microsoft.com/office/powerpoint/2010/main" val="397044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Network Interface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Communication between a computer and network hardware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Also called </a:t>
            </a:r>
            <a:r>
              <a:rPr lang="en-US" sz="4400" b="0" i="1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data link </a:t>
            </a:r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or </a:t>
            </a:r>
            <a:r>
              <a:rPr lang="en-US" sz="4400" b="0" i="1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MAC </a:t>
            </a:r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layer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Mechanisms for gaining access to shared media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Hardware (MAC) addressing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Packet (frame) formats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Packet (frame) types and </a:t>
            </a:r>
            <a:r>
              <a:rPr lang="en-US" sz="4400" b="0" i="0" u="none" strike="noStrike" kern="1200" baseline="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demultiplexing</a:t>
            </a:r>
            <a:endParaRPr lang="en-US" sz="4400" b="0" i="0" u="none" strike="noStrike" kern="1200" baseline="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Error detection</a:t>
            </a:r>
          </a:p>
        </p:txBody>
      </p:sp>
    </p:spTree>
    <p:extLst>
      <p:ext uri="{BB962C8B-B14F-4D97-AF65-F5344CB8AC3E}">
        <p14:creationId xmlns:p14="http://schemas.microsoft.com/office/powerpoint/2010/main" val="2842830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Internet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Communication between a pair of computers across the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Internet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Internet packet format (datagram)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Internet addressing model and address assignment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Forwarding of Internet packets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Dividing an Internet packet into smaller packets for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transmission</a:t>
            </a:r>
          </a:p>
          <a:p>
            <a:pPr lvl="0"/>
            <a:r>
              <a:rPr lang="en-US" sz="4400" b="0" i="0" u="none" strike="noStrike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Error detection and reporting</a:t>
            </a:r>
          </a:p>
        </p:txBody>
      </p:sp>
    </p:spTree>
    <p:extLst>
      <p:ext uri="{BB962C8B-B14F-4D97-AF65-F5344CB8AC3E}">
        <p14:creationId xmlns:p14="http://schemas.microsoft.com/office/powerpoint/2010/main" val="324709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20203</TotalTime>
  <Words>486</Words>
  <Application>Microsoft Office PowerPoint</Application>
  <PresentationFormat>On-screen Show (4:3)</PresentationFormat>
  <Paragraphs>77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Networking and Internet</vt:lpstr>
      <vt:lpstr>General Idea </vt:lpstr>
      <vt:lpstr>Some  Commercial Network Systems</vt:lpstr>
      <vt:lpstr>Some Research Projects</vt:lpstr>
      <vt:lpstr>Which Organizations Issue Standards?</vt:lpstr>
      <vt:lpstr>PowerPoint Presentation</vt:lpstr>
      <vt:lpstr>Physical Layer</vt:lpstr>
      <vt:lpstr>Network Interface Layer</vt:lpstr>
      <vt:lpstr>Internet Layer</vt:lpstr>
      <vt:lpstr>Transport Layer</vt:lpstr>
      <vt:lpstr>Application Layer</vt:lpstr>
      <vt:lpstr>PowerPoint Presentation</vt:lpstr>
      <vt:lpstr>PowerPoint Presentation</vt:lpstr>
      <vt:lpstr>PowerPoint Presentation</vt:lpstr>
      <vt:lpstr>Dr. Abraham’s Summary of OSI</vt:lpstr>
    </vt:vector>
  </TitlesOfParts>
  <Company>UTPA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and Internet</dc:title>
  <dc:creator>John Abraham</dc:creator>
  <cp:lastModifiedBy>John Abraham</cp:lastModifiedBy>
  <cp:revision>13</cp:revision>
  <cp:lastPrinted>2015-10-01T16:06:42Z</cp:lastPrinted>
  <dcterms:created xsi:type="dcterms:W3CDTF">2015-08-31T17:34:47Z</dcterms:created>
  <dcterms:modified xsi:type="dcterms:W3CDTF">2020-01-23T22:42:36Z</dcterms:modified>
</cp:coreProperties>
</file>