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764" r:id="rId2"/>
    <p:sldId id="765" r:id="rId3"/>
    <p:sldId id="771" r:id="rId4"/>
    <p:sldId id="773" r:id="rId5"/>
    <p:sldId id="774" r:id="rId6"/>
    <p:sldId id="327" r:id="rId7"/>
    <p:sldId id="315" r:id="rId8"/>
    <p:sldId id="326" r:id="rId9"/>
    <p:sldId id="316" r:id="rId10"/>
    <p:sldId id="32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75" d="100"/>
          <a:sy n="75" d="100"/>
        </p:scale>
        <p:origin x="12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1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4C30F2-5040-44C6-8D49-F580331E5A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D0186FF-5850-420A-B08D-E1D695E95F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3D7D337-FC3A-4394-9304-BED78094C5F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1CD7D2A-9F8F-4A3E-9D41-0971356B05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851AE7A-F3E0-4B9C-B9CC-FA3B65C0D6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0097762-D3BC-49FC-B51F-CD4245B26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1F2262-5562-46BA-883D-7191C74F2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20F7AA52-3D4E-43D0-B8E0-C25298CFB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3314014C-C9E6-46D5-8288-D21E54E89F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065511F-255F-4C14-A4E5-0B035236F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084AA6B-39CC-461F-ADF9-AD1871812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C86B1AE-6B66-49AF-9F3E-1C6A9185A8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18BE1-92B0-4E91-AAFA-892EFD00CC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55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22104A-27E1-4D1E-8883-448A0D8C60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E998A8-75A5-4197-8F06-15B4D7D3C3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6731D0-5C1A-4710-ADD0-99858126D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0D55-A8C1-4E57-A600-073C0F8AB8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54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1D7D46-59EB-4164-AB7D-5276948FF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D5D0E3-6488-4E86-8F68-303CC7355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A4B481-2EFD-4122-894D-48D17A5E49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28584-D7F6-4844-9BAA-4626D627D0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676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13CF8F-F047-4790-87F6-14FEE2BD11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C17FA0-7B83-4DA6-B8EE-62355A036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8C079D-B0B5-4FBF-996C-FD4AF28ABA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67D2-940A-46BD-986B-5793D55AFC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200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D27A96-D63C-4A17-8F8D-865A5C5BC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EC1BD8-F6AD-4DF7-935A-861F1D7A6A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B1534B-0625-4CED-AA51-E69B6FC39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B916B-4E59-42B5-A0BC-118D8D2A7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86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BE5457-565C-4719-A754-1A4A0D68AF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2A17B7-7C54-44A3-93E6-E10F5EAF72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10100E-421A-4A44-AD42-45981ABE51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489FF-3CC0-421B-9D58-9190D0050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32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262E3C-623B-43C0-9AD2-3835C8F3CA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BAB17B-8931-4A4C-8F6A-E4BA55993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9CDEF0-10EA-4D2B-B64C-C71D52D14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8E3B1-309A-4F35-A7C4-03D60E19F0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88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2530EA-067A-41E8-80AD-EF6D9FAFFD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2A977C-A905-42E4-A7B6-0F69835E2A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A11835-6049-4CA5-ADBE-3BB838F00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3231C-C6F5-4D14-B572-501006EC9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77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72A83C-F01A-4838-8C05-43F3F02AD5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BAAB22-0907-4C02-9FB6-29F7AAB67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48A7848-E5D3-4627-B99B-B845B43CA7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69C73-7567-4B5A-8ECA-6758F1A4B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90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794631-9C48-431F-9EE3-EE15CC0F0F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C8651E7-7E45-4DA4-B09D-2A1A61F86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4C3BEA-E564-4494-83C1-E1F2F1ABE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299F1-DFD3-4777-88C3-306477FA1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75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EE1DFD-A771-46AB-98A9-21B40B7266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A62ED9-3B2E-44B6-9BDA-2BD4935B79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A261B4-BF5B-403D-81D0-E1D102ABE5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8C7E2-B0BB-4CE2-9D41-08F0703433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1E9DC2-31A7-4D3F-9392-5869CF4F26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713EE4-1564-4D2E-A1B4-1DB63AC10A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65BFD8-97BA-4F3F-84CC-CDFF04D978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CA1BA-CE3E-4401-8B76-7EA0AC01D1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18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339A13-4C01-4AA5-8BAF-D23AEC14E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9C1A8C-12F4-4D10-A36B-B7AC4D657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46B36969-58FD-42F6-885D-3BCEFA3B27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B35367B-092C-4580-8B1B-ACD8FF1954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C58B2BD6-49A6-4696-9756-37F035A78C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16AA0A5C-01C0-4B13-840F-215B6F56F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140CB00E-C59F-45C6-8062-1AE95B75A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85898227-6C93-4316-B28F-59A9AA181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utpa.edu/jabraham/schcurrent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D75F538-F721-40EF-B410-E2E8D3FCFC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Advanced Computer Networking Course 6345</a:t>
            </a:r>
            <a:br>
              <a:rPr lang="en-US" altLang="en-US" dirty="0"/>
            </a:br>
            <a:r>
              <a:rPr lang="en-US" altLang="en-US" dirty="0"/>
              <a:t>2022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9CAADDF-5A90-477B-BA47-C44F77F62F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0375" y="4724400"/>
            <a:ext cx="80772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Dr. John P. Abraham, Professor</a:t>
            </a:r>
          </a:p>
          <a:p>
            <a:r>
              <a:rPr lang="en-US" altLang="en-US"/>
              <a:t>UTRGV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77C1DFA-B1F8-407E-90F5-0C40986A2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Practical portion (lab)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4AF88B6-756D-4E4B-806F-61BE736081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229600" cy="4953000"/>
          </a:xfrm>
        </p:spPr>
        <p:txBody>
          <a:bodyPr/>
          <a:lstStyle/>
          <a:p>
            <a:pPr lvl="1"/>
            <a:r>
              <a:rPr lang="en-US" altLang="en-US" sz="1600" dirty="0"/>
              <a:t>Virtual Machine</a:t>
            </a:r>
          </a:p>
          <a:p>
            <a:pPr lvl="1"/>
            <a:r>
              <a:rPr lang="en-US" altLang="en-US" sz="1600" dirty="0"/>
              <a:t>Share files - SAMBA</a:t>
            </a:r>
          </a:p>
          <a:p>
            <a:pPr lvl="1"/>
            <a:r>
              <a:rPr lang="en-US" altLang="en-US" sz="1600" dirty="0"/>
              <a:t>Peer to Peer</a:t>
            </a:r>
          </a:p>
          <a:p>
            <a:pPr lvl="1"/>
            <a:r>
              <a:rPr lang="en-US" altLang="en-US" sz="1600" dirty="0"/>
              <a:t>Ethical Hacking</a:t>
            </a:r>
          </a:p>
          <a:p>
            <a:pPr lvl="1"/>
            <a:r>
              <a:rPr lang="en-US" altLang="en-US" sz="1600" dirty="0"/>
              <a:t>Socket Programming</a:t>
            </a:r>
          </a:p>
          <a:p>
            <a:pPr lvl="1"/>
            <a:r>
              <a:rPr lang="en-US" altLang="en-US" sz="1600" dirty="0"/>
              <a:t>RDP</a:t>
            </a:r>
          </a:p>
          <a:p>
            <a:pPr lvl="1"/>
            <a:r>
              <a:rPr lang="en-US" altLang="en-US" sz="1600" dirty="0"/>
              <a:t>Domain</a:t>
            </a:r>
          </a:p>
          <a:p>
            <a:pPr lvl="1"/>
            <a:r>
              <a:rPr lang="en-US" altLang="en-US" sz="1600" dirty="0" err="1"/>
              <a:t>Netadmin</a:t>
            </a:r>
            <a:r>
              <a:rPr lang="en-US" altLang="en-US" sz="1600" dirty="0"/>
              <a:t> (Tools)</a:t>
            </a:r>
          </a:p>
          <a:p>
            <a:pPr lvl="1"/>
            <a:r>
              <a:rPr lang="en-US" altLang="en-US" sz="1600" dirty="0"/>
              <a:t>Join the domain</a:t>
            </a:r>
          </a:p>
          <a:p>
            <a:pPr lvl="1"/>
            <a:r>
              <a:rPr lang="en-US" altLang="en-US" sz="1600" dirty="0"/>
              <a:t>Create Security groups</a:t>
            </a:r>
          </a:p>
          <a:p>
            <a:pPr lvl="1"/>
            <a:r>
              <a:rPr lang="en-US" altLang="en-US" sz="1600" dirty="0"/>
              <a:t>Grant local Admin rights</a:t>
            </a:r>
          </a:p>
          <a:p>
            <a:pPr lvl="1"/>
            <a:r>
              <a:rPr lang="en-US" altLang="en-US" sz="1600" dirty="0"/>
              <a:t>Packet analyzer Cisco Academy</a:t>
            </a:r>
          </a:p>
          <a:p>
            <a:pPr lvl="1"/>
            <a:r>
              <a:rPr lang="en-US" altLang="en-US" sz="1600" dirty="0"/>
              <a:t>WSUS</a:t>
            </a:r>
          </a:p>
          <a:p>
            <a:pPr lvl="1"/>
            <a:r>
              <a:rPr lang="en-US" altLang="en-US" sz="1600" dirty="0"/>
              <a:t>Backup</a:t>
            </a:r>
          </a:p>
          <a:p>
            <a:pPr lvl="1"/>
            <a:r>
              <a:rPr lang="en-US" altLang="en-US" sz="1600" dirty="0"/>
              <a:t>IIS</a:t>
            </a:r>
          </a:p>
          <a:p>
            <a:pPr lvl="1"/>
            <a:r>
              <a:rPr lang="en-US" altLang="en-US" sz="1600" dirty="0"/>
              <a:t>Current topics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F85B501E-0F11-48DE-B4AB-671962ED3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Textbook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50D55EBA-4C1F-43C0-B670-723619D001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en-US" altLang="en-US" b="1" dirty="0"/>
              <a:t>Required Textbook</a:t>
            </a:r>
            <a:r>
              <a:rPr lang="en-US" altLang="en-US" dirty="0"/>
              <a:t>: </a:t>
            </a:r>
            <a:r>
              <a:rPr lang="en-US" dirty="0" err="1"/>
              <a:t>Forouzan</a:t>
            </a:r>
            <a:r>
              <a:rPr lang="en-US" dirty="0"/>
              <a:t>, Behrouz, Data Communications &amp; Networking with TCP/IP protocol Suite, 6</a:t>
            </a:r>
            <a:r>
              <a:rPr lang="en-US" baseline="30000" dirty="0"/>
              <a:t>th</a:t>
            </a:r>
            <a:r>
              <a:rPr lang="en-US" dirty="0"/>
              <a:t> Edition, McGraw Hill 2022.  </a:t>
            </a:r>
          </a:p>
          <a:p>
            <a:pPr>
              <a:defRPr/>
            </a:pPr>
            <a:r>
              <a:rPr lang="en-US" dirty="0"/>
              <a:t>ISBN10: 0078022096, ISBN13: 9780078022098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b="1" dirty="0"/>
          </a:p>
        </p:txBody>
      </p:sp>
      <p:sp>
        <p:nvSpPr>
          <p:cNvPr id="8196" name="TextBox 1">
            <a:extLst>
              <a:ext uri="{FF2B5EF4-FFF2-40B4-BE49-F238E27FC236}">
                <a16:creationId xmlns:a16="http://schemas.microsoft.com/office/drawing/2014/main" id="{5381978B-FF0A-4578-8A03-F4E8C6C3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443538"/>
            <a:ext cx="305435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197" name="Picture 4" descr="Data Communications and Networking with TCP/IP Protocol Suite">
            <a:extLst>
              <a:ext uri="{FF2B5EF4-FFF2-40B4-BE49-F238E27FC236}">
                <a16:creationId xmlns:a16="http://schemas.microsoft.com/office/drawing/2014/main" id="{56FDC718-5849-4AFF-80F0-6D04293E0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3505200"/>
            <a:ext cx="2349500" cy="31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717E732-8F38-4A8F-9C45-9B29DA466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What is covered in the course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C4CFF0F-F2EE-42F5-8EDF-93126DDA1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143000"/>
            <a:ext cx="7886700" cy="563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/>
              <a:t>Lecture Portion</a:t>
            </a:r>
          </a:p>
          <a:p>
            <a:pPr lvl="1" eaLnBrk="1" hangingPunct="1"/>
            <a:r>
              <a:rPr lang="en-US" altLang="en-US" sz="2400" dirty="0"/>
              <a:t>Network Applications &amp; Network programming</a:t>
            </a:r>
          </a:p>
          <a:p>
            <a:pPr lvl="1" eaLnBrk="1" hangingPunct="1"/>
            <a:r>
              <a:rPr lang="en-US" altLang="en-US" sz="2400" dirty="0"/>
              <a:t>Data communications (low level details)</a:t>
            </a:r>
          </a:p>
          <a:p>
            <a:pPr lvl="1" eaLnBrk="1" hangingPunct="1"/>
            <a:r>
              <a:rPr lang="en-US" altLang="en-US" sz="2400" dirty="0"/>
              <a:t>Packet switching and network technologies</a:t>
            </a:r>
          </a:p>
          <a:p>
            <a:pPr lvl="1" eaLnBrk="1" hangingPunct="1"/>
            <a:r>
              <a:rPr lang="en-US" altLang="en-US" sz="2400" dirty="0"/>
              <a:t>Internetworking with TCP/IP</a:t>
            </a:r>
          </a:p>
          <a:p>
            <a:pPr lvl="1" eaLnBrk="1" hangingPunct="1"/>
            <a:r>
              <a:rPr lang="en-US" altLang="en-US" sz="2400" dirty="0"/>
              <a:t>Other concepts such as interoperability standards, protocol suites and layering models</a:t>
            </a:r>
          </a:p>
          <a:p>
            <a:pPr eaLnBrk="1" hangingPunct="1"/>
            <a:r>
              <a:rPr lang="en-US" altLang="en-US" sz="2400" dirty="0"/>
              <a:t>Practical portion</a:t>
            </a:r>
          </a:p>
          <a:p>
            <a:pPr lvl="1" eaLnBrk="1" hangingPunct="1"/>
            <a:r>
              <a:rPr lang="en-US" altLang="en-US" sz="2400" dirty="0"/>
              <a:t>Virtual Machine networking</a:t>
            </a:r>
          </a:p>
          <a:p>
            <a:pPr lvl="1" eaLnBrk="1" hangingPunct="1"/>
            <a:r>
              <a:rPr lang="en-US" altLang="en-US" sz="2400" dirty="0"/>
              <a:t>Some additional latest topics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8AE2889-BAAA-406B-89CD-0635E5D64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Socket programming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9CF394D-A611-4415-8239-421A86A04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altLang="en-US" dirty="0"/>
              <a:t>All underlying network applications such as email, ftp, web, etc. use underlying technologies and programs</a:t>
            </a:r>
          </a:p>
          <a:p>
            <a:pPr lvl="1" eaLnBrk="1" hangingPunct="1"/>
            <a:r>
              <a:rPr lang="en-US" altLang="en-US" dirty="0"/>
              <a:t>The goal of this course is not to teach you programming.  Students should write three socket programs in a language of their choice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113C15E-69E9-4844-BAEE-6B2F5D0BE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Data Communication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FDB1D2F-A489-4673-B812-BBFFB7170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Technologies used to send data across communication lines</a:t>
            </a:r>
          </a:p>
          <a:p>
            <a:pPr lvl="1" eaLnBrk="1" hangingPunct="1"/>
            <a:r>
              <a:rPr lang="en-US" altLang="en-US" dirty="0"/>
              <a:t>Modulation</a:t>
            </a:r>
          </a:p>
          <a:p>
            <a:pPr lvl="1" eaLnBrk="1" hangingPunct="1"/>
            <a:r>
              <a:rPr lang="en-US" altLang="en-US" dirty="0"/>
              <a:t>Digital to analog </a:t>
            </a:r>
          </a:p>
          <a:p>
            <a:pPr lvl="1" eaLnBrk="1" hangingPunct="1"/>
            <a:r>
              <a:rPr lang="en-US" altLang="en-US" dirty="0"/>
              <a:t>Light</a:t>
            </a:r>
          </a:p>
          <a:p>
            <a:pPr lvl="1" eaLnBrk="1" hangingPunct="1"/>
            <a:r>
              <a:rPr lang="en-US" altLang="en-US" dirty="0"/>
              <a:t>Multiplexing</a:t>
            </a:r>
          </a:p>
          <a:p>
            <a:pPr lvl="1" eaLnBrk="1" hangingPunct="1"/>
            <a:r>
              <a:rPr lang="en-US" altLang="en-US" dirty="0"/>
              <a:t>Encryption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A291EC4-2385-4560-A8D1-33E40BB06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Website used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AF53B05-7C4E-4E73-9582-71EFD6172E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All assignments and study questions will be posted at</a:t>
            </a:r>
          </a:p>
          <a:p>
            <a:r>
              <a:rPr lang="en-US" altLang="en-US" dirty="0">
                <a:hlinkClick r:id="rId2"/>
              </a:rPr>
              <a:t>http://faculty.utpa.edu/jabraham/schcurrent.htm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Also check the Blackboard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C3902A4-6244-4378-AA3B-B395FA56A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Multiple choice questions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F306EF0C-7B00-4CA4-824C-9D0E87A3C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 will post multiple choice questions for each chapter.  Please check your answers with the key I will post.</a:t>
            </a:r>
          </a:p>
          <a:p>
            <a:r>
              <a:rPr lang="en-US" altLang="en-US" dirty="0"/>
              <a:t>Many of the exam questions will be taken from these quizzes.  If you do not do them, more than likely you fail the exams.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02124E9-E336-4FA8-BCEB-32A9BABA7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altLang="en-US" dirty="0"/>
              <a:t>Attendance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3D0F55A-ACFD-4E7F-B4D8-8BD1678641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8229600" cy="4530725"/>
          </a:xfrm>
        </p:spPr>
        <p:txBody>
          <a:bodyPr/>
          <a:lstStyle/>
          <a:p>
            <a:r>
              <a:rPr lang="en-US" altLang="en-US" sz="2800" dirty="0"/>
              <a:t>Attendance and class participation is required to pass the course. If you must miss an exam, make prior arrangements. No make-up exams will be given unless you contact me in advance!</a:t>
            </a:r>
          </a:p>
          <a:p>
            <a:r>
              <a:rPr lang="en-US" altLang="en-US" sz="2800" dirty="0"/>
              <a:t>Late homework will be levied heavy penalties.  Penalty:</a:t>
            </a:r>
          </a:p>
          <a:p>
            <a:pPr lvl="1"/>
            <a:r>
              <a:rPr lang="en-US" altLang="en-US" sz="2400" dirty="0"/>
              <a:t>Fall: One day late 10%, 1 week late 20%, 2 weeks late 50%.  Not accepted afterwards.</a:t>
            </a:r>
          </a:p>
          <a:p>
            <a:pPr lvl="1"/>
            <a:r>
              <a:rPr lang="en-US" altLang="en-US" sz="2400" dirty="0"/>
              <a:t>Summer: 1 day late 10%, 2 days late 20%, 1 week late 50%, not accepted after 1 week.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771D0F2-1AC6-470B-A5AA-4A094ACA5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5A50F-EE20-4A69-AA89-2288675D8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sz="2800" dirty="0"/>
              <a:t>Midterm and Final Exams 				60% </a:t>
            </a:r>
          </a:p>
          <a:p>
            <a:pPr>
              <a:defRPr/>
            </a:pPr>
            <a:r>
              <a:rPr lang="en-US" sz="2800" dirty="0"/>
              <a:t>Practical portion (labs), programming		35% </a:t>
            </a:r>
          </a:p>
          <a:p>
            <a:pPr>
              <a:defRPr/>
            </a:pPr>
            <a:r>
              <a:rPr lang="en-US" sz="2800" dirty="0"/>
              <a:t>Attendance 				 		 5%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6395</TotalTime>
  <Words>406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Garamond</vt:lpstr>
      <vt:lpstr>Wingdings</vt:lpstr>
      <vt:lpstr>Edge</vt:lpstr>
      <vt:lpstr>Advanced Computer Networking Course 6345 2022</vt:lpstr>
      <vt:lpstr>Textbook</vt:lpstr>
      <vt:lpstr>What is covered in the course</vt:lpstr>
      <vt:lpstr>Socket programming</vt:lpstr>
      <vt:lpstr>Data Communication</vt:lpstr>
      <vt:lpstr>Website used</vt:lpstr>
      <vt:lpstr>Multiple choice questions</vt:lpstr>
      <vt:lpstr>Attendance </vt:lpstr>
      <vt:lpstr>Grading</vt:lpstr>
      <vt:lpstr>Practical portion (lab)</vt:lpstr>
    </vt:vector>
  </TitlesOfParts>
  <Company>UTPA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John P. Abraham</dc:title>
  <dc:creator>abraham</dc:creator>
  <cp:lastModifiedBy>John Abraham</cp:lastModifiedBy>
  <cp:revision>43</cp:revision>
  <dcterms:created xsi:type="dcterms:W3CDTF">2010-01-25T20:14:53Z</dcterms:created>
  <dcterms:modified xsi:type="dcterms:W3CDTF">2022-01-08T15:18:34Z</dcterms:modified>
</cp:coreProperties>
</file>