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369" autoAdjust="0"/>
  </p:normalViewPr>
  <p:slideViewPr>
    <p:cSldViewPr>
      <p:cViewPr varScale="1">
        <p:scale>
          <a:sx n="91" d="100"/>
          <a:sy n="91" d="100"/>
        </p:scale>
        <p:origin x="-29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B5B3-182A-4B75-BB07-75E04332FE54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72575-76C2-45CF-8696-B08CE6BDD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57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B5B3-182A-4B75-BB07-75E04332FE54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72575-76C2-45CF-8696-B08CE6BDD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99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B5B3-182A-4B75-BB07-75E04332FE54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72575-76C2-45CF-8696-B08CE6BDD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203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B5B3-182A-4B75-BB07-75E04332FE54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72575-76C2-45CF-8696-B08CE6BDD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495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B5B3-182A-4B75-BB07-75E04332FE54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72575-76C2-45CF-8696-B08CE6BDD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317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B5B3-182A-4B75-BB07-75E04332FE54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72575-76C2-45CF-8696-B08CE6BDD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460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B5B3-182A-4B75-BB07-75E04332FE54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72575-76C2-45CF-8696-B08CE6BDD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136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B5B3-182A-4B75-BB07-75E04332FE54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72575-76C2-45CF-8696-B08CE6BDD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365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B5B3-182A-4B75-BB07-75E04332FE54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72575-76C2-45CF-8696-B08CE6BDD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161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B5B3-182A-4B75-BB07-75E04332FE54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72575-76C2-45CF-8696-B08CE6BDD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14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B5B3-182A-4B75-BB07-75E04332FE54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72575-76C2-45CF-8696-B08CE6BDD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231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AB5B3-182A-4B75-BB07-75E04332FE54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72575-76C2-45CF-8696-B08CE6BDD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85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Chapters 9,10,11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Abraham</a:t>
            </a:r>
          </a:p>
          <a:p>
            <a:r>
              <a:rPr lang="en-US" dirty="0" smtClean="0"/>
              <a:t>Professor UTPA</a:t>
            </a:r>
          </a:p>
        </p:txBody>
      </p:sp>
    </p:spTree>
    <p:extLst>
      <p:ext uri="{BB962C8B-B14F-4D97-AF65-F5344CB8AC3E}">
        <p14:creationId xmlns:p14="http://schemas.microsoft.com/office/powerpoint/2010/main" val="2003793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Already</a:t>
            </a:r>
            <a:r>
              <a:rPr lang="en-US" baseline="0" dirty="0" smtClean="0"/>
              <a:t> discussed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chapters were discussed in previous lectures.</a:t>
            </a:r>
          </a:p>
          <a:p>
            <a:r>
              <a:rPr lang="en-US" dirty="0" smtClean="0"/>
              <a:t>A summary is given here</a:t>
            </a:r>
          </a:p>
        </p:txBody>
      </p:sp>
    </p:spTree>
    <p:extLst>
      <p:ext uri="{BB962C8B-B14F-4D97-AF65-F5344CB8AC3E}">
        <p14:creationId xmlns:p14="http://schemas.microsoft.com/office/powerpoint/2010/main" val="806663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9 Transmission modes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Parallel transmission</a:t>
            </a:r>
          </a:p>
          <a:p>
            <a:pPr lvl="1"/>
            <a:r>
              <a:rPr lang="en-US" dirty="0" smtClean="0"/>
              <a:t>Faster.  More wires required</a:t>
            </a:r>
            <a:r>
              <a:rPr lang="en-US" baseline="0" dirty="0" smtClean="0"/>
              <a:t> including controls.</a:t>
            </a:r>
            <a:endParaRPr lang="en-US" dirty="0" smtClean="0"/>
          </a:p>
          <a:p>
            <a:r>
              <a:rPr lang="en-US" dirty="0" smtClean="0"/>
              <a:t>Serial Transmission</a:t>
            </a:r>
          </a:p>
          <a:p>
            <a:pPr lvl="1"/>
            <a:r>
              <a:rPr lang="en-US" dirty="0" smtClean="0"/>
              <a:t>Replacing parallel as computers are faster now. Less prone to errors and longer cable lengths. Parallel data has to be converted to serial using UART.</a:t>
            </a:r>
          </a:p>
          <a:p>
            <a:pPr lvl="0"/>
            <a:r>
              <a:rPr lang="en-US" dirty="0" smtClean="0"/>
              <a:t>Transmission order, MSB or LSB (UART is little endian generally).</a:t>
            </a:r>
          </a:p>
        </p:txBody>
      </p:sp>
    </p:spTree>
    <p:extLst>
      <p:ext uri="{BB962C8B-B14F-4D97-AF65-F5344CB8AC3E}">
        <p14:creationId xmlns:p14="http://schemas.microsoft.com/office/powerpoint/2010/main" val="1358135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Asynchronous  and Synchronous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Asynchronous: RS-232 – see handwritten notes</a:t>
            </a:r>
          </a:p>
          <a:p>
            <a:r>
              <a:rPr lang="en-US" dirty="0" smtClean="0"/>
              <a:t>Synchronous – sender and</a:t>
            </a:r>
            <a:r>
              <a:rPr lang="en-US" baseline="0" dirty="0" smtClean="0"/>
              <a:t> receiver are always synchronized, does not require start and stop bits.</a:t>
            </a:r>
          </a:p>
        </p:txBody>
      </p:sp>
    </p:spTree>
    <p:extLst>
      <p:ext uri="{BB962C8B-B14F-4D97-AF65-F5344CB8AC3E}">
        <p14:creationId xmlns:p14="http://schemas.microsoft.com/office/powerpoint/2010/main" val="185668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Bytes, Blocks and Frames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Sending bytes can be slow.  What happens if</a:t>
            </a:r>
            <a:r>
              <a:rPr lang="en-US" baseline="0" dirty="0" smtClean="0"/>
              <a:t> data is not available to send at all times.</a:t>
            </a:r>
          </a:p>
          <a:p>
            <a:r>
              <a:rPr lang="en-US" baseline="0" dirty="0" smtClean="0"/>
              <a:t>Framing: collect a block of data and then transmit together.  Idle bytes and frame start bits are added.</a:t>
            </a:r>
          </a:p>
        </p:txBody>
      </p:sp>
    </p:spTree>
    <p:extLst>
      <p:ext uri="{BB962C8B-B14F-4D97-AF65-F5344CB8AC3E}">
        <p14:creationId xmlns:p14="http://schemas.microsoft.com/office/powerpoint/2010/main" val="250075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Simplex, half duplex and full duplex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Simplex – transfer data only in one direction (broadcast radio).</a:t>
            </a:r>
          </a:p>
          <a:p>
            <a:r>
              <a:rPr lang="en-US" dirty="0" smtClean="0"/>
              <a:t>Half</a:t>
            </a:r>
            <a:r>
              <a:rPr lang="en-US" baseline="0" dirty="0" smtClean="0"/>
              <a:t> duplex: shared transmission medium so only one way at a time. Like </a:t>
            </a:r>
            <a:r>
              <a:rPr lang="en-US" baseline="0" dirty="0" err="1" smtClean="0"/>
              <a:t>walkie</a:t>
            </a:r>
            <a:r>
              <a:rPr lang="en-US" baseline="0" dirty="0" smtClean="0"/>
              <a:t> talkies.</a:t>
            </a:r>
          </a:p>
          <a:p>
            <a:r>
              <a:rPr lang="en-US" baseline="0" dirty="0" smtClean="0"/>
              <a:t>Full duplex – two channels for sending and receiving. </a:t>
            </a:r>
          </a:p>
          <a:p>
            <a:r>
              <a:rPr lang="en-US" baseline="0" dirty="0" smtClean="0"/>
              <a:t>DCE and DTE see my handwritten notes.</a:t>
            </a:r>
          </a:p>
        </p:txBody>
      </p:sp>
    </p:spTree>
    <p:extLst>
      <p:ext uri="{BB962C8B-B14F-4D97-AF65-F5344CB8AC3E}">
        <p14:creationId xmlns:p14="http://schemas.microsoft.com/office/powerpoint/2010/main" val="661384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Modulation</a:t>
            </a:r>
            <a:r>
              <a:rPr lang="en-US" baseline="0" dirty="0" smtClean="0"/>
              <a:t> and Modems </a:t>
            </a:r>
            <a:r>
              <a:rPr lang="en-US" baseline="0" dirty="0" err="1" smtClean="0"/>
              <a:t>Chp</a:t>
            </a:r>
            <a:r>
              <a:rPr lang="en-US" baseline="0" dirty="0" smtClean="0"/>
              <a:t> 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Carriers,</a:t>
            </a:r>
            <a:r>
              <a:rPr lang="en-US" baseline="0" dirty="0" smtClean="0"/>
              <a:t> Frequency and Propagation.  A frequency that will propagate for needed length is used and then data is added to it. Refer to AM, FM, PSM from my notes.</a:t>
            </a:r>
          </a:p>
          <a:p>
            <a:r>
              <a:rPr lang="en-US" dirty="0" smtClean="0"/>
              <a:t>Also refer to modem related notes.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42820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Chapter 11 Multiplexing and </a:t>
            </a:r>
            <a:r>
              <a:rPr lang="en-US" dirty="0" err="1" smtClean="0"/>
              <a:t>Demultiplexing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FDM – frequency division</a:t>
            </a:r>
          </a:p>
          <a:p>
            <a:r>
              <a:rPr lang="en-US" dirty="0" smtClean="0"/>
              <a:t>WDM (wavelength</a:t>
            </a:r>
            <a:r>
              <a:rPr lang="en-US" baseline="0" dirty="0" smtClean="0"/>
              <a:t> division)</a:t>
            </a:r>
          </a:p>
          <a:p>
            <a:r>
              <a:rPr lang="en-US" baseline="0" dirty="0" smtClean="0"/>
              <a:t>TDM – Time Division and variations.</a:t>
            </a:r>
          </a:p>
          <a:p>
            <a:r>
              <a:rPr lang="en-US" baseline="0" dirty="0" smtClean="0"/>
              <a:t>Inverse multiplexing</a:t>
            </a:r>
          </a:p>
          <a:p>
            <a:r>
              <a:rPr lang="en-US" baseline="0" dirty="0" smtClean="0"/>
              <a:t>CDM – code division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204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282</Words>
  <Application>Microsoft Office PowerPoint</Application>
  <PresentationFormat>On-screen Show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Chapters 9,10,11</vt:lpstr>
      <vt:lpstr>Already discussed</vt:lpstr>
      <vt:lpstr>Chapter 9 Transmission modes</vt:lpstr>
      <vt:lpstr>Asynchronous  and Synchronous transmission</vt:lpstr>
      <vt:lpstr>Bytes, Blocks and Frames</vt:lpstr>
      <vt:lpstr>Simplex, half duplex and full duplex transmission</vt:lpstr>
      <vt:lpstr>Modulation and Modems Chp 10</vt:lpstr>
      <vt:lpstr>Chapter 11 Multiplexing and Demultiplexing</vt:lpstr>
    </vt:vector>
  </TitlesOfParts>
  <Company>UTPA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Chapters 9,10,11</dc:title>
  <dc:creator>John Abraham</dc:creator>
  <cp:lastModifiedBy>John Abraham</cp:lastModifiedBy>
  <cp:revision>4</cp:revision>
  <dcterms:created xsi:type="dcterms:W3CDTF">2012-03-20T18:47:07Z</dcterms:created>
  <dcterms:modified xsi:type="dcterms:W3CDTF">2013-02-26T23:25:48Z</dcterms:modified>
</cp:coreProperties>
</file>