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2" autoAdjust="0"/>
    <p:restoredTop sz="86385" autoAdjust="0"/>
  </p:normalViewPr>
  <p:slideViewPr>
    <p:cSldViewPr snapToGrid="0">
      <p:cViewPr varScale="1">
        <p:scale>
          <a:sx n="98" d="100"/>
          <a:sy n="98" d="100"/>
        </p:scale>
        <p:origin x="27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FCE35-551D-4D77-B386-083B0D966506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5BE62-74C3-4DC8-9F4D-DEC113CDC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2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5BE62-74C3-4DC8-9F4D-DEC113CDC4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54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9EF6-11D6-4A99-A205-F7B00CB69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314CD-75D6-4ED5-B27E-407B567FE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C8C65-4B95-4974-A57B-50A5F718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03607-3303-407A-9570-0D1D529F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877CB-A313-4543-AF5C-A8562F61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7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C00CD-7718-4057-A635-0EC59786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E369F-FC43-4D89-95FF-1F6B3DC17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C9AD3-09B2-4F0A-B7E6-AC69B15C9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94DA4-5018-4DA1-9139-DBBEF18A6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A05B9-BD22-4911-8B64-344A90833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19152A-F087-4C8C-BCAA-520EB22E5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371E6-A2E4-4288-A026-613CBDFD3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1265F-DF05-4514-8C2A-D1E16157C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26CBF-F05A-4039-B523-CFAEFE5C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2FA05-2D4C-4524-A3E4-AFF841E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2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6C6BB-3221-45AB-8804-CD7E5B302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276AC-3AAD-4AF4-82F2-B2161CBF0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4297C-8611-48D3-8191-0418C50D9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17221-5E7F-4F0F-9DCE-FE1252998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01523-3986-484C-B3F4-EABD9D9DE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7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22B5-9E05-4334-9DA1-9AFCD033B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FABF2-8DFB-4688-ADB8-712564ADF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B83CB-0D35-4D9C-A7E5-23B0F3069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79174-EF2B-409A-833D-AFA6DB2C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C0631-E14D-4814-AC48-9AA37EBD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23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60B3E-FD38-4E58-B010-CBDEB91A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CB85B-B784-4BF7-91FB-4740A97F1F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2E124-7B56-4DA5-BAAB-2A0B420BE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A13AE-7CC5-4554-8538-B6E5E7B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03867-1397-4F2F-903E-774D8368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CD0A0-8B77-4D55-8C50-A6C859A7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0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F5FC-CAA8-4B8E-9CE8-0137C77C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BDA141-FC2C-440A-A9BB-288A38EFB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20138-0F3B-4769-9B2B-5340D79A3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713C01-FA54-4659-9036-453A6DA70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ADF4C2-7841-4E81-88BC-2DFC86324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99FF98-9A39-4A8E-A214-C42DAA44B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C6897A-9768-48CC-A415-C8011696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01DAAF-3CFD-4620-913B-1B3E204AE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8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B0C6A-57E6-4636-BBD4-04C3B2546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A3D097-85B5-4205-9467-83FF596CF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079AC-6CEC-4195-A88D-99885126F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5629A-75AC-4E62-84D8-900D86A39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87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D1514A-7556-40C8-986B-E8972E40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A8DF67-7EA5-4F3C-B012-8252647B2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DE01AB-C4A4-4EEB-8F1E-BB98CFB34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0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5C7B4-BD4D-4ADA-B641-753A81642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4278C-BE5B-4944-ADE8-C0DB01560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C7A75-E0F1-435A-BE98-D4A9793E5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BC811-2274-4B8F-99BC-85A9B57AA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AD551-BBA2-4FB2-98F7-76DA9E38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BF941-A316-455A-9FED-E44BAB1A2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3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830F-9768-42DD-8A8B-7062298CA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6A291A-53B9-4100-B9CE-1E6049D294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852B3-E97A-46F4-8847-CBD360C02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DBB31-2F68-4C11-BCB3-A4F22BBD5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9E261-ADB2-44A1-AEF7-38206066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25F9C-AA09-44C5-877C-2D69248F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3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1496CF-6D63-46BD-AA1E-E0645F27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EAD04-5923-495A-A451-150B1B4F9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2B070-90AE-4E33-8E17-2DA089257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1FC11-4CD5-4F98-9DA7-0A39A6C7FA4A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5AB30-DBE1-41C1-A849-47F39E7DDF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96B65-8BCD-4A79-B0CA-E71CD2CD3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46AFC-593E-4174-8065-EE89640A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1301-4F7C-40B3-993E-A2350BFD1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Waterfall model of software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27701-9FC1-4051-95C8-26DAEC62FE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P.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37362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03587-5B7E-4754-A97A-F1D176F83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4B2BC-9C70-4F41-B722-E3210834C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large products</a:t>
            </a:r>
          </a:p>
          <a:p>
            <a:r>
              <a:rPr lang="en-US" dirty="0"/>
              <a:t>Developers</a:t>
            </a:r>
            <a:r>
              <a:rPr lang="en-US" baseline="0" dirty="0"/>
              <a:t> with prior experience creating similar software</a:t>
            </a:r>
          </a:p>
          <a:p>
            <a:r>
              <a:rPr lang="en-US" baseline="0" dirty="0"/>
              <a:t>Requirements must fully known</a:t>
            </a:r>
          </a:p>
          <a:p>
            <a:r>
              <a:rPr lang="en-US" dirty="0"/>
              <a:t>Can’t go back to previous stages to fix problem or change the program. Customer can only review software once version 1 is done.</a:t>
            </a:r>
          </a:p>
          <a:p>
            <a:r>
              <a:rPr lang="en-US" dirty="0"/>
              <a:t>Once designed, gives good structure to programmers</a:t>
            </a:r>
          </a:p>
          <a:p>
            <a:r>
              <a:rPr lang="en-US" dirty="0"/>
              <a:t>A very solid contract is needed before coding begins</a:t>
            </a:r>
          </a:p>
          <a:p>
            <a:r>
              <a:rPr lang="en-US" dirty="0"/>
              <a:t>Works well when quality is more important than cost or time</a:t>
            </a:r>
          </a:p>
          <a:p>
            <a:r>
              <a:rPr lang="en-US" dirty="0"/>
              <a:t>Since we have model software already for our project waterfall works well.</a:t>
            </a:r>
          </a:p>
        </p:txBody>
      </p:sp>
    </p:spTree>
    <p:extLst>
      <p:ext uri="{BB962C8B-B14F-4D97-AF65-F5344CB8AC3E}">
        <p14:creationId xmlns:p14="http://schemas.microsoft.com/office/powerpoint/2010/main" val="1645666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CBF5-664E-4879-AD76-FA29C18F6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Waterfall</a:t>
            </a:r>
            <a:r>
              <a:rPr lang="en-US" baseline="0" dirty="0"/>
              <a:t> steps (Software Development Life Cycle (SDLC)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D946-71BC-460E-839B-F8C5D8F84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Requirement gathering</a:t>
            </a:r>
          </a:p>
          <a:p>
            <a:r>
              <a:rPr lang="en-US" dirty="0"/>
              <a:t>Analysis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Coding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Implementation</a:t>
            </a:r>
          </a:p>
          <a:p>
            <a:r>
              <a:rPr lang="en-US" dirty="0"/>
              <a:t>Maintain</a:t>
            </a:r>
            <a:r>
              <a:rPr lang="en-US" baseline="0" dirty="0"/>
              <a:t> &amp; Revise</a:t>
            </a:r>
          </a:p>
        </p:txBody>
      </p:sp>
    </p:spTree>
    <p:extLst>
      <p:ext uri="{BB962C8B-B14F-4D97-AF65-F5344CB8AC3E}">
        <p14:creationId xmlns:p14="http://schemas.microsoft.com/office/powerpoint/2010/main" val="275121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77409-1665-4649-A661-C5B4B8E0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E455B-EC33-4813-AB79-AC87E4B7F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from customer (stakeholders).  Interview process</a:t>
            </a:r>
          </a:p>
          <a:p>
            <a:r>
              <a:rPr lang="en-US" dirty="0"/>
              <a:t>Documentation very important</a:t>
            </a:r>
          </a:p>
          <a:p>
            <a:r>
              <a:rPr lang="en-US" dirty="0"/>
              <a:t>Create milestones  after completion of major events. Example</a:t>
            </a:r>
          </a:p>
          <a:p>
            <a:pPr lvl="1"/>
            <a:r>
              <a:rPr lang="en-US" dirty="0"/>
              <a:t>Initial meeting</a:t>
            </a:r>
          </a:p>
          <a:p>
            <a:pPr lvl="1"/>
            <a:r>
              <a:rPr lang="en-US" dirty="0"/>
              <a:t>Create functional specifications</a:t>
            </a:r>
          </a:p>
          <a:p>
            <a:pPr lvl="1"/>
            <a:r>
              <a:rPr lang="en-US" dirty="0"/>
              <a:t>Create initial project schedule</a:t>
            </a:r>
          </a:p>
          <a:p>
            <a:pPr lvl="1"/>
            <a:r>
              <a:rPr lang="en-US" dirty="0"/>
              <a:t>Get approvals</a:t>
            </a:r>
          </a:p>
          <a:p>
            <a:pPr lvl="1"/>
            <a:r>
              <a:rPr lang="en-US" dirty="0"/>
              <a:t>Milestone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3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ED368-91E6-4B5F-9689-BB8ED9D39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8244A-757F-466D-9495-BDDC83F83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Complex requirements broken down into parts</a:t>
            </a:r>
          </a:p>
          <a:p>
            <a:r>
              <a:rPr lang="en-US" dirty="0"/>
              <a:t>Feasibility study done- </a:t>
            </a:r>
            <a:r>
              <a:rPr lang="en-US" sz="2200" dirty="0"/>
              <a:t>The main goal of this phase is to determine whether it would be financially and technically feasible to develop the software.</a:t>
            </a:r>
          </a:p>
          <a:p>
            <a:r>
              <a:rPr lang="en-US" dirty="0"/>
              <a:t>Resources, features, time and cost estimation</a:t>
            </a:r>
          </a:p>
          <a:p>
            <a:pPr lvl="1"/>
            <a:r>
              <a:rPr lang="en-US" dirty="0"/>
              <a:t>This is a balancing act, the more features, the more resources and time.</a:t>
            </a:r>
          </a:p>
          <a:p>
            <a:pPr lvl="1"/>
            <a:r>
              <a:rPr lang="en-US" dirty="0"/>
              <a:t>Resources mostly are personnel.  System analysts, software architect, programmers, testers.</a:t>
            </a:r>
          </a:p>
          <a:p>
            <a:pPr lvl="1"/>
            <a:r>
              <a:rPr lang="en-US" dirty="0"/>
              <a:t>You can use MS-project 2020 or any other project management software</a:t>
            </a:r>
          </a:p>
          <a:p>
            <a:pPr lvl="1"/>
            <a:r>
              <a:rPr lang="en-US" dirty="0"/>
              <a:t>Start with a beginning date, and place time required to complete each phase, and software will come up with target dates.</a:t>
            </a:r>
          </a:p>
          <a:p>
            <a:r>
              <a:rPr lang="en-US" dirty="0"/>
              <a:t>If contract work, create formal contract</a:t>
            </a:r>
          </a:p>
        </p:txBody>
      </p:sp>
    </p:spTree>
    <p:extLst>
      <p:ext uri="{BB962C8B-B14F-4D97-AF65-F5344CB8AC3E}">
        <p14:creationId xmlns:p14="http://schemas.microsoft.com/office/powerpoint/2010/main" val="237209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9D2BE-40CF-41A3-B05A-81B0FDDE0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4A0DF-7BB8-4724-984F-2605CD101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Blueprint of the software</a:t>
            </a:r>
          </a:p>
          <a:p>
            <a:pPr lvl="1"/>
            <a:r>
              <a:rPr lang="en-US" dirty="0"/>
              <a:t>Design back-end</a:t>
            </a:r>
          </a:p>
          <a:p>
            <a:pPr lvl="1"/>
            <a:r>
              <a:rPr lang="en-US" dirty="0"/>
              <a:t>Design services layer</a:t>
            </a:r>
          </a:p>
          <a:p>
            <a:pPr lvl="1"/>
            <a:r>
              <a:rPr lang="en-US" dirty="0"/>
              <a:t>Design front-end</a:t>
            </a:r>
          </a:p>
          <a:p>
            <a:pPr lvl="1"/>
            <a:r>
              <a:rPr lang="en-US" dirty="0"/>
              <a:t>Validate design</a:t>
            </a:r>
          </a:p>
          <a:p>
            <a:r>
              <a:rPr lang="en-US" dirty="0"/>
              <a:t>Update project schedule</a:t>
            </a:r>
          </a:p>
          <a:p>
            <a:r>
              <a:rPr lang="en-US" dirty="0"/>
              <a:t>Assign resources to each task (personnel) and pre-requisites for each task</a:t>
            </a:r>
          </a:p>
          <a:p>
            <a:r>
              <a:rPr lang="en-US" dirty="0"/>
              <a:t>Technical details</a:t>
            </a:r>
          </a:p>
          <a:p>
            <a:r>
              <a:rPr lang="en-US" dirty="0"/>
              <a:t>Milestone meeting</a:t>
            </a:r>
          </a:p>
        </p:txBody>
      </p:sp>
    </p:spTree>
    <p:extLst>
      <p:ext uri="{BB962C8B-B14F-4D97-AF65-F5344CB8AC3E}">
        <p14:creationId xmlns:p14="http://schemas.microsoft.com/office/powerpoint/2010/main" val="1152015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E017-29BD-4A1F-A3CD-475E30615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75EB0-DEC6-4031-86BD-68C7A31EF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</a:t>
            </a:r>
            <a:r>
              <a:rPr lang="en-US" dirty="0" err="1"/>
              <a:t>visio</a:t>
            </a:r>
            <a:r>
              <a:rPr lang="en-US" dirty="0"/>
              <a:t>, business templates.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BA91EA-75F3-4052-8950-8C5DF9219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526" y="2596315"/>
            <a:ext cx="71628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481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tructure chart software">
            <a:extLst>
              <a:ext uri="{FF2B5EF4-FFF2-40B4-BE49-F238E27FC236}">
                <a16:creationId xmlns:a16="http://schemas.microsoft.com/office/drawing/2014/main" id="{29FE052F-14A0-4566-B0AC-4E41C7995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300038"/>
            <a:ext cx="7115175" cy="625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343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tructure chart software">
            <a:extLst>
              <a:ext uri="{FF2B5EF4-FFF2-40B4-BE49-F238E27FC236}">
                <a16:creationId xmlns:a16="http://schemas.microsoft.com/office/drawing/2014/main" id="{55215156-C228-42DB-8243-FEF70DA44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114550"/>
            <a:ext cx="3810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532DEC-C37A-4524-9BAB-0F89BAFA9813}"/>
              </a:ext>
            </a:extLst>
          </p:cNvPr>
          <p:cNvSpPr txBox="1"/>
          <p:nvPr/>
        </p:nvSpPr>
        <p:spPr>
          <a:xfrm>
            <a:off x="1566153" y="5194570"/>
            <a:ext cx="8745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Dr. Abraham will develop a structure chart in class for you for a small project.</a:t>
            </a:r>
          </a:p>
        </p:txBody>
      </p:sp>
    </p:spTree>
    <p:extLst>
      <p:ext uri="{BB962C8B-B14F-4D97-AF65-F5344CB8AC3E}">
        <p14:creationId xmlns:p14="http://schemas.microsoft.com/office/powerpoint/2010/main" val="257440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323</Words>
  <Application>Microsoft Office PowerPoint</Application>
  <PresentationFormat>Widescreen</PresentationFormat>
  <Paragraphs>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Waterfall model of software development</vt:lpstr>
      <vt:lpstr>Waterfall Model</vt:lpstr>
      <vt:lpstr>Waterfall steps (Software Development Life Cycle (SDLC)</vt:lpstr>
      <vt:lpstr>Requirements</vt:lpstr>
      <vt:lpstr>Analysis </vt:lpstr>
      <vt:lpstr>Design </vt:lpstr>
      <vt:lpstr>Diagrams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Waterfall model of software development</dc:title>
  <dc:creator>John Abraham</dc:creator>
  <cp:lastModifiedBy>John Abraham</cp:lastModifiedBy>
  <cp:revision>12</cp:revision>
  <dcterms:created xsi:type="dcterms:W3CDTF">2020-01-17T00:02:19Z</dcterms:created>
  <dcterms:modified xsi:type="dcterms:W3CDTF">2020-01-21T20:34:48Z</dcterms:modified>
</cp:coreProperties>
</file>