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0683-65AF-4B45-A216-10D5E9A03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C2A5B-D42F-48E0-A86D-36A8E6089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E19A6-F9FA-4159-AAD8-9D67C665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D53E8-FB37-40CB-BB68-1B87A7D1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054C2-B0C0-4479-958A-0EF711E0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065D2-27E0-485B-8BD4-947237F66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40F87-A281-4C2D-858A-437776E9E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6C6D-7160-41C9-9E6C-17DE6941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0E877-ED3D-4002-9362-514F7E7B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0546-E859-4293-866F-71A448EA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E54B23-E4A3-43B1-A539-22852D8E2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E87F8-ECF1-4AA8-8BD1-D01D8249E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952CA-CCC4-4EE2-826A-A51FCDA9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25018-4FE9-4D97-8354-292D0B4F5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ED8F7-5E9F-4E6B-82B7-C3F641EE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2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DA9D0-00B1-4E5A-A0F1-E5F44E3E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2181-9411-4FEE-9C2E-D32236DE5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4C641-49B0-47BA-8A17-C74FE532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95741-5B7F-4D45-9DE1-DAC8995D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8E454-2843-40B3-BF0A-9F592F6D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D9029-A1E7-44BE-8A3A-8E25E10AC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78049-8A46-4CF3-BF69-0902BEEA5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94B83-834B-4E3C-A624-35FC7BAC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FD724-DDE4-4A2C-B7AE-4389AD83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EC2D8-9F23-4332-A485-CF03E7A4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2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74211-2CA0-4745-A0F8-92EBFB08B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1E4E8-E5AA-4E68-98B8-F5DAB2C04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E1BB7-155C-407E-A5F8-BD70EF2DD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652CE-1FA1-4FBC-86C8-D3E5758F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36347-C669-4CCD-906A-EBE99C70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4BA8F-D1D3-4ABD-84F5-667D63CB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8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3EF6-DE3C-4CBB-BB75-7CE053CCB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6B103-2369-4B02-99C5-C3CAA0B44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9579FA-DAFF-44A0-8B87-9EF89157A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07FC9-BCD9-4BBC-92BD-5A67D3453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B48558-6FC4-496C-BA9F-F27DC3655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B1383-43A4-4D28-A44C-FD12C5663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C238A1-826A-46C4-ADF5-DC153035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7217D9-9891-47B4-8815-F5614A9F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3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A49E-95B1-4F4E-9F2D-C238832EE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249073-EDBE-4790-AB0E-DEA6472D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BBDAB-4E0D-427D-BAC9-C6344AFE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A73A0-75F5-46D5-A11C-F1A5FE11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3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69131-94A1-4F31-81F1-D4559426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FD4E7-56AB-42F3-8B77-752BA0D0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C3568-3B84-42AD-BED6-119FDFC4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4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B97C8-E86A-40CF-8058-51FE2FED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73453-8EFE-482B-8DF3-520DDFF87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5883B-308A-4DFC-9BCA-7F1D3D300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0AF8D-BED2-43B9-844E-0EE4474B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F106F-6265-4D64-B1C5-C2D6E845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57A3E-C682-470C-A1C5-BF515FD05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7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78E5-E7AA-4149-A550-AEC444B0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BC5C2-955B-42E0-9878-B65563BBC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DD6B8-8AF1-45EA-8B1F-8A6E8186F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8C152-CDBE-4800-96BB-26BE99C9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3DB31-ADA3-469E-8B5F-2FA6BDBD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B29DE-581D-4B73-93BA-CCF6E8B9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1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471F19-6BC4-446C-89A7-A90E8176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1BE85-EA68-4F36-B6EB-3986F9BF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50A87-AE86-419A-AC79-858DDB333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BE40-F530-4E1C-99DD-8447DEF6CC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9233E-D11B-4521-9D41-637283DCD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3DA67-68AC-42B0-AC7F-166DB146D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A81E-3281-4453-91D6-E062550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51278-CEFB-4EAC-997E-B3D32B8D3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366FE-7F37-4064-93B4-BD382DD846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Abraham</a:t>
            </a:r>
          </a:p>
          <a:p>
            <a:r>
              <a:rPr lang="en-US" dirty="0"/>
              <a:t>Taken from Wikipedia</a:t>
            </a:r>
          </a:p>
        </p:txBody>
      </p:sp>
    </p:spTree>
    <p:extLst>
      <p:ext uri="{BB962C8B-B14F-4D97-AF65-F5344CB8AC3E}">
        <p14:creationId xmlns:p14="http://schemas.microsoft.com/office/powerpoint/2010/main" val="123070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5490BD9-FFF9-4C75-AF93-76153D24F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57" y="247515"/>
            <a:ext cx="9633857" cy="683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22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FAB8-C568-4703-BB8D-CED13F4E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is a way of visualizing a software program using a collection of diagrams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2EA1C7-4E0D-4FDF-85C8-58CB9E72552D}"/>
              </a:ext>
            </a:extLst>
          </p:cNvPr>
          <p:cNvSpPr/>
          <p:nvPr/>
        </p:nvSpPr>
        <p:spPr>
          <a:xfrm>
            <a:off x="949124" y="3244334"/>
            <a:ext cx="315988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>
                <a:effectLst/>
                <a:latin typeface="OpenSans"/>
              </a:rPr>
              <a:t>Unified Modeling Language</a:t>
            </a:r>
          </a:p>
          <a:p>
            <a:r>
              <a:rPr lang="pt-BR" dirty="0"/>
              <a:t>Class diagram</a:t>
            </a:r>
          </a:p>
          <a:p>
            <a:r>
              <a:rPr lang="pt-BR" dirty="0"/>
              <a:t>Package diagram</a:t>
            </a:r>
          </a:p>
          <a:p>
            <a:r>
              <a:rPr lang="pt-BR" dirty="0"/>
              <a:t>Object diagram</a:t>
            </a:r>
          </a:p>
          <a:p>
            <a:r>
              <a:rPr lang="pt-BR" dirty="0"/>
              <a:t>Component diagram</a:t>
            </a:r>
          </a:p>
          <a:p>
            <a:r>
              <a:rPr lang="pt-BR" dirty="0"/>
              <a:t>Composite structure diagram</a:t>
            </a:r>
          </a:p>
          <a:p>
            <a:r>
              <a:rPr lang="pt-BR" dirty="0"/>
              <a:t>Deployment diagram</a:t>
            </a:r>
          </a:p>
          <a:p>
            <a:endParaRPr lang="en-US" sz="2000" b="1" dirty="0">
              <a:latin typeface="OpenSans"/>
            </a:endParaRPr>
          </a:p>
          <a:p>
            <a:endParaRPr lang="en-US" sz="2000" b="1" dirty="0">
              <a:latin typeface="OpenSans"/>
            </a:endParaRPr>
          </a:p>
          <a:p>
            <a:endParaRPr lang="en-US" sz="2000" b="1" dirty="0">
              <a:latin typeface="OpenSans"/>
            </a:endParaRPr>
          </a:p>
          <a:p>
            <a:endParaRPr lang="en-US" sz="2000" b="1" dirty="0"/>
          </a:p>
        </p:txBody>
      </p:sp>
      <p:pic>
        <p:nvPicPr>
          <p:cNvPr id="5122" name="Picture 2" descr="UML Package Diagram">
            <a:extLst>
              <a:ext uri="{FF2B5EF4-FFF2-40B4-BE49-F238E27FC236}">
                <a16:creationId xmlns:a16="http://schemas.microsoft.com/office/drawing/2014/main" id="{58D26237-28D9-4168-82E3-EDE15C64E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730" y="2342065"/>
            <a:ext cx="40386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82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ML Component Diagram">
            <a:extLst>
              <a:ext uri="{FF2B5EF4-FFF2-40B4-BE49-F238E27FC236}">
                <a16:creationId xmlns:a16="http://schemas.microsoft.com/office/drawing/2014/main" id="{B5383B6C-8C9A-40CF-8C20-B201DF546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571500"/>
            <a:ext cx="83915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56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ierarchy of UML 2.2 Diagrams, shown as a class diagram">
            <a:extLst>
              <a:ext uri="{FF2B5EF4-FFF2-40B4-BE49-F238E27FC236}">
                <a16:creationId xmlns:a16="http://schemas.microsoft.com/office/drawing/2014/main" id="{E2C1AF73-3260-4C39-8AD9-33FE96E49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38325"/>
            <a:ext cx="57150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265A94-6EF9-4197-B797-C6265D5FC41E}"/>
              </a:ext>
            </a:extLst>
          </p:cNvPr>
          <p:cNvSpPr txBox="1"/>
          <p:nvPr/>
        </p:nvSpPr>
        <p:spPr>
          <a:xfrm>
            <a:off x="3238500" y="821803"/>
            <a:ext cx="397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categories of UML diagrams</a:t>
            </a:r>
          </a:p>
        </p:txBody>
      </p:sp>
    </p:spTree>
    <p:extLst>
      <p:ext uri="{BB962C8B-B14F-4D97-AF65-F5344CB8AC3E}">
        <p14:creationId xmlns:p14="http://schemas.microsoft.com/office/powerpoint/2010/main" val="344402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BAFD1DC1-5B1D-4C12-9278-4FB5B5305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75"/>
            <a:ext cx="12192000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7AFA04-87EF-43BD-A19A-3B43256AA819}"/>
              </a:ext>
            </a:extLst>
          </p:cNvPr>
          <p:cNvSpPr txBox="1"/>
          <p:nvPr/>
        </p:nvSpPr>
        <p:spPr>
          <a:xfrm>
            <a:off x="3692324" y="-127322"/>
            <a:ext cx="478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Structural diagrams</a:t>
            </a:r>
          </a:p>
        </p:txBody>
      </p:sp>
    </p:spTree>
    <p:extLst>
      <p:ext uri="{BB962C8B-B14F-4D97-AF65-F5344CB8AC3E}">
        <p14:creationId xmlns:p14="http://schemas.microsoft.com/office/powerpoint/2010/main" val="328126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C1C1-6956-4483-9FA0-5A6A8750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 modeling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0FA97DD-B198-43B5-80E2-E7AEB02E4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412" y="1163809"/>
            <a:ext cx="6655805" cy="532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02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46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OpenSans</vt:lpstr>
      <vt:lpstr>Office Theme</vt:lpstr>
      <vt:lpstr>UML</vt:lpstr>
      <vt:lpstr>PowerPoint Presentation</vt:lpstr>
      <vt:lpstr>UML is a way of visualizing a software program using a collection of diagrams</vt:lpstr>
      <vt:lpstr>PowerPoint Presentation</vt:lpstr>
      <vt:lpstr>PowerPoint Presentation</vt:lpstr>
      <vt:lpstr>PowerPoint Presentation</vt:lpstr>
      <vt:lpstr>Meta modeling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</dc:title>
  <dc:creator>John Abraham</dc:creator>
  <cp:lastModifiedBy>John Abraham</cp:lastModifiedBy>
  <cp:revision>3</cp:revision>
  <dcterms:created xsi:type="dcterms:W3CDTF">2020-01-29T22:10:12Z</dcterms:created>
  <dcterms:modified xsi:type="dcterms:W3CDTF">2020-01-29T22:46:21Z</dcterms:modified>
</cp:coreProperties>
</file>