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C0683-65AF-4B45-A216-10D5E9A03D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EC2A5B-D42F-48E0-A86D-36A8E60892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E19A6-F9FA-4159-AAD8-9D67C6651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BE40-F530-4E1C-99DD-8447DEF6CC3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CD53E8-FB37-40CB-BB68-1B87A7D1B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054C2-B0C0-4479-958A-0EF711E0C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A81E-3281-4453-91D6-E062550D6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058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065D2-27E0-485B-8BD4-947237F66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840F87-A281-4C2D-858A-437776E9E7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C6C6D-7160-41C9-9E6C-17DE69419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BE40-F530-4E1C-99DD-8447DEF6CC3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0E877-ED3D-4002-9362-514F7E7BF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D0546-E859-4293-866F-71A448EAE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A81E-3281-4453-91D6-E062550D6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827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E54B23-E4A3-43B1-A539-22852D8E21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DE87F8-ECF1-4AA8-8BD1-D01D8249EA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C952CA-CCC4-4EE2-826A-A51FCDA97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BE40-F530-4E1C-99DD-8447DEF6CC3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25018-4FE9-4D97-8354-292D0B4F5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ED8F7-5E9F-4E6B-82B7-C3F641EEE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A81E-3281-4453-91D6-E062550D6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2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DA9D0-00B1-4E5A-A0F1-E5F44E3EE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C2181-9411-4FEE-9C2E-D32236DE5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B4C641-49B0-47BA-8A17-C74FE5325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BE40-F530-4E1C-99DD-8447DEF6CC3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395741-5B7F-4D45-9DE1-DAC8995D6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8E454-2843-40B3-BF0A-9F592F6DE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A81E-3281-4453-91D6-E062550D6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462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D9029-A1E7-44BE-8A3A-8E25E10AC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478049-8A46-4CF3-BF69-0902BEEA5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694B83-834B-4E3C-A624-35FC7BAC2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BE40-F530-4E1C-99DD-8447DEF6CC3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FD724-DDE4-4A2C-B7AE-4389AD837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EC2D8-9F23-4332-A485-CF03E7A41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A81E-3281-4453-91D6-E062550D6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27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74211-2CA0-4745-A0F8-92EBFB08B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1E4E8-E5AA-4E68-98B8-F5DAB2C04F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BE1BB7-155C-407E-A5F8-BD70EF2DD0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3652CE-1FA1-4FBC-86C8-D3E5758F5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BE40-F530-4E1C-99DD-8447DEF6CC3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736347-C669-4CCD-906A-EBE99C700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E4BA8F-D1D3-4ABD-84F5-667D63CBF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A81E-3281-4453-91D6-E062550D6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889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33EF6-DE3C-4CBB-BB75-7CE053CCB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56B103-2369-4B02-99C5-C3CAA0B44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9579FA-DAFF-44A0-8B87-9EF89157A2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507FC9-BCD9-4BBC-92BD-5A67D3453A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B48558-6FC4-496C-BA9F-F27DC36556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7B1383-43A4-4D28-A44C-FD12C5663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BE40-F530-4E1C-99DD-8447DEF6CC3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C238A1-826A-46C4-ADF5-DC153035E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7217D9-9891-47B4-8815-F5614A9F0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A81E-3281-4453-91D6-E062550D6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35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FA49E-95B1-4F4E-9F2D-C238832EE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249073-EDBE-4790-AB0E-DEA6472D6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BE40-F530-4E1C-99DD-8447DEF6CC3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BBDAB-4E0D-427D-BAC9-C6344AFEB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6A73A0-75F5-46D5-A11C-F1A5FE110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A81E-3281-4453-91D6-E062550D6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73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B69131-94A1-4F31-81F1-D4559426F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BE40-F530-4E1C-99DD-8447DEF6CC3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EFD4E7-56AB-42F3-8B77-752BA0D04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FC3568-3B84-42AD-BED6-119FDFC4B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A81E-3281-4453-91D6-E062550D6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544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B97C8-E86A-40CF-8058-51FE2FEDC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73453-8EFE-482B-8DF3-520DDFF87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45883B-308A-4DFC-9BCA-7F1D3D300D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C0AF8D-BED2-43B9-844E-0EE4474B0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BE40-F530-4E1C-99DD-8447DEF6CC3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9F106F-6265-4D64-B1C5-C2D6E845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357A3E-C682-470C-A1C5-BF515FD05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A81E-3281-4453-91D6-E062550D6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77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978E5-E7AA-4149-A550-AEC444B0C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FBC5C2-955B-42E0-9878-B65563BBC8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CDD6B8-8AF1-45EA-8B1F-8A6E8186F7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88C152-CDBE-4800-96BB-26BE99C9E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BE40-F530-4E1C-99DD-8447DEF6CC3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3DB31-ADA3-469E-8B5F-2FA6BDBD0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1B29DE-581D-4B73-93BA-CCF6E8B91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A81E-3281-4453-91D6-E062550D6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18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471F19-6BC4-446C-89A7-A90E81761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41BE85-EA68-4F36-B6EB-3986F9BF0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B50A87-AE86-419A-AC79-858DDB3331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9BE40-F530-4E1C-99DD-8447DEF6CC3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9233E-D11B-4521-9D41-637283DCD2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3DA67-68AC-42B0-AC7F-166DB146DF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BA81E-3281-4453-91D6-E062550D6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24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51278-CEFB-4EAC-997E-B3D32B8D3B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UML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6366FE-7F37-4064-93B4-BD382DD846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Abraham</a:t>
            </a:r>
          </a:p>
          <a:p>
            <a:r>
              <a:rPr lang="en-US" dirty="0"/>
              <a:t>Taken from Wikipedia</a:t>
            </a:r>
          </a:p>
        </p:txBody>
      </p:sp>
    </p:spTree>
    <p:extLst>
      <p:ext uri="{BB962C8B-B14F-4D97-AF65-F5344CB8AC3E}">
        <p14:creationId xmlns:p14="http://schemas.microsoft.com/office/powerpoint/2010/main" val="1230703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D5490BD9-FFF9-4C75-AF93-76153D24FE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057" y="247515"/>
            <a:ext cx="9633857" cy="6834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2224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DFAB8-C568-4703-BB8D-CED13F4E3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UML is a way of visualizing a software program using a collection of diagrams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22EA1C7-4E0D-4FDF-85C8-58CB9E72552D}"/>
              </a:ext>
            </a:extLst>
          </p:cNvPr>
          <p:cNvSpPr/>
          <p:nvPr/>
        </p:nvSpPr>
        <p:spPr>
          <a:xfrm>
            <a:off x="949124" y="3244334"/>
            <a:ext cx="3159889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0" dirty="0">
                <a:effectLst/>
                <a:latin typeface="OpenSans"/>
              </a:rPr>
              <a:t>Unified Modeling Language</a:t>
            </a:r>
          </a:p>
          <a:p>
            <a:r>
              <a:rPr lang="pt-BR" dirty="0"/>
              <a:t>Class diagram</a:t>
            </a:r>
          </a:p>
          <a:p>
            <a:r>
              <a:rPr lang="pt-BR" dirty="0"/>
              <a:t>Package diagram</a:t>
            </a:r>
          </a:p>
          <a:p>
            <a:r>
              <a:rPr lang="pt-BR" dirty="0"/>
              <a:t>Object diagram</a:t>
            </a:r>
          </a:p>
          <a:p>
            <a:r>
              <a:rPr lang="pt-BR" dirty="0"/>
              <a:t>Component diagram</a:t>
            </a:r>
          </a:p>
          <a:p>
            <a:r>
              <a:rPr lang="pt-BR" dirty="0"/>
              <a:t>Composite structure diagram</a:t>
            </a:r>
          </a:p>
          <a:p>
            <a:r>
              <a:rPr lang="pt-BR" dirty="0"/>
              <a:t>Deployment diagram</a:t>
            </a:r>
          </a:p>
          <a:p>
            <a:endParaRPr lang="en-US" sz="2000" b="1" dirty="0">
              <a:latin typeface="OpenSans"/>
            </a:endParaRPr>
          </a:p>
          <a:p>
            <a:endParaRPr lang="en-US" sz="2000" b="1" dirty="0">
              <a:latin typeface="OpenSans"/>
            </a:endParaRPr>
          </a:p>
          <a:p>
            <a:endParaRPr lang="en-US" sz="2000" b="1" dirty="0">
              <a:latin typeface="OpenSans"/>
            </a:endParaRPr>
          </a:p>
          <a:p>
            <a:endParaRPr lang="en-US" sz="2000" b="1" dirty="0"/>
          </a:p>
        </p:txBody>
      </p:sp>
      <p:pic>
        <p:nvPicPr>
          <p:cNvPr id="5122" name="Picture 2" descr="UML Package Diagram">
            <a:extLst>
              <a:ext uri="{FF2B5EF4-FFF2-40B4-BE49-F238E27FC236}">
                <a16:creationId xmlns:a16="http://schemas.microsoft.com/office/drawing/2014/main" id="{58D26237-28D9-4168-82E3-EDE15C64E2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8730" y="2342065"/>
            <a:ext cx="4038600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4821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UML Component Diagram">
            <a:extLst>
              <a:ext uri="{FF2B5EF4-FFF2-40B4-BE49-F238E27FC236}">
                <a16:creationId xmlns:a16="http://schemas.microsoft.com/office/drawing/2014/main" id="{B5383B6C-8C9A-40CF-8C20-B201DF5462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238" y="571500"/>
            <a:ext cx="8391525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6568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ierarchy of UML 2.2 Diagrams, shown as a class diagram">
            <a:extLst>
              <a:ext uri="{FF2B5EF4-FFF2-40B4-BE49-F238E27FC236}">
                <a16:creationId xmlns:a16="http://schemas.microsoft.com/office/drawing/2014/main" id="{E2C1AF73-3260-4C39-8AD9-33FE96E49B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838325"/>
            <a:ext cx="5715000" cy="318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4265A94-6EF9-4197-B797-C6265D5FC41E}"/>
              </a:ext>
            </a:extLst>
          </p:cNvPr>
          <p:cNvSpPr txBox="1"/>
          <p:nvPr/>
        </p:nvSpPr>
        <p:spPr>
          <a:xfrm>
            <a:off x="3238500" y="821803"/>
            <a:ext cx="397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Two categories of UML diagrams</a:t>
            </a:r>
          </a:p>
        </p:txBody>
      </p:sp>
    </p:spTree>
    <p:extLst>
      <p:ext uri="{BB962C8B-B14F-4D97-AF65-F5344CB8AC3E}">
        <p14:creationId xmlns:p14="http://schemas.microsoft.com/office/powerpoint/2010/main" val="3444026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BAFD1DC1-5B1D-4C12-9278-4FB5B5305F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0975"/>
            <a:ext cx="12192000" cy="649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67AFA04-87EF-43BD-A19A-3B43256AA819}"/>
              </a:ext>
            </a:extLst>
          </p:cNvPr>
          <p:cNvSpPr txBox="1"/>
          <p:nvPr/>
        </p:nvSpPr>
        <p:spPr>
          <a:xfrm>
            <a:off x="3692324" y="-127322"/>
            <a:ext cx="4780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Structural diagrams</a:t>
            </a:r>
          </a:p>
        </p:txBody>
      </p:sp>
    </p:spTree>
    <p:extLst>
      <p:ext uri="{BB962C8B-B14F-4D97-AF65-F5344CB8AC3E}">
        <p14:creationId xmlns:p14="http://schemas.microsoft.com/office/powerpoint/2010/main" val="3281268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4C1C1-6956-4483-9FA0-5A6A87506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 modeling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F0FA97DD-B198-43B5-80E2-E7AEB02E4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412" y="1163809"/>
            <a:ext cx="6655805" cy="5329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4022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46</Words>
  <Application>Microsoft Office PowerPoint</Application>
  <PresentationFormat>Widescreen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OpenSans</vt:lpstr>
      <vt:lpstr>Office Theme</vt:lpstr>
      <vt:lpstr>UML</vt:lpstr>
      <vt:lpstr>PowerPoint Presentation</vt:lpstr>
      <vt:lpstr>UML is a way of visualizing a software program using a collection of diagrams</vt:lpstr>
      <vt:lpstr>PowerPoint Presentation</vt:lpstr>
      <vt:lpstr>PowerPoint Presentation</vt:lpstr>
      <vt:lpstr>PowerPoint Presentation</vt:lpstr>
      <vt:lpstr>Meta modeling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UML</dc:title>
  <dc:creator>John Abraham</dc:creator>
  <cp:lastModifiedBy>John Abraham</cp:lastModifiedBy>
  <cp:revision>3</cp:revision>
  <dcterms:created xsi:type="dcterms:W3CDTF">2020-01-29T22:10:12Z</dcterms:created>
  <dcterms:modified xsi:type="dcterms:W3CDTF">2020-01-29T22:46:21Z</dcterms:modified>
</cp:coreProperties>
</file>