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0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6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4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5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9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E9E4-1DB5-4D79-A6B9-BD9EBB878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81B7-D7F4-4E30-93AF-F731750C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9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Software Architecture and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Abraham</a:t>
            </a:r>
          </a:p>
          <a:p>
            <a:r>
              <a:rPr lang="en-US" dirty="0"/>
              <a:t>Based on Georgia Tech</a:t>
            </a:r>
          </a:p>
          <a:p>
            <a:r>
              <a:rPr lang="en-US" dirty="0"/>
              <a:t>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215888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31908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4037"/>
            <a:ext cx="3514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44905"/>
            <a:ext cx="3019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9075" y="1588532"/>
            <a:ext cx="442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Text browser using File manager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07833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 oriented, Sequential access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96916"/>
            <a:ext cx="24193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7" y="4126945"/>
            <a:ext cx="210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078330"/>
            <a:ext cx="441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Example</a:t>
            </a:r>
          </a:p>
          <a:p>
            <a:r>
              <a:rPr lang="en-US" dirty="0"/>
              <a:t>  We need to show location of the store, tele, address (or the warehouse), tax rate for that State etc. This can be done using a Sequential access file.  Each item can be &lt;EOL&gt; marker, ASCI ) 0D0A also known as \r\n</a:t>
            </a:r>
          </a:p>
          <a:p>
            <a:endParaRPr lang="en-US" dirty="0"/>
          </a:p>
          <a:p>
            <a:r>
              <a:rPr lang="en-US" dirty="0"/>
              <a:t>Lets look at an example how to read such a file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5181600"/>
            <a:ext cx="87630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8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UML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48000"/>
            <a:ext cx="940605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19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CD45-CA4C-4F4B-87C0-5CE4F8ED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continued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8AE411-52CB-4FEB-B365-40D01AAAB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29803"/>
            <a:ext cx="8229600" cy="266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5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7BFF05-2E07-4777-BB7E-66760DCE0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1200150"/>
            <a:ext cx="797242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3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64DBD034-A546-4D59-9DD5-D31144D97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Input Pattern with </a:t>
            </a:r>
            <a:r>
              <a:rPr lang="en-US" altLang="en-US" b="1" dirty="0" err="1">
                <a:latin typeface="Courier New" panose="02070309020205020404" pitchFamily="49" charset="0"/>
              </a:rPr>
              <a:t>getline</a:t>
            </a:r>
            <a:endParaRPr lang="en-US" altLang="en-US" dirty="0"/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C904C697-65F2-46F5-9D77-0559EB0B5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77724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latin typeface="Courier New" panose="02070309020205020404" pitchFamily="49" charset="0"/>
              </a:rPr>
              <a:t>#include &lt;fstream.h&gt;		// File stream library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.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.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ifstream infile;		// Declare file stream variable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infile.open("myfile");		// Open stream with file name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apstring data;</a:t>
            </a:r>
          </a:p>
          <a:p>
            <a:endParaRPr lang="en-US" altLang="en-US" sz="1600" b="1">
              <a:latin typeface="Courier New" panose="02070309020205020404" pitchFamily="49" charset="0"/>
            </a:endParaRPr>
          </a:p>
          <a:p>
            <a:r>
              <a:rPr lang="en-US" altLang="en-US" sz="1600" b="1">
                <a:latin typeface="Courier New" panose="02070309020205020404" pitchFamily="49" charset="0"/>
              </a:rPr>
              <a:t>while (! infile.fail())       // Test for any data there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getline(infile, data);     // Read to end of line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   cout &lt;&lt; data &lt;&lt; endl;      // Echo line to terminal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1600" b="1">
                <a:latin typeface="Courier New" panose="02070309020205020404" pitchFamily="49" charset="0"/>
              </a:rPr>
              <a:t>infile.close();               // Close the stream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Reading one character at a time.  Look for delimiting character such as a ‘,’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#include &lt;</a:t>
            </a:r>
            <a:r>
              <a:rPr lang="en-US" altLang="en-US" b="1" dirty="0" err="1">
                <a:latin typeface="Courier New" panose="02070309020205020404" pitchFamily="49" charset="0"/>
              </a:rPr>
              <a:t>fstream.h</a:t>
            </a:r>
            <a:r>
              <a:rPr lang="en-US" altLang="en-US" b="1" dirty="0">
                <a:latin typeface="Courier New" panose="02070309020205020404" pitchFamily="49" charset="0"/>
              </a:rPr>
              <a:t>&gt;		// File stream library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latin typeface="Courier New" panose="02070309020205020404" pitchFamily="49" charset="0"/>
              </a:rPr>
              <a:t>.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.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latin typeface="Courier New" panose="02070309020205020404" pitchFamily="49" charset="0"/>
              </a:rPr>
              <a:t>ifstream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infile</a:t>
            </a:r>
            <a:r>
              <a:rPr lang="en-US" altLang="en-US" b="1" dirty="0">
                <a:latin typeface="Courier New" panose="02070309020205020404" pitchFamily="49" charset="0"/>
              </a:rPr>
              <a:t>;		// Declare file stream variable</a:t>
            </a:r>
          </a:p>
          <a:p>
            <a:r>
              <a:rPr lang="en-US" altLang="en-US" b="1" dirty="0" err="1">
                <a:latin typeface="Courier New" panose="02070309020205020404" pitchFamily="49" charset="0"/>
              </a:rPr>
              <a:t>ofstream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outfile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latin typeface="Courier New" panose="02070309020205020404" pitchFamily="49" charset="0"/>
              </a:rPr>
              <a:t>infile.open</a:t>
            </a:r>
            <a:r>
              <a:rPr lang="en-US" altLang="en-US" b="1" dirty="0">
                <a:latin typeface="Courier New" panose="02070309020205020404" pitchFamily="49" charset="0"/>
              </a:rPr>
              <a:t>("</a:t>
            </a:r>
            <a:r>
              <a:rPr lang="en-US" altLang="en-US" b="1" dirty="0" err="1">
                <a:latin typeface="Courier New" panose="02070309020205020404" pitchFamily="49" charset="0"/>
              </a:rPr>
              <a:t>myfile</a:t>
            </a:r>
            <a:r>
              <a:rPr lang="en-US" altLang="en-US" b="1" dirty="0">
                <a:latin typeface="Courier New" panose="02070309020205020404" pitchFamily="49" charset="0"/>
              </a:rPr>
              <a:t>");		// Open stream with file name</a:t>
            </a:r>
          </a:p>
          <a:p>
            <a:r>
              <a:rPr lang="en-US" altLang="en-US" b="1" dirty="0" err="1">
                <a:latin typeface="Courier New" panose="02070309020205020404" pitchFamily="49" charset="0"/>
              </a:rPr>
              <a:t>outfile.open</a:t>
            </a:r>
            <a:r>
              <a:rPr lang="en-US" altLang="en-US" b="1" dirty="0">
                <a:latin typeface="Courier New" panose="02070309020205020404" pitchFamily="49" charset="0"/>
              </a:rPr>
              <a:t>("copy");		// Open stream with file name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latin typeface="Courier New" panose="02070309020205020404" pitchFamily="49" charset="0"/>
              </a:rPr>
              <a:t>char </a:t>
            </a:r>
            <a:r>
              <a:rPr lang="en-US" altLang="en-US" b="1" dirty="0" err="1">
                <a:latin typeface="Courier New" panose="02070309020205020404" pitchFamily="49" charset="0"/>
              </a:rPr>
              <a:t>ch</a:t>
            </a:r>
            <a:r>
              <a:rPr lang="en-US" altLang="en-US" b="1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b="1" dirty="0" err="1">
                <a:latin typeface="Courier New" panose="02070309020205020404" pitchFamily="49" charset="0"/>
              </a:rPr>
              <a:t>infile.get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</a:rPr>
              <a:t>ch</a:t>
            </a:r>
            <a:r>
              <a:rPr lang="en-US" altLang="en-US" b="1" dirty="0">
                <a:latin typeface="Courier New" panose="02070309020205020404" pitchFamily="49" charset="0"/>
              </a:rPr>
              <a:t>);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while (! </a:t>
            </a:r>
            <a:r>
              <a:rPr lang="en-US" altLang="en-US" b="1" dirty="0" err="1">
                <a:latin typeface="Courier New" panose="02070309020205020404" pitchFamily="49" charset="0"/>
              </a:rPr>
              <a:t>Infile.fail</a:t>
            </a:r>
            <a:r>
              <a:rPr lang="en-US" altLang="en-US" b="1" dirty="0">
                <a:latin typeface="Courier New" panose="02070309020205020404" pitchFamily="49" charset="0"/>
              </a:rPr>
              <a:t>)         // Test for any data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</a:t>
            </a:r>
            <a:r>
              <a:rPr lang="en-US" altLang="en-US" b="1" dirty="0" err="1">
                <a:latin typeface="Courier New" panose="02070309020205020404" pitchFamily="49" charset="0"/>
              </a:rPr>
              <a:t>outfile.put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</a:rPr>
              <a:t>ch</a:t>
            </a:r>
            <a:r>
              <a:rPr lang="en-US" altLang="en-US" b="1" dirty="0">
                <a:latin typeface="Courier New" panose="02070309020205020404" pitchFamily="49" charset="0"/>
              </a:rPr>
              <a:t>);      	// Copy to new file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   </a:t>
            </a:r>
            <a:r>
              <a:rPr lang="en-US" altLang="en-US" b="1" dirty="0" err="1">
                <a:latin typeface="Courier New" panose="02070309020205020404" pitchFamily="49" charset="0"/>
              </a:rPr>
              <a:t>infile.get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</a:rPr>
              <a:t>ch</a:t>
            </a:r>
            <a:r>
              <a:rPr lang="en-US" altLang="en-US" b="1" dirty="0">
                <a:latin typeface="Courier New" panose="02070309020205020404" pitchFamily="49" charset="0"/>
              </a:rPr>
              <a:t>);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b="1" dirty="0" err="1">
                <a:latin typeface="Courier New" panose="02070309020205020404" pitchFamily="49" charset="0"/>
              </a:rPr>
              <a:t>infile.close</a:t>
            </a:r>
            <a:r>
              <a:rPr lang="en-US" altLang="en-US" b="1" dirty="0">
                <a:latin typeface="Courier New" panose="02070309020205020404" pitchFamily="49" charset="0"/>
              </a:rPr>
              <a:t>();               // Close the stream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file is created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needs to be an install program.</a:t>
            </a:r>
          </a:p>
          <a:p>
            <a:r>
              <a:rPr lang="en-US" dirty="0"/>
              <a:t>That program interactively receive data from the installer, and write to this file.</a:t>
            </a:r>
          </a:p>
        </p:txBody>
      </p:sp>
    </p:spTree>
    <p:extLst>
      <p:ext uri="{BB962C8B-B14F-4D97-AF65-F5344CB8AC3E}">
        <p14:creationId xmlns:p14="http://schemas.microsoft.com/office/powerpoint/2010/main" val="93497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339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Software Architecture and Design</vt:lpstr>
      <vt:lpstr>PowerPoint Presentation</vt:lpstr>
      <vt:lpstr>Relationships UML</vt:lpstr>
      <vt:lpstr>UML continued</vt:lpstr>
      <vt:lpstr>PowerPoint Presentation</vt:lpstr>
      <vt:lpstr>Input Pattern with getline</vt:lpstr>
      <vt:lpstr>Parsing</vt:lpstr>
      <vt:lpstr>How this file is created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Architecture and Design</dc:title>
  <dc:creator>john</dc:creator>
  <cp:lastModifiedBy>John Abraham</cp:lastModifiedBy>
  <cp:revision>10</cp:revision>
  <dcterms:created xsi:type="dcterms:W3CDTF">2020-02-12T18:49:50Z</dcterms:created>
  <dcterms:modified xsi:type="dcterms:W3CDTF">2020-02-13T00:32:35Z</dcterms:modified>
</cp:coreProperties>
</file>