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3" r:id="rId5"/>
    <p:sldId id="264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69" autoAdjust="0"/>
  </p:normalViewPr>
  <p:slideViewPr>
    <p:cSldViewPr>
      <p:cViewPr varScale="1">
        <p:scale>
          <a:sx n="108" d="100"/>
          <a:sy n="108" d="100"/>
        </p:scale>
        <p:origin x="97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CE9E4-1DB5-4D79-A6B9-BD9EBB878112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E81B7-D7F4-4E30-93AF-F731750C0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36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CE9E4-1DB5-4D79-A6B9-BD9EBB878112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E81B7-D7F4-4E30-93AF-F731750C0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168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CE9E4-1DB5-4D79-A6B9-BD9EBB878112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E81B7-D7F4-4E30-93AF-F731750C0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705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CE9E4-1DB5-4D79-A6B9-BD9EBB878112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E81B7-D7F4-4E30-93AF-F731750C0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660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CE9E4-1DB5-4D79-A6B9-BD9EBB878112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E81B7-D7F4-4E30-93AF-F731750C0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542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CE9E4-1DB5-4D79-A6B9-BD9EBB878112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E81B7-D7F4-4E30-93AF-F731750C0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975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CE9E4-1DB5-4D79-A6B9-BD9EBB878112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E81B7-D7F4-4E30-93AF-F731750C0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04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CE9E4-1DB5-4D79-A6B9-BD9EBB878112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E81B7-D7F4-4E30-93AF-F731750C0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24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CE9E4-1DB5-4D79-A6B9-BD9EBB878112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E81B7-D7F4-4E30-93AF-F731750C0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640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CE9E4-1DB5-4D79-A6B9-BD9EBB878112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E81B7-D7F4-4E30-93AF-F731750C0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755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CE9E4-1DB5-4D79-A6B9-BD9EBB878112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E81B7-D7F4-4E30-93AF-F731750C0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195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CE9E4-1DB5-4D79-A6B9-BD9EBB878112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E81B7-D7F4-4E30-93AF-F731750C0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094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Software Architecture and Design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Dr. John Abraham</a:t>
            </a:r>
          </a:p>
          <a:p>
            <a:r>
              <a:rPr lang="en-US" dirty="0"/>
              <a:t>Based on Georgia Tech</a:t>
            </a:r>
          </a:p>
          <a:p>
            <a:r>
              <a:rPr lang="en-US" dirty="0"/>
              <a:t>Software Engineering</a:t>
            </a:r>
          </a:p>
        </p:txBody>
      </p:sp>
    </p:spTree>
    <p:extLst>
      <p:ext uri="{BB962C8B-B14F-4D97-AF65-F5344CB8AC3E}">
        <p14:creationId xmlns:p14="http://schemas.microsoft.com/office/powerpoint/2010/main" val="2158885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600200"/>
            <a:ext cx="3190875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1824037"/>
            <a:ext cx="351472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2344905"/>
            <a:ext cx="3019425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029075" y="1588532"/>
            <a:ext cx="4429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Example: Text browser using File manager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410200" y="3078330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Line oriented, Sequential access</a:t>
            </a: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3396916"/>
            <a:ext cx="241935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4087" y="4126945"/>
            <a:ext cx="210502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57200" y="3078330"/>
            <a:ext cx="44196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Our Example</a:t>
            </a:r>
          </a:p>
          <a:p>
            <a:r>
              <a:rPr lang="en-US" dirty="0"/>
              <a:t>  We need to show location of the store, tele, address (or the warehouse), tax rate for that State etc. This can be done using a Sequential access file.  Each item can be &lt;EOL&gt; marker, ASCI ) 0D0A also known as \r\n</a:t>
            </a:r>
          </a:p>
          <a:p>
            <a:endParaRPr lang="en-US" dirty="0"/>
          </a:p>
          <a:p>
            <a:r>
              <a:rPr lang="en-US" dirty="0"/>
              <a:t>Lets look at an example how to read such a file</a:t>
            </a: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1" y="5181600"/>
            <a:ext cx="8763000" cy="195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1983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Relationships UML</a:t>
            </a:r>
          </a:p>
        </p:txBody>
      </p:sp>
      <p:pic>
        <p:nvPicPr>
          <p:cNvPr id="4" name="Picture 7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3048000"/>
            <a:ext cx="9406057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8192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9CD45-CA4C-4F4B-87C0-5CE4F8EDDA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UML continued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D8AE411-52CB-4FEB-B365-40D01AAAB4E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2529803"/>
            <a:ext cx="8229600" cy="266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74586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37BFF05-2E07-4777-BB7E-66760DCE00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787" y="1200150"/>
            <a:ext cx="7972425" cy="445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3331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>
            <a:extLst>
              <a:ext uri="{FF2B5EF4-FFF2-40B4-BE49-F238E27FC236}">
                <a16:creationId xmlns:a16="http://schemas.microsoft.com/office/drawing/2014/main" id="{64DBD034-A546-4D59-9DD5-D31144D976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altLang="en-US" dirty="0"/>
              <a:t>Input Pattern with </a:t>
            </a:r>
            <a:r>
              <a:rPr lang="en-US" altLang="en-US" b="1" dirty="0" err="1">
                <a:latin typeface="Courier New" panose="02070309020205020404" pitchFamily="49" charset="0"/>
              </a:rPr>
              <a:t>getline</a:t>
            </a:r>
            <a:endParaRPr lang="en-US" altLang="en-US" dirty="0"/>
          </a:p>
        </p:txBody>
      </p:sp>
      <p:sp>
        <p:nvSpPr>
          <p:cNvPr id="124931" name="Text Box 3">
            <a:extLst>
              <a:ext uri="{FF2B5EF4-FFF2-40B4-BE49-F238E27FC236}">
                <a16:creationId xmlns:a16="http://schemas.microsoft.com/office/drawing/2014/main" id="{C904C697-65F2-46F5-9D77-0559EB0B56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981200"/>
            <a:ext cx="7772400" cy="424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600" b="1">
                <a:latin typeface="Courier New" panose="02070309020205020404" pitchFamily="49" charset="0"/>
              </a:rPr>
              <a:t>#include &lt;fstream.h&gt;		// File stream library</a:t>
            </a:r>
          </a:p>
          <a:p>
            <a:endParaRPr lang="en-US" altLang="en-US" sz="1600" b="1">
              <a:latin typeface="Courier New" panose="02070309020205020404" pitchFamily="49" charset="0"/>
            </a:endParaRPr>
          </a:p>
          <a:p>
            <a:r>
              <a:rPr lang="en-US" altLang="en-US" sz="1600" b="1">
                <a:latin typeface="Courier New" panose="02070309020205020404" pitchFamily="49" charset="0"/>
              </a:rPr>
              <a:t>.</a:t>
            </a:r>
          </a:p>
          <a:p>
            <a:r>
              <a:rPr lang="en-US" altLang="en-US" sz="1600" b="1">
                <a:latin typeface="Courier New" panose="02070309020205020404" pitchFamily="49" charset="0"/>
              </a:rPr>
              <a:t>.</a:t>
            </a:r>
          </a:p>
          <a:p>
            <a:endParaRPr lang="en-US" altLang="en-US" sz="1600" b="1">
              <a:latin typeface="Courier New" panose="02070309020205020404" pitchFamily="49" charset="0"/>
            </a:endParaRPr>
          </a:p>
          <a:p>
            <a:r>
              <a:rPr lang="en-US" altLang="en-US" sz="1600" b="1">
                <a:latin typeface="Courier New" panose="02070309020205020404" pitchFamily="49" charset="0"/>
              </a:rPr>
              <a:t>ifstream infile;		// Declare file stream variable</a:t>
            </a:r>
          </a:p>
          <a:p>
            <a:endParaRPr lang="en-US" altLang="en-US" sz="1600" b="1">
              <a:latin typeface="Courier New" panose="02070309020205020404" pitchFamily="49" charset="0"/>
            </a:endParaRPr>
          </a:p>
          <a:p>
            <a:r>
              <a:rPr lang="en-US" altLang="en-US" sz="1600" b="1">
                <a:latin typeface="Courier New" panose="02070309020205020404" pitchFamily="49" charset="0"/>
              </a:rPr>
              <a:t>infile.open("myfile");		// Open stream with file name</a:t>
            </a:r>
          </a:p>
          <a:p>
            <a:endParaRPr lang="en-US" altLang="en-US" sz="1600" b="1">
              <a:latin typeface="Courier New" panose="02070309020205020404" pitchFamily="49" charset="0"/>
            </a:endParaRPr>
          </a:p>
          <a:p>
            <a:r>
              <a:rPr lang="en-US" altLang="en-US" sz="1600" b="1">
                <a:latin typeface="Courier New" panose="02070309020205020404" pitchFamily="49" charset="0"/>
              </a:rPr>
              <a:t>apstring data;</a:t>
            </a:r>
          </a:p>
          <a:p>
            <a:endParaRPr lang="en-US" altLang="en-US" sz="1600" b="1">
              <a:latin typeface="Courier New" panose="02070309020205020404" pitchFamily="49" charset="0"/>
            </a:endParaRPr>
          </a:p>
          <a:p>
            <a:r>
              <a:rPr lang="en-US" altLang="en-US" sz="1600" b="1">
                <a:latin typeface="Courier New" panose="02070309020205020404" pitchFamily="49" charset="0"/>
              </a:rPr>
              <a:t>while (! infile.fail())       // Test for any data there</a:t>
            </a:r>
          </a:p>
          <a:p>
            <a:r>
              <a:rPr lang="en-US" altLang="en-US" sz="1600" b="1">
                <a:latin typeface="Courier New" panose="02070309020205020404" pitchFamily="49" charset="0"/>
              </a:rPr>
              <a:t>{</a:t>
            </a:r>
          </a:p>
          <a:p>
            <a:r>
              <a:rPr lang="en-US" altLang="en-US" sz="1600" b="1">
                <a:latin typeface="Courier New" panose="02070309020205020404" pitchFamily="49" charset="0"/>
              </a:rPr>
              <a:t>   getline(infile, data);     // Read to end of line</a:t>
            </a:r>
          </a:p>
          <a:p>
            <a:r>
              <a:rPr lang="en-US" altLang="en-US" sz="1600" b="1">
                <a:latin typeface="Courier New" panose="02070309020205020404" pitchFamily="49" charset="0"/>
              </a:rPr>
              <a:t>   cout &lt;&lt; data &lt;&lt; endl;      // Echo line to terminal</a:t>
            </a:r>
          </a:p>
          <a:p>
            <a:r>
              <a:rPr lang="en-US" altLang="en-US" sz="1600" b="1">
                <a:latin typeface="Courier New" panose="02070309020205020404" pitchFamily="49" charset="0"/>
              </a:rPr>
              <a:t>}</a:t>
            </a:r>
          </a:p>
          <a:p>
            <a:r>
              <a:rPr lang="en-US" altLang="en-US" sz="1600" b="1">
                <a:latin typeface="Courier New" panose="02070309020205020404" pitchFamily="49" charset="0"/>
              </a:rPr>
              <a:t>infile.close();               // Close the stream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Reading one character at a time.  Look for delimiting character such as a ‘,’</a:t>
            </a:r>
          </a:p>
          <a:p>
            <a:r>
              <a:rPr lang="en-US" altLang="en-US" b="1" dirty="0">
                <a:latin typeface="Courier New" panose="02070309020205020404" pitchFamily="49" charset="0"/>
              </a:rPr>
              <a:t>#include &lt;</a:t>
            </a:r>
            <a:r>
              <a:rPr lang="en-US" altLang="en-US" b="1" dirty="0" err="1">
                <a:latin typeface="Courier New" panose="02070309020205020404" pitchFamily="49" charset="0"/>
              </a:rPr>
              <a:t>fstream.h</a:t>
            </a:r>
            <a:r>
              <a:rPr lang="en-US" altLang="en-US" b="1" dirty="0">
                <a:latin typeface="Courier New" panose="02070309020205020404" pitchFamily="49" charset="0"/>
              </a:rPr>
              <a:t>&gt;		// File stream library</a:t>
            </a:r>
          </a:p>
          <a:p>
            <a:endParaRPr lang="en-US" altLang="en-US" b="1" dirty="0">
              <a:latin typeface="Courier New" panose="02070309020205020404" pitchFamily="49" charset="0"/>
            </a:endParaRPr>
          </a:p>
          <a:p>
            <a:r>
              <a:rPr lang="en-US" altLang="en-US" b="1" dirty="0">
                <a:latin typeface="Courier New" panose="02070309020205020404" pitchFamily="49" charset="0"/>
              </a:rPr>
              <a:t>.</a:t>
            </a:r>
          </a:p>
          <a:p>
            <a:r>
              <a:rPr lang="en-US" altLang="en-US" b="1" dirty="0">
                <a:latin typeface="Courier New" panose="02070309020205020404" pitchFamily="49" charset="0"/>
              </a:rPr>
              <a:t>.</a:t>
            </a:r>
          </a:p>
          <a:p>
            <a:endParaRPr lang="en-US" altLang="en-US" b="1" dirty="0">
              <a:latin typeface="Courier New" panose="02070309020205020404" pitchFamily="49" charset="0"/>
            </a:endParaRPr>
          </a:p>
          <a:p>
            <a:r>
              <a:rPr lang="en-US" altLang="en-US" b="1" dirty="0" err="1">
                <a:latin typeface="Courier New" panose="02070309020205020404" pitchFamily="49" charset="0"/>
              </a:rPr>
              <a:t>ifstream</a:t>
            </a:r>
            <a:r>
              <a:rPr lang="en-US" altLang="en-US" b="1" dirty="0">
                <a:latin typeface="Courier New" panose="02070309020205020404" pitchFamily="49" charset="0"/>
              </a:rPr>
              <a:t> </a:t>
            </a:r>
            <a:r>
              <a:rPr lang="en-US" altLang="en-US" b="1" dirty="0" err="1">
                <a:latin typeface="Courier New" panose="02070309020205020404" pitchFamily="49" charset="0"/>
              </a:rPr>
              <a:t>infile</a:t>
            </a:r>
            <a:r>
              <a:rPr lang="en-US" altLang="en-US" b="1" dirty="0">
                <a:latin typeface="Courier New" panose="02070309020205020404" pitchFamily="49" charset="0"/>
              </a:rPr>
              <a:t>;		// Declare file stream variable</a:t>
            </a:r>
          </a:p>
          <a:p>
            <a:r>
              <a:rPr lang="en-US" altLang="en-US" b="1" dirty="0" err="1">
                <a:latin typeface="Courier New" panose="02070309020205020404" pitchFamily="49" charset="0"/>
              </a:rPr>
              <a:t>ofstream</a:t>
            </a:r>
            <a:r>
              <a:rPr lang="en-US" altLang="en-US" b="1" dirty="0">
                <a:latin typeface="Courier New" panose="02070309020205020404" pitchFamily="49" charset="0"/>
              </a:rPr>
              <a:t> </a:t>
            </a:r>
            <a:r>
              <a:rPr lang="en-US" altLang="en-US" b="1" dirty="0" err="1">
                <a:latin typeface="Courier New" panose="02070309020205020404" pitchFamily="49" charset="0"/>
              </a:rPr>
              <a:t>outfile</a:t>
            </a:r>
            <a:endParaRPr lang="en-US" altLang="en-US" b="1" dirty="0">
              <a:latin typeface="Courier New" panose="02070309020205020404" pitchFamily="49" charset="0"/>
            </a:endParaRPr>
          </a:p>
          <a:p>
            <a:r>
              <a:rPr lang="en-US" altLang="en-US" b="1" dirty="0" err="1">
                <a:latin typeface="Courier New" panose="02070309020205020404" pitchFamily="49" charset="0"/>
              </a:rPr>
              <a:t>infile.open</a:t>
            </a:r>
            <a:r>
              <a:rPr lang="en-US" altLang="en-US" b="1" dirty="0">
                <a:latin typeface="Courier New" panose="02070309020205020404" pitchFamily="49" charset="0"/>
              </a:rPr>
              <a:t>("</a:t>
            </a:r>
            <a:r>
              <a:rPr lang="en-US" altLang="en-US" b="1" dirty="0" err="1">
                <a:latin typeface="Courier New" panose="02070309020205020404" pitchFamily="49" charset="0"/>
              </a:rPr>
              <a:t>myfile</a:t>
            </a:r>
            <a:r>
              <a:rPr lang="en-US" altLang="en-US" b="1" dirty="0">
                <a:latin typeface="Courier New" panose="02070309020205020404" pitchFamily="49" charset="0"/>
              </a:rPr>
              <a:t>");		// Open stream with file name</a:t>
            </a:r>
          </a:p>
          <a:p>
            <a:r>
              <a:rPr lang="en-US" altLang="en-US" b="1" dirty="0" err="1">
                <a:latin typeface="Courier New" panose="02070309020205020404" pitchFamily="49" charset="0"/>
              </a:rPr>
              <a:t>outfile.open</a:t>
            </a:r>
            <a:r>
              <a:rPr lang="en-US" altLang="en-US" b="1" dirty="0">
                <a:latin typeface="Courier New" panose="02070309020205020404" pitchFamily="49" charset="0"/>
              </a:rPr>
              <a:t>("copy");		// Open stream with file name</a:t>
            </a:r>
          </a:p>
          <a:p>
            <a:endParaRPr lang="en-US" altLang="en-US" b="1" dirty="0">
              <a:latin typeface="Courier New" panose="02070309020205020404" pitchFamily="49" charset="0"/>
            </a:endParaRPr>
          </a:p>
          <a:p>
            <a:r>
              <a:rPr lang="en-US" altLang="en-US" b="1" dirty="0">
                <a:latin typeface="Courier New" panose="02070309020205020404" pitchFamily="49" charset="0"/>
              </a:rPr>
              <a:t>char </a:t>
            </a:r>
            <a:r>
              <a:rPr lang="en-US" altLang="en-US" b="1" dirty="0" err="1">
                <a:latin typeface="Courier New" panose="02070309020205020404" pitchFamily="49" charset="0"/>
              </a:rPr>
              <a:t>ch</a:t>
            </a:r>
            <a:r>
              <a:rPr lang="en-US" altLang="en-US" b="1" dirty="0">
                <a:latin typeface="Courier New" panose="02070309020205020404" pitchFamily="49" charset="0"/>
              </a:rPr>
              <a:t>;</a:t>
            </a:r>
          </a:p>
          <a:p>
            <a:r>
              <a:rPr lang="en-US" altLang="en-US" b="1" dirty="0" err="1">
                <a:latin typeface="Courier New" panose="02070309020205020404" pitchFamily="49" charset="0"/>
              </a:rPr>
              <a:t>infile.get</a:t>
            </a:r>
            <a:r>
              <a:rPr lang="en-US" altLang="en-US" b="1" dirty="0">
                <a:latin typeface="Courier New" panose="02070309020205020404" pitchFamily="49" charset="0"/>
              </a:rPr>
              <a:t>(</a:t>
            </a:r>
            <a:r>
              <a:rPr lang="en-US" altLang="en-US" b="1" dirty="0" err="1">
                <a:latin typeface="Courier New" panose="02070309020205020404" pitchFamily="49" charset="0"/>
              </a:rPr>
              <a:t>ch</a:t>
            </a:r>
            <a:r>
              <a:rPr lang="en-US" altLang="en-US" b="1" dirty="0">
                <a:latin typeface="Courier New" panose="02070309020205020404" pitchFamily="49" charset="0"/>
              </a:rPr>
              <a:t>);</a:t>
            </a:r>
          </a:p>
          <a:p>
            <a:r>
              <a:rPr lang="en-US" altLang="en-US" b="1" dirty="0">
                <a:latin typeface="Courier New" panose="02070309020205020404" pitchFamily="49" charset="0"/>
              </a:rPr>
              <a:t>while (! </a:t>
            </a:r>
            <a:r>
              <a:rPr lang="en-US" altLang="en-US" b="1" dirty="0" err="1">
                <a:latin typeface="Courier New" panose="02070309020205020404" pitchFamily="49" charset="0"/>
              </a:rPr>
              <a:t>Infile.fail</a:t>
            </a:r>
            <a:r>
              <a:rPr lang="en-US" altLang="en-US" b="1" dirty="0">
                <a:latin typeface="Courier New" panose="02070309020205020404" pitchFamily="49" charset="0"/>
              </a:rPr>
              <a:t>)         // Test for any data</a:t>
            </a:r>
          </a:p>
          <a:p>
            <a:r>
              <a:rPr lang="en-US" altLang="en-US" b="1" dirty="0">
                <a:latin typeface="Courier New" panose="02070309020205020404" pitchFamily="49" charset="0"/>
              </a:rPr>
              <a:t>{</a:t>
            </a:r>
          </a:p>
          <a:p>
            <a:r>
              <a:rPr lang="en-US" altLang="en-US" b="1" dirty="0">
                <a:latin typeface="Courier New" panose="02070309020205020404" pitchFamily="49" charset="0"/>
              </a:rPr>
              <a:t>   </a:t>
            </a:r>
            <a:r>
              <a:rPr lang="en-US" altLang="en-US" b="1" dirty="0" err="1">
                <a:latin typeface="Courier New" panose="02070309020205020404" pitchFamily="49" charset="0"/>
              </a:rPr>
              <a:t>outfile.put</a:t>
            </a:r>
            <a:r>
              <a:rPr lang="en-US" altLang="en-US" b="1" dirty="0">
                <a:latin typeface="Courier New" panose="02070309020205020404" pitchFamily="49" charset="0"/>
              </a:rPr>
              <a:t>(</a:t>
            </a:r>
            <a:r>
              <a:rPr lang="en-US" altLang="en-US" b="1" dirty="0" err="1">
                <a:latin typeface="Courier New" panose="02070309020205020404" pitchFamily="49" charset="0"/>
              </a:rPr>
              <a:t>ch</a:t>
            </a:r>
            <a:r>
              <a:rPr lang="en-US" altLang="en-US" b="1" dirty="0">
                <a:latin typeface="Courier New" panose="02070309020205020404" pitchFamily="49" charset="0"/>
              </a:rPr>
              <a:t>);      	// Copy to new file</a:t>
            </a:r>
          </a:p>
          <a:p>
            <a:r>
              <a:rPr lang="en-US" altLang="en-US" b="1" dirty="0">
                <a:latin typeface="Courier New" panose="02070309020205020404" pitchFamily="49" charset="0"/>
              </a:rPr>
              <a:t>   </a:t>
            </a:r>
            <a:r>
              <a:rPr lang="en-US" altLang="en-US" b="1" dirty="0" err="1">
                <a:latin typeface="Courier New" panose="02070309020205020404" pitchFamily="49" charset="0"/>
              </a:rPr>
              <a:t>infile.get</a:t>
            </a:r>
            <a:r>
              <a:rPr lang="en-US" altLang="en-US" b="1" dirty="0">
                <a:latin typeface="Courier New" panose="02070309020205020404" pitchFamily="49" charset="0"/>
              </a:rPr>
              <a:t>(</a:t>
            </a:r>
            <a:r>
              <a:rPr lang="en-US" altLang="en-US" b="1" dirty="0" err="1">
                <a:latin typeface="Courier New" panose="02070309020205020404" pitchFamily="49" charset="0"/>
              </a:rPr>
              <a:t>ch</a:t>
            </a:r>
            <a:r>
              <a:rPr lang="en-US" altLang="en-US" b="1" dirty="0">
                <a:latin typeface="Courier New" panose="02070309020205020404" pitchFamily="49" charset="0"/>
              </a:rPr>
              <a:t>);</a:t>
            </a:r>
          </a:p>
          <a:p>
            <a:r>
              <a:rPr lang="en-US" altLang="en-US" b="1" dirty="0">
                <a:latin typeface="Courier New" panose="02070309020205020404" pitchFamily="49" charset="0"/>
              </a:rPr>
              <a:t>}</a:t>
            </a:r>
          </a:p>
          <a:p>
            <a:r>
              <a:rPr lang="en-US" altLang="en-US" b="1" dirty="0" err="1">
                <a:latin typeface="Courier New" panose="02070309020205020404" pitchFamily="49" charset="0"/>
              </a:rPr>
              <a:t>infile.close</a:t>
            </a:r>
            <a:r>
              <a:rPr lang="en-US" altLang="en-US" b="1" dirty="0">
                <a:latin typeface="Courier New" panose="02070309020205020404" pitchFamily="49" charset="0"/>
              </a:rPr>
              <a:t>();               // Close the stream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155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this file is created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needs to be an install program.</a:t>
            </a:r>
          </a:p>
          <a:p>
            <a:r>
              <a:rPr lang="en-US" dirty="0"/>
              <a:t>That program interactively receive data from the installer, and write to this file.</a:t>
            </a:r>
          </a:p>
        </p:txBody>
      </p:sp>
    </p:spTree>
    <p:extLst>
      <p:ext uri="{BB962C8B-B14F-4D97-AF65-F5344CB8AC3E}">
        <p14:creationId xmlns:p14="http://schemas.microsoft.com/office/powerpoint/2010/main" val="9349713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339</Words>
  <Application>Microsoft Office PowerPoint</Application>
  <PresentationFormat>On-screen Show (4:3)</PresentationFormat>
  <Paragraphs>53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Courier New</vt:lpstr>
      <vt:lpstr>Office Theme</vt:lpstr>
      <vt:lpstr>Software Architecture and Design</vt:lpstr>
      <vt:lpstr>PowerPoint Presentation</vt:lpstr>
      <vt:lpstr>Relationships UML</vt:lpstr>
      <vt:lpstr>UML continued</vt:lpstr>
      <vt:lpstr>PowerPoint Presentation</vt:lpstr>
      <vt:lpstr>Input Pattern with getline</vt:lpstr>
      <vt:lpstr>Parsing</vt:lpstr>
      <vt:lpstr>How this file is created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Architecture and Design</dc:title>
  <dc:creator>john</dc:creator>
  <cp:lastModifiedBy>John Abraham</cp:lastModifiedBy>
  <cp:revision>10</cp:revision>
  <dcterms:created xsi:type="dcterms:W3CDTF">2020-02-12T18:49:50Z</dcterms:created>
  <dcterms:modified xsi:type="dcterms:W3CDTF">2020-02-13T00:32:35Z</dcterms:modified>
</cp:coreProperties>
</file>