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1" r:id="rId3"/>
    <p:sldId id="257" r:id="rId4"/>
    <p:sldId id="258" r:id="rId5"/>
    <p:sldId id="263" r:id="rId6"/>
    <p:sldId id="259" r:id="rId7"/>
    <p:sldId id="265" r:id="rId8"/>
    <p:sldId id="260" r:id="rId9"/>
    <p:sldId id="262" r:id="rId10"/>
    <p:sldId id="264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-35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9CD42BA-A92B-41F7-84E0-99276F71598A}" type="doc">
      <dgm:prSet loTypeId="urn:microsoft.com/office/officeart/2005/8/layout/hList1" loCatId="Inbox" qsTypeId="urn:microsoft.com/office/officeart/2005/8/quickstyle/simple4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93CF4D8B-B2DD-4EF5-81B9-949CEC6D0411}">
      <dgm:prSet/>
      <dgm:spPr/>
      <dgm:t>
        <a:bodyPr/>
        <a:lstStyle/>
        <a:p>
          <a:r>
            <a:rPr lang="en-US" dirty="0"/>
            <a:t>HTML/PHP</a:t>
          </a:r>
        </a:p>
      </dgm:t>
    </dgm:pt>
    <dgm:pt modelId="{A615C971-E2AC-4F26-8FA5-93599886B325}" type="parTrans" cxnId="{6CEE811A-782A-4E13-BE88-365FF71F235B}">
      <dgm:prSet/>
      <dgm:spPr/>
      <dgm:t>
        <a:bodyPr/>
        <a:lstStyle/>
        <a:p>
          <a:endParaRPr lang="en-US"/>
        </a:p>
      </dgm:t>
    </dgm:pt>
    <dgm:pt modelId="{BB09C501-F2E7-4337-B847-21257F91E5D7}" type="sibTrans" cxnId="{6CEE811A-782A-4E13-BE88-365FF71F235B}">
      <dgm:prSet/>
      <dgm:spPr/>
      <dgm:t>
        <a:bodyPr/>
        <a:lstStyle/>
        <a:p>
          <a:endParaRPr lang="en-US"/>
        </a:p>
      </dgm:t>
    </dgm:pt>
    <dgm:pt modelId="{466C0B01-4636-4068-8EDE-D4A760739DC7}">
      <dgm:prSet/>
      <dgm:spPr/>
      <dgm:t>
        <a:bodyPr/>
        <a:lstStyle/>
        <a:p>
          <a:r>
            <a:rPr lang="en-US" dirty="0"/>
            <a:t>CSS</a:t>
          </a:r>
        </a:p>
      </dgm:t>
    </dgm:pt>
    <dgm:pt modelId="{A1C2973C-16BC-4B96-9ED5-04DCCF17EFB0}" type="parTrans" cxnId="{DB08C982-35DE-499D-A4C4-3BBBE4687AB8}">
      <dgm:prSet/>
      <dgm:spPr/>
      <dgm:t>
        <a:bodyPr/>
        <a:lstStyle/>
        <a:p>
          <a:endParaRPr lang="en-US"/>
        </a:p>
      </dgm:t>
    </dgm:pt>
    <dgm:pt modelId="{15C2303B-7EAC-47F3-B0AB-CA36262E782F}" type="sibTrans" cxnId="{DB08C982-35DE-499D-A4C4-3BBBE4687AB8}">
      <dgm:prSet/>
      <dgm:spPr/>
      <dgm:t>
        <a:bodyPr/>
        <a:lstStyle/>
        <a:p>
          <a:endParaRPr lang="en-US"/>
        </a:p>
      </dgm:t>
    </dgm:pt>
    <dgm:pt modelId="{3A343DA8-D56C-464C-994E-08BC79DDB339}">
      <dgm:prSet/>
      <dgm:spPr/>
      <dgm:t>
        <a:bodyPr/>
        <a:lstStyle/>
        <a:p>
          <a:r>
            <a:rPr lang="en-US" dirty="0"/>
            <a:t>MySQL</a:t>
          </a:r>
        </a:p>
      </dgm:t>
    </dgm:pt>
    <dgm:pt modelId="{ED0199D1-4B9B-4F28-8D85-55E2D6EDB0EB}" type="parTrans" cxnId="{7FD10032-03F7-4B3D-85AE-2644B81F2391}">
      <dgm:prSet/>
      <dgm:spPr/>
      <dgm:t>
        <a:bodyPr/>
        <a:lstStyle/>
        <a:p>
          <a:endParaRPr lang="en-US"/>
        </a:p>
      </dgm:t>
    </dgm:pt>
    <dgm:pt modelId="{D41790DD-F597-4A5F-ACE8-0EB8E4184AF9}" type="sibTrans" cxnId="{7FD10032-03F7-4B3D-85AE-2644B81F2391}">
      <dgm:prSet/>
      <dgm:spPr/>
      <dgm:t>
        <a:bodyPr/>
        <a:lstStyle/>
        <a:p>
          <a:endParaRPr lang="en-US"/>
        </a:p>
      </dgm:t>
    </dgm:pt>
    <dgm:pt modelId="{913DD2B9-03AD-4E76-B30A-5A780F15C806}" type="pres">
      <dgm:prSet presAssocID="{49CD42BA-A92B-41F7-84E0-99276F71598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87DDF90-04C9-44EE-A6B8-ABD14D5CB660}" type="pres">
      <dgm:prSet presAssocID="{93CF4D8B-B2DD-4EF5-81B9-949CEC6D0411}" presName="composite" presStyleCnt="0"/>
      <dgm:spPr/>
    </dgm:pt>
    <dgm:pt modelId="{A9B76256-5DCE-4F05-9465-C9D1D3138FE5}" type="pres">
      <dgm:prSet presAssocID="{93CF4D8B-B2DD-4EF5-81B9-949CEC6D0411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DA9960-C067-4F35-9BA1-B22AAC1DC3E5}" type="pres">
      <dgm:prSet presAssocID="{93CF4D8B-B2DD-4EF5-81B9-949CEC6D0411}" presName="desTx" presStyleLbl="alignAccFollowNode1" presStyleIdx="0" presStyleCnt="3">
        <dgm:presLayoutVars>
          <dgm:bulletEnabled val="1"/>
        </dgm:presLayoutVars>
      </dgm:prSet>
      <dgm:spPr/>
    </dgm:pt>
    <dgm:pt modelId="{23963D87-0CD3-4BD8-AD9B-4ACBD382ABFB}" type="pres">
      <dgm:prSet presAssocID="{BB09C501-F2E7-4337-B847-21257F91E5D7}" presName="space" presStyleCnt="0"/>
      <dgm:spPr/>
    </dgm:pt>
    <dgm:pt modelId="{93EA4F03-778B-4718-96D0-2049F96384B7}" type="pres">
      <dgm:prSet presAssocID="{466C0B01-4636-4068-8EDE-D4A760739DC7}" presName="composite" presStyleCnt="0"/>
      <dgm:spPr/>
    </dgm:pt>
    <dgm:pt modelId="{4E5930EB-259F-4606-86D2-B680FADC6410}" type="pres">
      <dgm:prSet presAssocID="{466C0B01-4636-4068-8EDE-D4A760739DC7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4413A7-E018-44F0-B6E0-7FAC19C2139E}" type="pres">
      <dgm:prSet presAssocID="{466C0B01-4636-4068-8EDE-D4A760739DC7}" presName="desTx" presStyleLbl="alignAccFollowNode1" presStyleIdx="1" presStyleCnt="3">
        <dgm:presLayoutVars>
          <dgm:bulletEnabled val="1"/>
        </dgm:presLayoutVars>
      </dgm:prSet>
      <dgm:spPr/>
    </dgm:pt>
    <dgm:pt modelId="{E8D83BE5-D50A-484E-8936-55D7E339BA16}" type="pres">
      <dgm:prSet presAssocID="{15C2303B-7EAC-47F3-B0AB-CA36262E782F}" presName="space" presStyleCnt="0"/>
      <dgm:spPr/>
    </dgm:pt>
    <dgm:pt modelId="{09C63CFA-6D24-4C15-9B88-D529BCDF3F7D}" type="pres">
      <dgm:prSet presAssocID="{3A343DA8-D56C-464C-994E-08BC79DDB339}" presName="composite" presStyleCnt="0"/>
      <dgm:spPr/>
    </dgm:pt>
    <dgm:pt modelId="{5474CA51-0D86-41CE-8DFE-E45BE1684309}" type="pres">
      <dgm:prSet presAssocID="{3A343DA8-D56C-464C-994E-08BC79DDB339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7BB872-E737-4F75-9C2A-2D09BD8AD317}" type="pres">
      <dgm:prSet presAssocID="{3A343DA8-D56C-464C-994E-08BC79DDB339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23D978D7-EF35-4928-B6C1-C0035E363AC1}" type="presOf" srcId="{49CD42BA-A92B-41F7-84E0-99276F71598A}" destId="{913DD2B9-03AD-4E76-B30A-5A780F15C806}" srcOrd="0" destOrd="0" presId="urn:microsoft.com/office/officeart/2005/8/layout/hList1"/>
    <dgm:cxn modelId="{D2076494-5769-4D61-84DB-C19111825C5B}" type="presOf" srcId="{93CF4D8B-B2DD-4EF5-81B9-949CEC6D0411}" destId="{A9B76256-5DCE-4F05-9465-C9D1D3138FE5}" srcOrd="0" destOrd="0" presId="urn:microsoft.com/office/officeart/2005/8/layout/hList1"/>
    <dgm:cxn modelId="{1EC71EB0-79CF-46D7-93B7-1D3D2D9EB123}" type="presOf" srcId="{466C0B01-4636-4068-8EDE-D4A760739DC7}" destId="{4E5930EB-259F-4606-86D2-B680FADC6410}" srcOrd="0" destOrd="0" presId="urn:microsoft.com/office/officeart/2005/8/layout/hList1"/>
    <dgm:cxn modelId="{6CEE811A-782A-4E13-BE88-365FF71F235B}" srcId="{49CD42BA-A92B-41F7-84E0-99276F71598A}" destId="{93CF4D8B-B2DD-4EF5-81B9-949CEC6D0411}" srcOrd="0" destOrd="0" parTransId="{A615C971-E2AC-4F26-8FA5-93599886B325}" sibTransId="{BB09C501-F2E7-4337-B847-21257F91E5D7}"/>
    <dgm:cxn modelId="{DB08C982-35DE-499D-A4C4-3BBBE4687AB8}" srcId="{49CD42BA-A92B-41F7-84E0-99276F71598A}" destId="{466C0B01-4636-4068-8EDE-D4A760739DC7}" srcOrd="1" destOrd="0" parTransId="{A1C2973C-16BC-4B96-9ED5-04DCCF17EFB0}" sibTransId="{15C2303B-7EAC-47F3-B0AB-CA36262E782F}"/>
    <dgm:cxn modelId="{C92CDADF-5F75-4B70-B11F-1FAD45B0ED60}" type="presOf" srcId="{3A343DA8-D56C-464C-994E-08BC79DDB339}" destId="{5474CA51-0D86-41CE-8DFE-E45BE1684309}" srcOrd="0" destOrd="0" presId="urn:microsoft.com/office/officeart/2005/8/layout/hList1"/>
    <dgm:cxn modelId="{7FD10032-03F7-4B3D-85AE-2644B81F2391}" srcId="{49CD42BA-A92B-41F7-84E0-99276F71598A}" destId="{3A343DA8-D56C-464C-994E-08BC79DDB339}" srcOrd="2" destOrd="0" parTransId="{ED0199D1-4B9B-4F28-8D85-55E2D6EDB0EB}" sibTransId="{D41790DD-F597-4A5F-ACE8-0EB8E4184AF9}"/>
    <dgm:cxn modelId="{78408628-495F-4FC9-9EE8-C549EC1AE05A}" type="presParOf" srcId="{913DD2B9-03AD-4E76-B30A-5A780F15C806}" destId="{387DDF90-04C9-44EE-A6B8-ABD14D5CB660}" srcOrd="0" destOrd="0" presId="urn:microsoft.com/office/officeart/2005/8/layout/hList1"/>
    <dgm:cxn modelId="{E2428198-9B6A-42E9-B8A2-6375881E4C47}" type="presParOf" srcId="{387DDF90-04C9-44EE-A6B8-ABD14D5CB660}" destId="{A9B76256-5DCE-4F05-9465-C9D1D3138FE5}" srcOrd="0" destOrd="0" presId="urn:microsoft.com/office/officeart/2005/8/layout/hList1"/>
    <dgm:cxn modelId="{4EA8F6C5-5B76-41CE-8E0B-51CF2C92B750}" type="presParOf" srcId="{387DDF90-04C9-44EE-A6B8-ABD14D5CB660}" destId="{F8DA9960-C067-4F35-9BA1-B22AAC1DC3E5}" srcOrd="1" destOrd="0" presId="urn:microsoft.com/office/officeart/2005/8/layout/hList1"/>
    <dgm:cxn modelId="{CAC6339E-0D77-4AFD-A568-F88624D33F98}" type="presParOf" srcId="{913DD2B9-03AD-4E76-B30A-5A780F15C806}" destId="{23963D87-0CD3-4BD8-AD9B-4ACBD382ABFB}" srcOrd="1" destOrd="0" presId="urn:microsoft.com/office/officeart/2005/8/layout/hList1"/>
    <dgm:cxn modelId="{3EDC9E1F-9A2F-43A6-9C6B-FE9177F7585B}" type="presParOf" srcId="{913DD2B9-03AD-4E76-B30A-5A780F15C806}" destId="{93EA4F03-778B-4718-96D0-2049F96384B7}" srcOrd="2" destOrd="0" presId="urn:microsoft.com/office/officeart/2005/8/layout/hList1"/>
    <dgm:cxn modelId="{5BF20374-FF72-4D5C-999B-96927C093D66}" type="presParOf" srcId="{93EA4F03-778B-4718-96D0-2049F96384B7}" destId="{4E5930EB-259F-4606-86D2-B680FADC6410}" srcOrd="0" destOrd="0" presId="urn:microsoft.com/office/officeart/2005/8/layout/hList1"/>
    <dgm:cxn modelId="{ABBDF022-9DAF-47FE-8513-54AB645F258E}" type="presParOf" srcId="{93EA4F03-778B-4718-96D0-2049F96384B7}" destId="{1A4413A7-E018-44F0-B6E0-7FAC19C2139E}" srcOrd="1" destOrd="0" presId="urn:microsoft.com/office/officeart/2005/8/layout/hList1"/>
    <dgm:cxn modelId="{216FD5D4-4F0A-4E79-B42E-4CC66F4D019F}" type="presParOf" srcId="{913DD2B9-03AD-4E76-B30A-5A780F15C806}" destId="{E8D83BE5-D50A-484E-8936-55D7E339BA16}" srcOrd="3" destOrd="0" presId="urn:microsoft.com/office/officeart/2005/8/layout/hList1"/>
    <dgm:cxn modelId="{5172C5DA-D365-4E6F-AE20-0BFC5A44EC87}" type="presParOf" srcId="{913DD2B9-03AD-4E76-B30A-5A780F15C806}" destId="{09C63CFA-6D24-4C15-9B88-D529BCDF3F7D}" srcOrd="4" destOrd="0" presId="urn:microsoft.com/office/officeart/2005/8/layout/hList1"/>
    <dgm:cxn modelId="{5A40E9A0-830D-402E-9021-AEE198D697E3}" type="presParOf" srcId="{09C63CFA-6D24-4C15-9B88-D529BCDF3F7D}" destId="{5474CA51-0D86-41CE-8DFE-E45BE1684309}" srcOrd="0" destOrd="0" presId="urn:microsoft.com/office/officeart/2005/8/layout/hList1"/>
    <dgm:cxn modelId="{EDFC1CC0-B821-4323-A8C7-9481934E817E}" type="presParOf" srcId="{09C63CFA-6D24-4C15-9B88-D529BCDF3F7D}" destId="{D17BB872-E737-4F75-9C2A-2D09BD8AD317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B76256-5DCE-4F05-9465-C9D1D3138FE5}">
      <dsp:nvSpPr>
        <dsp:cNvPr id="0" name=""/>
        <dsp:cNvSpPr/>
      </dsp:nvSpPr>
      <dsp:spPr>
        <a:xfrm>
          <a:off x="3095" y="23433"/>
          <a:ext cx="3018234" cy="1207293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5816" tIns="174752" rIns="305816" bIns="174752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300" kern="1200" dirty="0"/>
            <a:t>HTML/PHP</a:t>
          </a:r>
        </a:p>
      </dsp:txBody>
      <dsp:txXfrm>
        <a:off x="3095" y="23433"/>
        <a:ext cx="3018234" cy="1207293"/>
      </dsp:txXfrm>
    </dsp:sp>
    <dsp:sp modelId="{F8DA9960-C067-4F35-9BA1-B22AAC1DC3E5}">
      <dsp:nvSpPr>
        <dsp:cNvPr id="0" name=""/>
        <dsp:cNvSpPr/>
      </dsp:nvSpPr>
      <dsp:spPr>
        <a:xfrm>
          <a:off x="3095" y="1230727"/>
          <a:ext cx="3018234" cy="188856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5930EB-259F-4606-86D2-B680FADC6410}">
      <dsp:nvSpPr>
        <dsp:cNvPr id="0" name=""/>
        <dsp:cNvSpPr/>
      </dsp:nvSpPr>
      <dsp:spPr>
        <a:xfrm>
          <a:off x="3443882" y="23433"/>
          <a:ext cx="3018234" cy="1207293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5816" tIns="174752" rIns="305816" bIns="174752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300" kern="1200" dirty="0"/>
            <a:t>CSS</a:t>
          </a:r>
        </a:p>
      </dsp:txBody>
      <dsp:txXfrm>
        <a:off x="3443882" y="23433"/>
        <a:ext cx="3018234" cy="1207293"/>
      </dsp:txXfrm>
    </dsp:sp>
    <dsp:sp modelId="{1A4413A7-E018-44F0-B6E0-7FAC19C2139E}">
      <dsp:nvSpPr>
        <dsp:cNvPr id="0" name=""/>
        <dsp:cNvSpPr/>
      </dsp:nvSpPr>
      <dsp:spPr>
        <a:xfrm>
          <a:off x="3443882" y="1230727"/>
          <a:ext cx="3018234" cy="188856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74CA51-0D86-41CE-8DFE-E45BE1684309}">
      <dsp:nvSpPr>
        <dsp:cNvPr id="0" name=""/>
        <dsp:cNvSpPr/>
      </dsp:nvSpPr>
      <dsp:spPr>
        <a:xfrm>
          <a:off x="6884670" y="23433"/>
          <a:ext cx="3018234" cy="1207293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5816" tIns="174752" rIns="305816" bIns="174752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300" kern="1200" dirty="0"/>
            <a:t>MySQL</a:t>
          </a:r>
        </a:p>
      </dsp:txBody>
      <dsp:txXfrm>
        <a:off x="6884670" y="23433"/>
        <a:ext cx="3018234" cy="1207293"/>
      </dsp:txXfrm>
    </dsp:sp>
    <dsp:sp modelId="{D17BB872-E737-4F75-9C2A-2D09BD8AD317}">
      <dsp:nvSpPr>
        <dsp:cNvPr id="0" name=""/>
        <dsp:cNvSpPr/>
      </dsp:nvSpPr>
      <dsp:spPr>
        <a:xfrm>
          <a:off x="6884670" y="1230727"/>
          <a:ext cx="3018234" cy="188856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9/25/2017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9/25/2017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9/25/2017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9/25/2017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9/25/2017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9/25/2017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9/25/2017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xb8aad4MRx8" TargetMode="External"/><Relationship Id="rId2" Type="http://schemas.openxmlformats.org/officeDocument/2006/relationships/hyperlink" Target="https://youtu.be/Pz5CbLqdGwM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youtu.be/FgSysHTsb6A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FB8A5F4-FEF8-492E-A876-C9C7076ECD1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E-Commerce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B7838898-A192-4076-8159-59BA9701375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Login &amp; administration page</a:t>
            </a:r>
          </a:p>
        </p:txBody>
      </p:sp>
    </p:spTree>
    <p:extLst>
      <p:ext uri="{BB962C8B-B14F-4D97-AF65-F5344CB8AC3E}">
        <p14:creationId xmlns:p14="http://schemas.microsoft.com/office/powerpoint/2010/main" val="17328823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185C611-90D4-4C37-BE6E-07AADFF4F6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E-commerce login page examples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9ED362F-5A27-4D74-9C13-30918557A6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5714" y="1824830"/>
            <a:ext cx="9791697" cy="544514"/>
          </a:xfrm>
        </p:spPr>
        <p:txBody>
          <a:bodyPr/>
          <a:lstStyle/>
          <a:p>
            <a:pPr algn="ctr"/>
            <a:r>
              <a:rPr lang="en-US" dirty="0"/>
              <a:t>apple.COM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xmlns="" id="{9E01A597-4302-4298-8EAD-0FAC3079226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6668" t="14035" r="7422"/>
          <a:stretch/>
        </p:blipFill>
        <p:spPr>
          <a:xfrm>
            <a:off x="1141411" y="2463800"/>
            <a:ext cx="4751389" cy="3619500"/>
          </a:xfrm>
          <a:prstGeom prst="rect">
            <a:avLst/>
          </a:prstGeom>
        </p:spPr>
      </p:pic>
      <p:pic>
        <p:nvPicPr>
          <p:cNvPr id="15" name="Content Placeholder 14">
            <a:extLst>
              <a:ext uri="{FF2B5EF4-FFF2-40B4-BE49-F238E27FC236}">
                <a16:creationId xmlns:a16="http://schemas.microsoft.com/office/drawing/2014/main" xmlns="" id="{B2DBB744-7DE0-4AB6-BC61-FEAD31646DC4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 rotWithShape="1">
          <a:blip r:embed="rId3"/>
          <a:srcRect t="14018" r="-412"/>
          <a:stretch/>
        </p:blipFill>
        <p:spPr>
          <a:xfrm>
            <a:off x="6019801" y="2463800"/>
            <a:ext cx="5027610" cy="361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2404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DDAEE47-4759-45B4-BC91-6F01CF4003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Login and administration page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C57EDD5-ED25-452D-9D2E-D5933FFA51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section of our Shopping Cart that allows the system to identify who the users are and what functions can be accomplished by them.</a:t>
            </a:r>
          </a:p>
        </p:txBody>
      </p:sp>
    </p:spTree>
    <p:extLst>
      <p:ext uri="{BB962C8B-B14F-4D97-AF65-F5344CB8AC3E}">
        <p14:creationId xmlns:p14="http://schemas.microsoft.com/office/powerpoint/2010/main" val="33838916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xmlns="" id="{25334847-C8EF-45CD-A10D-62FC029C6F10}"/>
              </a:ext>
            </a:extLst>
          </p:cNvPr>
          <p:cNvSpPr/>
          <p:nvPr/>
        </p:nvSpPr>
        <p:spPr>
          <a:xfrm>
            <a:off x="1752600" y="2097088"/>
            <a:ext cx="3302000" cy="299561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802099D6-15A5-4823-B067-8CB73E9693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</p:spPr>
        <p:txBody>
          <a:bodyPr/>
          <a:lstStyle/>
          <a:p>
            <a:r>
              <a:rPr lang="en-US" dirty="0"/>
              <a:t>Login process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70FCA52E-E5F9-44CF-BD54-66B427FC8104}"/>
              </a:ext>
            </a:extLst>
          </p:cNvPr>
          <p:cNvSpPr/>
          <p:nvPr/>
        </p:nvSpPr>
        <p:spPr>
          <a:xfrm>
            <a:off x="2120004" y="2636115"/>
            <a:ext cx="2582562" cy="21644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u="sng" dirty="0"/>
              <a:t>Login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Create, modify and delete user accounts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Retrieve user ID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Reset passwords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Sign-in/Sign-out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C23FA12A-3B27-45AB-9204-BF6BC8B624B7}"/>
              </a:ext>
            </a:extLst>
          </p:cNvPr>
          <p:cNvSpPr/>
          <p:nvPr/>
        </p:nvSpPr>
        <p:spPr>
          <a:xfrm>
            <a:off x="6863269" y="2890114"/>
            <a:ext cx="2803821" cy="16573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u="sng" dirty="0" err="1"/>
              <a:t>Admnistrative</a:t>
            </a:r>
            <a:r>
              <a:rPr lang="en-US" sz="2000" b="1" u="sng" dirty="0"/>
              <a:t> tasks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Assign privileges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View/Modify inventories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View financial information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6016F030-FF36-44C8-87A8-066E1DB78114}"/>
              </a:ext>
            </a:extLst>
          </p:cNvPr>
          <p:cNvSpPr/>
          <p:nvPr/>
        </p:nvSpPr>
        <p:spPr>
          <a:xfrm>
            <a:off x="6863269" y="4819791"/>
            <a:ext cx="2803821" cy="16159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u="sng" dirty="0"/>
              <a:t>Regular user tasks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View order history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Track an order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View items in shopping cart</a:t>
            </a:r>
          </a:p>
        </p:txBody>
      </p:sp>
      <p:cxnSp>
        <p:nvCxnSpPr>
          <p:cNvPr id="22" name="Connector: Elbow 21">
            <a:extLst>
              <a:ext uri="{FF2B5EF4-FFF2-40B4-BE49-F238E27FC236}">
                <a16:creationId xmlns:a16="http://schemas.microsoft.com/office/drawing/2014/main" xmlns="" id="{E6BF1A21-6057-4826-A2C2-DEF29999C7C6}"/>
              </a:ext>
            </a:extLst>
          </p:cNvPr>
          <p:cNvCxnSpPr>
            <a:cxnSpLocks/>
            <a:endCxn id="7" idx="1"/>
          </p:cNvCxnSpPr>
          <p:nvPr/>
        </p:nvCxnSpPr>
        <p:spPr>
          <a:xfrm rot="16200000" flipH="1">
            <a:off x="5472763" y="4237251"/>
            <a:ext cx="1908969" cy="872044"/>
          </a:xfrm>
          <a:prstGeom prst="bentConnector2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xmlns="" id="{32F6C1EC-564E-4EAF-917A-D994292E957D}"/>
              </a:ext>
            </a:extLst>
          </p:cNvPr>
          <p:cNvCxnSpPr>
            <a:cxnSpLocks/>
            <a:stCxn id="4" idx="3"/>
            <a:endCxn id="6" idx="1"/>
          </p:cNvCxnSpPr>
          <p:nvPr/>
        </p:nvCxnSpPr>
        <p:spPr>
          <a:xfrm>
            <a:off x="4702566" y="3718358"/>
            <a:ext cx="2160703" cy="431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04484FF6-98AB-46A0-99F6-52EB53C9F35B}"/>
              </a:ext>
            </a:extLst>
          </p:cNvPr>
          <p:cNvSpPr txBox="1"/>
          <p:nvPr/>
        </p:nvSpPr>
        <p:spPr>
          <a:xfrm>
            <a:off x="2690808" y="2181935"/>
            <a:ext cx="14255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SELF-SERVICE</a:t>
            </a:r>
          </a:p>
        </p:txBody>
      </p:sp>
    </p:spTree>
    <p:extLst>
      <p:ext uri="{BB962C8B-B14F-4D97-AF65-F5344CB8AC3E}">
        <p14:creationId xmlns:p14="http://schemas.microsoft.com/office/powerpoint/2010/main" val="25492140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731A223-0204-4364-B941-B173E33238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Security levels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D550886-411A-4F89-B8D7-3CC7BE0CAC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0 – Regular User</a:t>
            </a:r>
            <a:r>
              <a:rPr lang="en-US" dirty="0"/>
              <a:t>. Users has the ability to inquire about their own transactions, track packages, maintain payment methods, update personal information, etc.</a:t>
            </a:r>
          </a:p>
          <a:p>
            <a:r>
              <a:rPr lang="en-US" b="1" dirty="0"/>
              <a:t>1 – Administrator</a:t>
            </a:r>
            <a:r>
              <a:rPr lang="en-US" dirty="0"/>
              <a:t>. Users with administrative privileges can set parameters for the system, view financial information, adjust inventory levels, etc.</a:t>
            </a:r>
          </a:p>
          <a:p>
            <a:r>
              <a:rPr lang="en-US" dirty="0"/>
              <a:t>More security levels can be added if required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80092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0B35831-83B3-4D46-A684-EFA3A2025C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Guidelines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30D0256-E5D5-4E9E-B2CF-55F417B6D6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User account information must be stored on a SQL table (i.e. MySQL). </a:t>
            </a:r>
          </a:p>
          <a:p>
            <a:r>
              <a:rPr lang="en-US" dirty="0"/>
              <a:t>This table must have at least the following fields</a:t>
            </a:r>
          </a:p>
          <a:p>
            <a:pPr lvl="1"/>
            <a:r>
              <a:rPr lang="en-US" dirty="0"/>
              <a:t>User ID (Unique, Primary Key)</a:t>
            </a:r>
          </a:p>
          <a:p>
            <a:pPr lvl="1"/>
            <a:r>
              <a:rPr lang="en-US" dirty="0"/>
              <a:t>First Name</a:t>
            </a:r>
          </a:p>
          <a:p>
            <a:pPr lvl="1"/>
            <a:r>
              <a:rPr lang="en-US" dirty="0"/>
              <a:t>Last Name</a:t>
            </a:r>
          </a:p>
          <a:p>
            <a:pPr lvl="1"/>
            <a:r>
              <a:rPr lang="en-US" dirty="0"/>
              <a:t>Password</a:t>
            </a:r>
          </a:p>
          <a:p>
            <a:pPr lvl="1"/>
            <a:r>
              <a:rPr lang="en-US" dirty="0"/>
              <a:t>Security Level</a:t>
            </a:r>
          </a:p>
          <a:p>
            <a:r>
              <a:rPr lang="en-US" dirty="0"/>
              <a:t>Passwords </a:t>
            </a:r>
            <a:r>
              <a:rPr lang="en-US" u="sng" dirty="0"/>
              <a:t>must</a:t>
            </a:r>
            <a:r>
              <a:rPr lang="en-US" dirty="0"/>
              <a:t> be encrypted prior to storing them on the database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85335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EEA2CFD-36C7-477E-8A68-0842E60A25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</p:spPr>
        <p:txBody>
          <a:bodyPr>
            <a:normAutofit/>
          </a:bodyPr>
          <a:lstStyle/>
          <a:p>
            <a:r>
              <a:rPr lang="en-US"/>
              <a:t>Knowledge required</a:t>
            </a:r>
          </a:p>
        </p:txBody>
      </p:sp>
      <p:graphicFrame>
        <p:nvGraphicFramePr>
          <p:cNvPr id="5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50285788"/>
              </p:ext>
            </p:extLst>
          </p:nvPr>
        </p:nvGraphicFramePr>
        <p:xfrm>
          <a:off x="1141413" y="2418820"/>
          <a:ext cx="9906000" cy="31427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347271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5513848-73C3-4314-B23D-A69398AD02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deliverables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56DFE60-7AD1-4C81-8F2B-5AB75AFCC2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Milestone Report (Word Document) </a:t>
            </a:r>
          </a:p>
          <a:p>
            <a:pPr lvl="1"/>
            <a:r>
              <a:rPr lang="en-US" dirty="0"/>
              <a:t>Screenshots of login page (Before and after login)</a:t>
            </a:r>
          </a:p>
          <a:p>
            <a:pPr lvl="1"/>
            <a:r>
              <a:rPr lang="en-US" dirty="0"/>
              <a:t>Screenshot of Admin page showing a username and security level assigned</a:t>
            </a:r>
          </a:p>
          <a:p>
            <a:pPr lvl="1"/>
            <a:r>
              <a:rPr lang="en-US" dirty="0"/>
              <a:t>Screenshot of MySQL table where user credentials are stored</a:t>
            </a:r>
          </a:p>
          <a:p>
            <a:pPr lvl="1"/>
            <a:r>
              <a:rPr lang="en-US" dirty="0"/>
              <a:t>Source code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68135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99F904D-12F4-49BB-AD06-82BCFD0F41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11FE709-879A-4B0E-9901-C09A00120D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1915298"/>
            <a:ext cx="9905999" cy="4411362"/>
          </a:xfrm>
        </p:spPr>
        <p:txBody>
          <a:bodyPr>
            <a:normAutofit/>
          </a:bodyPr>
          <a:lstStyle/>
          <a:p>
            <a:r>
              <a:rPr lang="en-US" b="1" dirty="0"/>
              <a:t>Dynamic Web Programming and HTML5</a:t>
            </a:r>
          </a:p>
          <a:p>
            <a:pPr lvl="1"/>
            <a:r>
              <a:rPr lang="en-US" b="1" dirty="0"/>
              <a:t>Chapter 8 – Server-Side Programming with PHP</a:t>
            </a:r>
          </a:p>
          <a:p>
            <a:pPr lvl="1"/>
            <a:r>
              <a:rPr lang="en-US" b="1" dirty="0"/>
              <a:t>Chapter 9 – Database-Driven Websites</a:t>
            </a:r>
          </a:p>
          <a:p>
            <a:r>
              <a:rPr lang="en-US" b="1" dirty="0"/>
              <a:t>Login System Tutorial with PHP and MYSQL Database (</a:t>
            </a:r>
            <a:r>
              <a:rPr lang="en-US" dirty="0">
                <a:hlinkClick r:id="rId2"/>
              </a:rPr>
              <a:t>https://youtu.be/Pz5CbLqdGwM</a:t>
            </a:r>
            <a:r>
              <a:rPr lang="en-US" dirty="0"/>
              <a:t>)</a:t>
            </a:r>
          </a:p>
          <a:p>
            <a:r>
              <a:rPr lang="en-US" b="1" dirty="0"/>
              <a:t>How to create a complete login system in PHP | PHP tutorial | Learn PHP programming (</a:t>
            </a:r>
            <a:r>
              <a:rPr lang="en-US" b="1" dirty="0">
                <a:hlinkClick r:id="rId3"/>
              </a:rPr>
              <a:t>https://youtu.be/xb8aad4MRx8</a:t>
            </a:r>
            <a:r>
              <a:rPr lang="en-US" b="1" dirty="0"/>
              <a:t>)</a:t>
            </a:r>
          </a:p>
          <a:p>
            <a:r>
              <a:rPr lang="en-US" b="1" dirty="0"/>
              <a:t>User Registration Form with PHP and MySQL (</a:t>
            </a:r>
            <a:r>
              <a:rPr lang="en-US" b="1" dirty="0">
                <a:hlinkClick r:id="rId4"/>
              </a:rPr>
              <a:t>https://youtu.be/FgSysHTsb6A</a:t>
            </a:r>
            <a:r>
              <a:rPr lang="en-US" b="1" dirty="0"/>
              <a:t>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18536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185C611-90D4-4C37-BE6E-07AADFF4F6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E-commerce login page examples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9ED362F-5A27-4D74-9C13-30918557A6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5714" y="1824830"/>
            <a:ext cx="9791697" cy="544514"/>
          </a:xfrm>
        </p:spPr>
        <p:txBody>
          <a:bodyPr/>
          <a:lstStyle/>
          <a:p>
            <a:pPr algn="ctr"/>
            <a:r>
              <a:rPr lang="en-US" dirty="0"/>
              <a:t>AMAZON.COM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xmlns="" id="{CACFEF7D-477A-44C4-B894-6E5A4E756B5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163605" y="2463800"/>
            <a:ext cx="4834003" cy="3619500"/>
          </a:xfrm>
          <a:prstGeom prst="rect">
            <a:avLst/>
          </a:prstGeom>
        </p:spPr>
      </p:pic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xmlns="" id="{31BDD2F6-1C3F-490A-A9B4-375BCA8FA9B3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192805" y="2463800"/>
            <a:ext cx="4834003" cy="361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27378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176</TotalTime>
  <Words>307</Words>
  <Application>Microsoft Office PowerPoint</Application>
  <PresentationFormat>Custom</PresentationFormat>
  <Paragraphs>53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Circuit</vt:lpstr>
      <vt:lpstr>E-Commerce</vt:lpstr>
      <vt:lpstr>Login and administration page</vt:lpstr>
      <vt:lpstr>Login process</vt:lpstr>
      <vt:lpstr>Security levels</vt:lpstr>
      <vt:lpstr>Guidelines</vt:lpstr>
      <vt:lpstr>Knowledge required</vt:lpstr>
      <vt:lpstr>deliverables</vt:lpstr>
      <vt:lpstr>Resources</vt:lpstr>
      <vt:lpstr>E-commerce login page examples</vt:lpstr>
      <vt:lpstr>E-commerce login page examples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E-Commerce</dc:title>
  <dc:creator>Sergio  Torres</dc:creator>
  <cp:lastModifiedBy>John Abraham</cp:lastModifiedBy>
  <cp:revision>19</cp:revision>
  <dcterms:created xsi:type="dcterms:W3CDTF">2017-09-24T21:31:41Z</dcterms:created>
  <dcterms:modified xsi:type="dcterms:W3CDTF">2017-09-25T15:06:01Z</dcterms:modified>
</cp:coreProperties>
</file>