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9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D29CFD-9465-499C-BD51-FE5C21735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E-Commerce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4E27390-1B67-4AA6-8895-376C83BD75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Shopping cart Item selection</a:t>
            </a:r>
          </a:p>
        </p:txBody>
      </p:sp>
    </p:spTree>
    <p:extLst>
      <p:ext uri="{BB962C8B-B14F-4D97-AF65-F5344CB8AC3E}">
        <p14:creationId xmlns:p14="http://schemas.microsoft.com/office/powerpoint/2010/main" val="252926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17EE3A9-6285-41ED-B27D-CAC559A6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and removing items from shopping cart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999FF51-CFFB-45D6-8222-3E97215F8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338" y="2616132"/>
            <a:ext cx="2005758" cy="16887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Picture 7" descr="A picture containing object, abacus, indoor, wall&#10;&#10;Description generated with very high confidence">
            <a:extLst>
              <a:ext uri="{FF2B5EF4-FFF2-40B4-BE49-F238E27FC236}">
                <a16:creationId xmlns:a16="http://schemas.microsoft.com/office/drawing/2014/main" xmlns="" id="{DC6B5736-CE40-44A0-ADBB-FE16341AA5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1892" y="2537168"/>
            <a:ext cx="1912766" cy="17914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495300" dist="38100" dir="9360000" sx="105000" sy="105000" algn="tl" rotWithShape="0">
              <a:srgbClr val="000000">
                <a:alpha val="40000"/>
              </a:srgbClr>
            </a:outerShdw>
            <a:softEdge rad="6604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Picture 11" descr="A picture containing transport, handcart&#10;&#10;Description generated with high confidence">
            <a:extLst>
              <a:ext uri="{FF2B5EF4-FFF2-40B4-BE49-F238E27FC236}">
                <a16:creationId xmlns:a16="http://schemas.microsoft.com/office/drawing/2014/main" xmlns="" id="{F2FA7F33-397D-4AB4-BCAF-B2946B285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0596" y="2330296"/>
            <a:ext cx="2260409" cy="22604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Arrow: Left-Right 12">
            <a:extLst>
              <a:ext uri="{FF2B5EF4-FFF2-40B4-BE49-F238E27FC236}">
                <a16:creationId xmlns:a16="http://schemas.microsoft.com/office/drawing/2014/main" xmlns="" id="{08135E36-5D28-4E4A-84AD-D75262982C12}"/>
              </a:ext>
            </a:extLst>
          </p:cNvPr>
          <p:cNvSpPr/>
          <p:nvPr/>
        </p:nvSpPr>
        <p:spPr>
          <a:xfrm>
            <a:off x="3325992" y="3232647"/>
            <a:ext cx="1231433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xmlns="" id="{F933BB81-CA98-4832-97A0-8346BB3B5DC0}"/>
              </a:ext>
            </a:extLst>
          </p:cNvPr>
          <p:cNvSpPr/>
          <p:nvPr/>
        </p:nvSpPr>
        <p:spPr>
          <a:xfrm>
            <a:off x="6721005" y="3166844"/>
            <a:ext cx="1310887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cture containing indoor, table, wall, floor&#10;&#10;Description generated with very high confidence">
            <a:extLst>
              <a:ext uri="{FF2B5EF4-FFF2-40B4-BE49-F238E27FC236}">
                <a16:creationId xmlns:a16="http://schemas.microsoft.com/office/drawing/2014/main" xmlns="" id="{7B63E8F1-B959-46CF-AFB8-5628C00915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0397" y="5387292"/>
            <a:ext cx="1340805" cy="1340805"/>
          </a:xfrm>
          <a:prstGeom prst="rect">
            <a:avLst/>
          </a:prstGeom>
        </p:spPr>
      </p:pic>
      <p:sp>
        <p:nvSpPr>
          <p:cNvPr id="16" name="Arrow: Left-Right 15">
            <a:extLst>
              <a:ext uri="{FF2B5EF4-FFF2-40B4-BE49-F238E27FC236}">
                <a16:creationId xmlns:a16="http://schemas.microsoft.com/office/drawing/2014/main" xmlns="" id="{16DA013D-C8C5-4FFC-89C6-29C0D21A2957}"/>
              </a:ext>
            </a:extLst>
          </p:cNvPr>
          <p:cNvSpPr/>
          <p:nvPr/>
        </p:nvSpPr>
        <p:spPr>
          <a:xfrm rot="16200000">
            <a:off x="5132233" y="4683940"/>
            <a:ext cx="917135" cy="484632"/>
          </a:xfrm>
          <a:prstGeom prst="leftRightArrow">
            <a:avLst/>
          </a:prstGeom>
          <a:solidFill>
            <a:schemeClr val="tx1"/>
          </a:solidFill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2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83163-1026-4A7C-B69D-5E7CE5E9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AND TOOLS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67128D-CC17-4297-92B4-895D6B115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Webpage Markup with HTML5</a:t>
            </a:r>
          </a:p>
          <a:p>
            <a:r>
              <a:rPr lang="en-US" dirty="0"/>
              <a:t>Styling with CSS</a:t>
            </a:r>
          </a:p>
          <a:p>
            <a:r>
              <a:rPr lang="en-US" dirty="0" err="1"/>
              <a:t>Javascript</a:t>
            </a:r>
            <a:endParaRPr lang="en-US" dirty="0"/>
          </a:p>
          <a:p>
            <a:r>
              <a:rPr lang="en-US" dirty="0"/>
              <a:t>Forms, PHP and Form Processing</a:t>
            </a:r>
          </a:p>
          <a:p>
            <a:r>
              <a:rPr lang="en-US" dirty="0"/>
              <a:t>Server side programming with PHP</a:t>
            </a:r>
          </a:p>
          <a:p>
            <a:r>
              <a:rPr lang="en-US" dirty="0"/>
              <a:t>AJAX and Web Services</a:t>
            </a:r>
          </a:p>
        </p:txBody>
      </p:sp>
    </p:spTree>
    <p:extLst>
      <p:ext uri="{BB962C8B-B14F-4D97-AF65-F5344CB8AC3E}">
        <p14:creationId xmlns:p14="http://schemas.microsoft.com/office/powerpoint/2010/main" val="358028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FD0A8-5835-47AB-BE9B-646D9C679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17CB7E-B80E-4BEA-902D-81753C96D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document containing screenshots of items being added or removed from shopping cart.</a:t>
            </a:r>
          </a:p>
          <a:p>
            <a:r>
              <a:rPr lang="en-US" dirty="0"/>
              <a:t>Source Code.</a:t>
            </a:r>
          </a:p>
        </p:txBody>
      </p:sp>
    </p:spTree>
    <p:extLst>
      <p:ext uri="{BB962C8B-B14F-4D97-AF65-F5344CB8AC3E}">
        <p14:creationId xmlns:p14="http://schemas.microsoft.com/office/powerpoint/2010/main" val="47296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2828E3-4D97-4B6F-AFA1-D6FCB23E7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F69E5-0BF6-4C85-9EEE-8CF716B74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Displayed items must show price and current inventory</a:t>
            </a:r>
          </a:p>
          <a:p>
            <a:r>
              <a:rPr lang="en-US" dirty="0"/>
              <a:t>Items with no stock should not be displayed. If they are displayed, users should not be allowed to add them to the shopping cart</a:t>
            </a:r>
          </a:p>
          <a:p>
            <a:r>
              <a:rPr lang="en-US" dirty="0"/>
              <a:t>Selected items must be stored in the Session if user is not logged in. If user is logged in, selected items must be stored on the MySQL database</a:t>
            </a:r>
          </a:p>
          <a:p>
            <a:r>
              <a:rPr lang="en-US" dirty="0"/>
              <a:t>Shopping cart must be updated as items are added/removed</a:t>
            </a:r>
          </a:p>
        </p:txBody>
      </p:sp>
    </p:spTree>
    <p:extLst>
      <p:ext uri="{BB962C8B-B14F-4D97-AF65-F5344CB8AC3E}">
        <p14:creationId xmlns:p14="http://schemas.microsoft.com/office/powerpoint/2010/main" val="942019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42BE71-472D-4150-B78E-B77EB54F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B799FE-9EB2-4C11-A655-9A4413393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Web Programming and HTML5</a:t>
            </a:r>
          </a:p>
          <a:p>
            <a:pPr lvl="1"/>
            <a:r>
              <a:rPr lang="en-US" dirty="0"/>
              <a:t>Webpage Markup with HTML5 (Chapter 2)</a:t>
            </a:r>
          </a:p>
          <a:p>
            <a:pPr lvl="1"/>
            <a:r>
              <a:rPr lang="en-US" dirty="0"/>
              <a:t>Styling with CSS (Chapter 4)</a:t>
            </a:r>
          </a:p>
          <a:p>
            <a:pPr lvl="1"/>
            <a:r>
              <a:rPr lang="en-US" dirty="0"/>
              <a:t>Forms, PHP and Form Processing  (Chapter 5)</a:t>
            </a:r>
          </a:p>
          <a:p>
            <a:pPr lvl="1"/>
            <a:r>
              <a:rPr lang="en-US" dirty="0"/>
              <a:t>Dynamic User Interface with </a:t>
            </a:r>
            <a:r>
              <a:rPr lang="en-US" dirty="0" err="1"/>
              <a:t>Javascript</a:t>
            </a:r>
            <a:r>
              <a:rPr lang="en-US" dirty="0"/>
              <a:t> (Chapter 6)</a:t>
            </a:r>
          </a:p>
          <a:p>
            <a:pPr lvl="1"/>
            <a:r>
              <a:rPr lang="en-US" dirty="0"/>
              <a:t>Server Side Programming with PHP (Chapter 8)</a:t>
            </a:r>
          </a:p>
          <a:p>
            <a:pPr lvl="1"/>
            <a:r>
              <a:rPr lang="en-US" dirty="0"/>
              <a:t>Ajax and Web Services (Chapter 11)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751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77</TotalTime>
  <Words>188</Words>
  <Application>Microsoft Office PowerPoint</Application>
  <PresentationFormat>Custom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Circuit</vt:lpstr>
      <vt:lpstr>E-Commerce</vt:lpstr>
      <vt:lpstr>Adding and removing items from shopping cart</vt:lpstr>
      <vt:lpstr>KNOWLEDGE AND TOOLS REQUIRED</vt:lpstr>
      <vt:lpstr>DELIVERABLES</vt:lpstr>
      <vt:lpstr>Guidelines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E-Commerce</dc:title>
  <dc:creator>Sergio  Torres</dc:creator>
  <cp:lastModifiedBy>John Abraham</cp:lastModifiedBy>
  <cp:revision>8</cp:revision>
  <dcterms:created xsi:type="dcterms:W3CDTF">2017-10-16T19:38:23Z</dcterms:created>
  <dcterms:modified xsi:type="dcterms:W3CDTF">2017-10-16T23:32:16Z</dcterms:modified>
</cp:coreProperties>
</file>