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386" autoAdjust="0"/>
  </p:normalViewPr>
  <p:slideViewPr>
    <p:cSldViewPr snapToGrid="0">
      <p:cViewPr varScale="1">
        <p:scale>
          <a:sx n="96" d="100"/>
          <a:sy n="96" d="100"/>
        </p:scale>
        <p:origin x="936" y="84"/>
      </p:cViewPr>
      <p:guideLst/>
    </p:cSldViewPr>
  </p:slideViewPr>
  <p:outlineViewPr>
    <p:cViewPr>
      <p:scale>
        <a:sx n="33" d="100"/>
        <a:sy n="33" d="100"/>
      </p:scale>
      <p:origin x="0" y="-283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258F4-D518-4A33-BDB0-540CB34159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240FB-A53D-48C1-B88D-49206268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07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240FB-A53D-48C1-B88D-49206268E5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4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7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4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7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3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2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6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2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0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C3B20-37A0-4F12-B538-98888FEACEC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AE1B1-A17D-402D-8826-8294223B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3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PHP Forms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Dr. John P. Abraham</a:t>
            </a:r>
          </a:p>
          <a:p>
            <a:r>
              <a:rPr lang="en-US" dirty="0" smtClean="0"/>
              <a:t>Professor</a:t>
            </a:r>
          </a:p>
          <a:p>
            <a:r>
              <a:rPr lang="en-US" dirty="0" smtClean="0"/>
              <a:t>UTRGV</a:t>
            </a:r>
          </a:p>
          <a:p>
            <a:r>
              <a:rPr lang="en-US" dirty="0" err="1" smtClean="0"/>
              <a:t>eCommerce</a:t>
            </a:r>
            <a:r>
              <a:rPr lang="en-US" dirty="0" smtClean="0"/>
              <a:t> CSCI 6314</a:t>
            </a:r>
          </a:p>
        </p:txBody>
      </p:sp>
    </p:spTree>
    <p:extLst>
      <p:ext uri="{BB962C8B-B14F-4D97-AF65-F5344CB8AC3E}">
        <p14:creationId xmlns:p14="http://schemas.microsoft.com/office/powerpoint/2010/main" val="165921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</a:t>
            </a:r>
            <a:r>
              <a:rPr lang="en-US" baseline="0" dirty="0" smtClean="0"/>
              <a:t> with HTML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&lt;html&gt;</a:t>
            </a:r>
          </a:p>
          <a:p>
            <a:pPr marL="0" indent="0">
              <a:buNone/>
            </a:pPr>
            <a:r>
              <a:rPr lang="en-US" dirty="0" smtClean="0"/>
              <a:t>&lt;head&gt; </a:t>
            </a:r>
          </a:p>
          <a:p>
            <a:pPr marL="0" indent="0">
              <a:buNone/>
            </a:pPr>
            <a:r>
              <a:rPr lang="en-US" dirty="0" smtClean="0"/>
              <a:t>&lt;/head&gt;</a:t>
            </a:r>
          </a:p>
          <a:p>
            <a:pPr marL="0" indent="0">
              <a:buNone/>
            </a:pPr>
            <a:r>
              <a:rPr lang="en-US" dirty="0" smtClean="0"/>
              <a:t>&lt;body&gt;</a:t>
            </a:r>
          </a:p>
          <a:p>
            <a:pPr marL="0" indent="0">
              <a:buNone/>
            </a:pPr>
            <a:r>
              <a:rPr lang="en-US" dirty="0" smtClean="0"/>
              <a:t>	&lt;?</a:t>
            </a:r>
            <a:r>
              <a:rPr lang="en-US" dirty="0" err="1" smtClean="0"/>
              <a:t>php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?&gt;</a:t>
            </a:r>
          </a:p>
          <a:p>
            <a:pPr marL="0" indent="0">
              <a:buNone/>
            </a:pPr>
            <a:r>
              <a:rPr lang="en-US" dirty="0" smtClean="0"/>
              <a:t>&lt;form&gt;</a:t>
            </a:r>
          </a:p>
          <a:p>
            <a:pPr marL="0" indent="0">
              <a:buNone/>
            </a:pPr>
            <a:r>
              <a:rPr lang="en-US" dirty="0" smtClean="0"/>
              <a:t>&lt;/form&gt;</a:t>
            </a:r>
          </a:p>
          <a:p>
            <a:pPr marL="0" indent="0">
              <a:buNone/>
            </a:pPr>
            <a:r>
              <a:rPr lang="en-US" dirty="0" smtClean="0"/>
              <a:t>&lt;/body&gt;</a:t>
            </a:r>
          </a:p>
          <a:p>
            <a:pPr marL="0" indent="0">
              <a:buNone/>
            </a:pPr>
            <a:r>
              <a:rPr lang="en-US" dirty="0" smtClean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52996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add form under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&lt;form action = "&lt;?</a:t>
            </a:r>
            <a:r>
              <a:rPr lang="en-US" sz="2400" dirty="0" err="1" smtClean="0"/>
              <a:t>php</a:t>
            </a:r>
            <a:r>
              <a:rPr lang="en-US" sz="2400" dirty="0" smtClean="0"/>
              <a:t> $_PHP_SELF ?&gt;" method = "POST"&gt;</a:t>
            </a:r>
          </a:p>
          <a:p>
            <a:pPr marL="0" indent="0">
              <a:buNone/>
            </a:pPr>
            <a:r>
              <a:rPr lang="en-US" sz="2400" dirty="0" smtClean="0"/>
              <a:t>Your Name </a:t>
            </a:r>
            <a:r>
              <a:rPr lang="en-US" sz="2400" dirty="0" smtClean="0"/>
              <a:t>Please</a:t>
            </a:r>
            <a:r>
              <a:rPr lang="en-US" sz="2400" dirty="0" smtClean="0"/>
              <a:t>: &lt;input type = "text" name = "name" /&gt;</a:t>
            </a:r>
          </a:p>
          <a:p>
            <a:pPr marL="0" indent="0">
              <a:buNone/>
            </a:pPr>
            <a:r>
              <a:rPr lang="en-US" sz="2400" dirty="0" smtClean="0"/>
              <a:t>&lt;</a:t>
            </a:r>
            <a:r>
              <a:rPr lang="en-US" sz="2400" dirty="0" err="1" smtClean="0"/>
              <a:t>br</a:t>
            </a:r>
            <a:r>
              <a:rPr lang="en-US" sz="2400" dirty="0" smtClean="0"/>
              <a:t>/&gt;Your Age Please : &lt;input type = "text" name = "age" /&gt;</a:t>
            </a:r>
          </a:p>
          <a:p>
            <a:pPr marL="0" indent="0">
              <a:buNone/>
            </a:pPr>
            <a:r>
              <a:rPr lang="en-US" sz="2400" dirty="0" smtClean="0"/>
              <a:t>&lt;</a:t>
            </a:r>
            <a:r>
              <a:rPr lang="en-US" sz="2400" dirty="0" err="1" smtClean="0"/>
              <a:t>br</a:t>
            </a:r>
            <a:r>
              <a:rPr lang="en-US" sz="2400" dirty="0" smtClean="0"/>
              <a:t>/&gt;Email Address   : &lt;input type = "email" name ="email"/&gt;</a:t>
            </a:r>
          </a:p>
          <a:p>
            <a:pPr marL="0" indent="0">
              <a:buNone/>
            </a:pPr>
            <a:r>
              <a:rPr lang="en-US" sz="2400" dirty="0" smtClean="0"/>
              <a:t>&lt;</a:t>
            </a:r>
            <a:r>
              <a:rPr lang="en-US" sz="2400" dirty="0" err="1" smtClean="0"/>
              <a:t>br</a:t>
            </a:r>
            <a:r>
              <a:rPr lang="en-US" sz="2400" dirty="0" smtClean="0"/>
              <a:t>/&gt;&lt;input type = "submit" /&gt;</a:t>
            </a:r>
          </a:p>
        </p:txBody>
      </p:sp>
    </p:spTree>
    <p:extLst>
      <p:ext uri="{BB962C8B-B14F-4D97-AF65-F5344CB8AC3E}">
        <p14:creationId xmlns:p14="http://schemas.microsoft.com/office/powerpoint/2010/main" val="104398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 first line</a:t>
            </a:r>
            <a:r>
              <a:rPr lang="en-US" baseline="0" dirty="0" smtClean="0"/>
              <a:t> of the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&lt;form action = "&lt;?</a:t>
            </a:r>
            <a:r>
              <a:rPr lang="en-US" dirty="0" err="1"/>
              <a:t>php</a:t>
            </a:r>
            <a:r>
              <a:rPr lang="en-US" dirty="0"/>
              <a:t> $_PHP_SELF ?&gt;" method = "POST"&gt;</a:t>
            </a:r>
          </a:p>
          <a:p>
            <a:pPr marL="0" indent="0">
              <a:buNone/>
            </a:pPr>
            <a:r>
              <a:rPr lang="en-US" dirty="0"/>
              <a:t>The form tag requires two attributes: </a:t>
            </a:r>
            <a:r>
              <a:rPr lang="en-US" i="1" dirty="0" smtClean="0"/>
              <a:t>action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 smtClean="0"/>
              <a:t>method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Action says to where the results will be sent to.  You can include an </a:t>
            </a:r>
            <a:r>
              <a:rPr lang="en-US" dirty="0" err="1"/>
              <a:t>url</a:t>
            </a:r>
            <a:r>
              <a:rPr lang="en-US" dirty="0"/>
              <a:t> here or what I did, which will produce the current address.</a:t>
            </a:r>
          </a:p>
          <a:p>
            <a:pPr marL="0" indent="0">
              <a:buNone/>
            </a:pPr>
            <a:r>
              <a:rPr lang="en-US" dirty="0" smtClean="0"/>
              <a:t>The results are stored in an Array with the name of $_POST[]; each element will have an identifier specified in the code.</a:t>
            </a:r>
          </a:p>
          <a:p>
            <a:pPr marL="0" indent="0">
              <a:buNone/>
            </a:pPr>
            <a:r>
              <a:rPr lang="en-US" dirty="0"/>
              <a:t>Method is either get or post. </a:t>
            </a:r>
            <a:r>
              <a:rPr lang="en-US" b="1" dirty="0"/>
              <a:t>POST is used to send data to a server to create/update a resource.  Get caches multiple get requests.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1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418" y="278295"/>
            <a:ext cx="86172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The GET method produces a long string that appears in your server logs, in the browser's Location: box.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The GET method is restricted to send </a:t>
            </a:r>
            <a:r>
              <a:rPr lang="en-US" dirty="0" err="1">
                <a:solidFill>
                  <a:srgbClr val="000000"/>
                </a:solidFill>
                <a:latin typeface="Verdana" panose="020B0604030504040204" pitchFamily="34" charset="0"/>
              </a:rPr>
              <a:t>upto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 1024 characters only.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Never use GET method if you have password or other sensitive information to be sent to the server.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GET can't be used to send binary data, like images or word documents, to the server.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The data sent by GET method can be accessed using QUERY_STRING environment variable.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The PHP provides 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$_GET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 associative array to access all the sent information using GET method.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8844" y="3493896"/>
            <a:ext cx="8686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The POST method transfers information via HTTP headers. The information is encoded as described in case of GET method and put into a header called QUERY_STRING.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The POST method does not have any restriction on data size to be sent.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The POST method can be used to send ASCII as well as binary data.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The data sent by POST method goes through HTTP header so security depends on HTTP protocol. By using Secure HTTP you can make sure that your information is secure.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The PHP provides 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$_POST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 associative array to access all the sent information using POST method.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0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line of the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Reading objects</a:t>
            </a:r>
          </a:p>
          <a:p>
            <a:r>
              <a:rPr lang="en-US" dirty="0"/>
              <a:t>Your Name </a:t>
            </a:r>
            <a:r>
              <a:rPr lang="en-US" dirty="0" smtClean="0"/>
              <a:t>Please</a:t>
            </a:r>
            <a:r>
              <a:rPr lang="en-US" dirty="0"/>
              <a:t>: &lt;input type = "text" name = "name" /&gt;</a:t>
            </a:r>
            <a:endParaRPr lang="en-US" dirty="0" smtClean="0">
              <a:effectLst/>
            </a:endParaRPr>
          </a:p>
          <a:p>
            <a:r>
              <a:rPr lang="en-US" dirty="0" smtClean="0"/>
              <a:t>The input tag</a:t>
            </a:r>
            <a:r>
              <a:rPr lang="en-US" baseline="0" dirty="0" smtClean="0"/>
              <a:t> and the attribute text will create a </a:t>
            </a:r>
            <a:r>
              <a:rPr lang="en-US" baseline="0" dirty="0" err="1" smtClean="0"/>
              <a:t>textBox</a:t>
            </a:r>
            <a:r>
              <a:rPr lang="en-US" baseline="0" dirty="0" smtClean="0"/>
              <a:t> </a:t>
            </a:r>
            <a:r>
              <a:rPr lang="en-US" baseline="0" dirty="0" smtClean="0"/>
              <a:t>for us.</a:t>
            </a:r>
          </a:p>
          <a:p>
            <a:r>
              <a:rPr lang="en-US" baseline="0" dirty="0" smtClean="0"/>
              <a:t>The name is the most important, that will become the identifier in the #_POST[name] array.</a:t>
            </a:r>
          </a:p>
          <a:p>
            <a:r>
              <a:rPr lang="en-US" dirty="0" smtClean="0"/>
              <a:t>There are different types we can use</a:t>
            </a:r>
            <a:r>
              <a:rPr lang="en-US" i="1" dirty="0" smtClean="0"/>
              <a:t>, text, submit, reset, </a:t>
            </a:r>
            <a:r>
              <a:rPr lang="en-US" i="1" dirty="0" err="1" smtClean="0"/>
              <a:t>textarea</a:t>
            </a:r>
            <a:r>
              <a:rPr lang="en-US" i="1" dirty="0" smtClean="0"/>
              <a:t>,  email</a:t>
            </a:r>
            <a:r>
              <a:rPr lang="en-US" dirty="0" smtClean="0"/>
              <a:t>, etc.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392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Retrieving</a:t>
            </a:r>
            <a:r>
              <a:rPr lang="en-US" baseline="0" dirty="0" smtClean="0"/>
              <a:t> data submitted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</a:t>
            </a:r>
            <a:r>
              <a:rPr lang="en-US" baseline="0" dirty="0" smtClean="0"/>
              <a:t> that the global array $_POST[] contains all data that was submitted.  We can retrieve each data element by its name, for example $POST[age];  </a:t>
            </a:r>
          </a:p>
          <a:p>
            <a:r>
              <a:rPr lang="en-US" baseline="0" dirty="0" smtClean="0"/>
              <a:t>Let’s echo just one element: echo $_POST['name'];</a:t>
            </a:r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echo $_POST['name'];</a:t>
            </a:r>
          </a:p>
          <a:p>
            <a:r>
              <a:rPr lang="en-US" dirty="0" smtClean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22177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754" y="365126"/>
            <a:ext cx="9695046" cy="31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Complete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1926"/>
            <a:ext cx="9829800" cy="617607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sz="3500" dirty="0"/>
              <a:t>&lt;html&gt; </a:t>
            </a:r>
          </a:p>
          <a:p>
            <a:pPr marL="0" indent="0">
              <a:buNone/>
            </a:pPr>
            <a:r>
              <a:rPr lang="en-US" sz="3500" dirty="0"/>
              <a:t>&lt;head&gt; &lt;/head&gt;</a:t>
            </a:r>
          </a:p>
          <a:p>
            <a:pPr marL="0" indent="0">
              <a:buNone/>
            </a:pPr>
            <a:r>
              <a:rPr lang="en-US" sz="3500" dirty="0"/>
              <a:t>&lt;body&gt;</a:t>
            </a:r>
          </a:p>
          <a:p>
            <a:pPr marL="0" indent="0">
              <a:buNone/>
            </a:pPr>
            <a:r>
              <a:rPr lang="en-US" sz="3500" dirty="0" smtClean="0"/>
              <a:t>&lt;form </a:t>
            </a:r>
            <a:r>
              <a:rPr lang="en-US" sz="3500" dirty="0"/>
              <a:t>action = "&lt;?</a:t>
            </a:r>
            <a:r>
              <a:rPr lang="en-US" sz="3500" dirty="0" err="1"/>
              <a:t>php</a:t>
            </a:r>
            <a:r>
              <a:rPr lang="en-US" sz="3500" dirty="0"/>
              <a:t> $_PHP_SELF ?&gt;" method = "POST"&gt;</a:t>
            </a:r>
          </a:p>
          <a:p>
            <a:pPr marL="0" indent="0">
              <a:buNone/>
            </a:pPr>
            <a:r>
              <a:rPr lang="en-US" sz="3500" dirty="0"/>
              <a:t>Your Name </a:t>
            </a:r>
            <a:r>
              <a:rPr lang="en-US" sz="3500" dirty="0" err="1"/>
              <a:t>Plase</a:t>
            </a:r>
            <a:r>
              <a:rPr lang="en-US" sz="3500" dirty="0"/>
              <a:t>: &lt;input type = "text" name = "name" /&gt;</a:t>
            </a:r>
          </a:p>
          <a:p>
            <a:pPr marL="0" indent="0">
              <a:buNone/>
            </a:pPr>
            <a:r>
              <a:rPr lang="en-US" sz="3500" dirty="0"/>
              <a:t>&lt;</a:t>
            </a:r>
            <a:r>
              <a:rPr lang="en-US" sz="3500" dirty="0" err="1"/>
              <a:t>br</a:t>
            </a:r>
            <a:r>
              <a:rPr lang="en-US" sz="3500" dirty="0"/>
              <a:t>/&gt;Your Age Please : &lt;input type = "text" name = "age" /&gt;</a:t>
            </a:r>
          </a:p>
          <a:p>
            <a:pPr marL="0" indent="0">
              <a:buNone/>
            </a:pPr>
            <a:r>
              <a:rPr lang="en-US" sz="3500" dirty="0"/>
              <a:t>&lt;</a:t>
            </a:r>
            <a:r>
              <a:rPr lang="en-US" sz="3500" dirty="0" err="1"/>
              <a:t>br</a:t>
            </a:r>
            <a:r>
              <a:rPr lang="en-US" sz="3500" dirty="0"/>
              <a:t>/&gt;Email Address   : &lt;input type = "email" name ="email"/&gt;</a:t>
            </a:r>
          </a:p>
          <a:p>
            <a:pPr marL="0" indent="0">
              <a:buNone/>
            </a:pPr>
            <a:r>
              <a:rPr lang="en-US" sz="3500" dirty="0"/>
              <a:t>&lt;</a:t>
            </a:r>
            <a:r>
              <a:rPr lang="en-US" sz="3500" dirty="0" err="1"/>
              <a:t>br</a:t>
            </a:r>
            <a:r>
              <a:rPr lang="en-US" sz="3500" dirty="0"/>
              <a:t>/&gt;&lt;input type = "submit" /&gt;</a:t>
            </a:r>
          </a:p>
          <a:p>
            <a:pPr marL="0" indent="0">
              <a:buNone/>
            </a:pPr>
            <a:r>
              <a:rPr lang="en-US" sz="3500" dirty="0"/>
              <a:t>  &lt;?</a:t>
            </a:r>
            <a:r>
              <a:rPr lang="en-US" sz="3500" dirty="0" err="1"/>
              <a:t>php</a:t>
            </a:r>
            <a:r>
              <a:rPr lang="en-US" sz="3500" dirty="0"/>
              <a:t> </a:t>
            </a:r>
          </a:p>
          <a:p>
            <a:pPr marL="0" indent="0">
              <a:buNone/>
            </a:pPr>
            <a:r>
              <a:rPr lang="en-US" sz="3500" dirty="0"/>
              <a:t>	  //if (</a:t>
            </a:r>
            <a:r>
              <a:rPr lang="en-US" sz="3500" dirty="0" err="1"/>
              <a:t>isset</a:t>
            </a:r>
            <a:r>
              <a:rPr lang="en-US" sz="3500" dirty="0"/>
              <a:t>($_POST['submit])) {</a:t>
            </a:r>
          </a:p>
          <a:p>
            <a:pPr marL="0" indent="0">
              <a:buNone/>
            </a:pPr>
            <a:r>
              <a:rPr lang="en-US" sz="3500" dirty="0"/>
              <a:t>	  echo  "&lt;</a:t>
            </a:r>
            <a:r>
              <a:rPr lang="en-US" sz="3500" dirty="0" err="1"/>
              <a:t>br</a:t>
            </a:r>
            <a:r>
              <a:rPr lang="en-US" sz="3500" dirty="0"/>
              <a:t>/&gt; &lt;h1&gt;You Entered: &lt;</a:t>
            </a:r>
            <a:r>
              <a:rPr lang="en-US" sz="3500" dirty="0" err="1"/>
              <a:t>br</a:t>
            </a:r>
            <a:r>
              <a:rPr lang="en-US" sz="3500" dirty="0"/>
              <a:t>/&gt;&lt;/h1&gt;";</a:t>
            </a:r>
          </a:p>
          <a:p>
            <a:pPr marL="0" indent="0">
              <a:buNone/>
            </a:pPr>
            <a:r>
              <a:rPr lang="en-US" sz="3500" dirty="0"/>
              <a:t>	  echo ($_POST['name'] );</a:t>
            </a:r>
          </a:p>
          <a:p>
            <a:pPr marL="0" indent="0">
              <a:buNone/>
            </a:pPr>
            <a:r>
              <a:rPr lang="en-US" sz="3500" dirty="0"/>
              <a:t>	  echo  "&lt;</a:t>
            </a:r>
            <a:r>
              <a:rPr lang="en-US" sz="3500" dirty="0" err="1"/>
              <a:t>br</a:t>
            </a:r>
            <a:r>
              <a:rPr lang="en-US" sz="3500" dirty="0"/>
              <a:t>/&gt;";</a:t>
            </a:r>
          </a:p>
          <a:p>
            <a:pPr marL="0" indent="0">
              <a:buNone/>
            </a:pPr>
            <a:r>
              <a:rPr lang="en-US" sz="3500" dirty="0"/>
              <a:t>	  echo $_POST['age'];</a:t>
            </a:r>
          </a:p>
          <a:p>
            <a:pPr marL="0" indent="0">
              <a:buNone/>
            </a:pPr>
            <a:r>
              <a:rPr lang="en-US" sz="3500" dirty="0"/>
              <a:t>	  echo  "&lt;</a:t>
            </a:r>
            <a:r>
              <a:rPr lang="en-US" sz="3500" dirty="0" err="1"/>
              <a:t>br</a:t>
            </a:r>
            <a:r>
              <a:rPr lang="en-US" sz="3500" dirty="0"/>
              <a:t>/&gt;";</a:t>
            </a:r>
          </a:p>
          <a:p>
            <a:pPr marL="0" indent="0">
              <a:buNone/>
            </a:pPr>
            <a:r>
              <a:rPr lang="en-US" sz="3500" dirty="0"/>
              <a:t>	  echo $_POST['email'];</a:t>
            </a:r>
          </a:p>
          <a:p>
            <a:pPr marL="0" indent="0">
              <a:buNone/>
            </a:pPr>
            <a:r>
              <a:rPr lang="en-US" sz="3500" dirty="0"/>
              <a:t>	    ?&gt;&lt;/form&gt;</a:t>
            </a:r>
          </a:p>
          <a:p>
            <a:pPr marL="0" indent="0">
              <a:buNone/>
            </a:pPr>
            <a:r>
              <a:rPr lang="en-US" sz="3500" dirty="0"/>
              <a:t>&lt;/body&gt;</a:t>
            </a:r>
          </a:p>
          <a:p>
            <a:pPr marL="0" indent="0">
              <a:buNone/>
            </a:pPr>
            <a:r>
              <a:rPr lang="en-US" sz="35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21539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9496" y="2668982"/>
            <a:ext cx="5945008" cy="266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60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2809</TotalTime>
  <Words>630</Words>
  <Application>Microsoft Office PowerPoint</Application>
  <PresentationFormat>On-screen Show (4:3)</PresentationFormat>
  <Paragraphs>73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Office Theme</vt:lpstr>
      <vt:lpstr>PHP Forms</vt:lpstr>
      <vt:lpstr>Begin with HTML </vt:lpstr>
      <vt:lpstr>Now add form under html</vt:lpstr>
      <vt:lpstr>Discuss first line of the form</vt:lpstr>
      <vt:lpstr>PowerPoint Presentation</vt:lpstr>
      <vt:lpstr>Second line of the form</vt:lpstr>
      <vt:lpstr>Retrieving data submitted</vt:lpstr>
      <vt:lpstr>Complete code</vt:lpstr>
      <vt:lpstr>PowerPoint Presentation</vt:lpstr>
    </vt:vector>
  </TitlesOfParts>
  <Company>The University of Texas Rio Grande Valley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Forms</dc:title>
  <dc:creator>John Abraham</dc:creator>
  <cp:lastModifiedBy>John Abraham</cp:lastModifiedBy>
  <cp:revision>18</cp:revision>
  <dcterms:created xsi:type="dcterms:W3CDTF">2018-08-08T17:32:29Z</dcterms:created>
  <dcterms:modified xsi:type="dcterms:W3CDTF">2018-09-10T14:38:57Z</dcterms:modified>
</cp:coreProperties>
</file>