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2"/>
  </p:notesMasterIdLst>
  <p:sldIdLst>
    <p:sldId id="256" r:id="rId2"/>
    <p:sldId id="259" r:id="rId3"/>
    <p:sldId id="266" r:id="rId4"/>
    <p:sldId id="262" r:id="rId5"/>
    <p:sldId id="257" r:id="rId6"/>
    <p:sldId id="258" r:id="rId7"/>
    <p:sldId id="263" r:id="rId8"/>
    <p:sldId id="260" r:id="rId9"/>
    <p:sldId id="261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athan Jackson" initials="JJ" lastIdx="1" clrIdx="0">
    <p:extLst>
      <p:ext uri="{19B8F6BF-5375-455C-9EA6-DF929625EA0E}">
        <p15:presenceInfo xmlns:p15="http://schemas.microsoft.com/office/powerpoint/2012/main" userId="22ffaacebbfb703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1523" autoAdjust="0"/>
  </p:normalViewPr>
  <p:slideViewPr>
    <p:cSldViewPr snapToGrid="0">
      <p:cViewPr varScale="1">
        <p:scale>
          <a:sx n="44" d="100"/>
          <a:sy n="44" d="100"/>
        </p:scale>
        <p:origin x="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72C09-DAEB-4D17-85C1-94138D93218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ECB58-3FBF-4C4A-83D8-DF1971C6B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25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ECB58-3FBF-4C4A-83D8-DF1971C6B6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90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--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-- Table structure for table `inventory`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--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DROP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EXISTS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`inventory`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NOT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EXISTS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`inventory`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(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`id`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 UNSIGNED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NOT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AUTO_INCREMENT,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`name`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45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 DEFAULT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`price`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45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 DEFAULT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</a:t>
            </a:r>
            <a:r>
              <a:rPr lang="en-US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item_code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45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 DEFAULT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`category`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45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 DEFAULT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</a:t>
            </a:r>
            <a:r>
              <a:rPr lang="en-US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in_stock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 DEFAULT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PRIMARY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`id`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 ENGINE=</a:t>
            </a:r>
            <a:r>
              <a:rPr lang="en-US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InnoDB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AUTO_INCREMENT=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DEFAULT CHARSET=utf8;</a:t>
            </a:r>
          </a:p>
          <a:p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--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-- Dumping data for table `inventory`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--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INSERT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INTO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`inventory`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`id`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`name`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`price`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</a:t>
            </a:r>
            <a:r>
              <a:rPr lang="en-US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item_code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`category`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</a:t>
            </a:r>
            <a:r>
              <a:rPr lang="en-US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in_stock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`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 </a:t>
            </a:r>
          </a:p>
          <a:p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VALUES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(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'Bike'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'250'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'BK250IE'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'Bicicles &amp; Parts'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),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(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'Tire'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'25'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'TR25IE'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'Bicicles &amp; Parts'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),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(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'Handle Bar'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'100'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'HB100ER'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'Bicicles &amp; Parts'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),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(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'Gear Shaft'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'30'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'GS30RT'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'Bicicles &amp; Parts'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ECB58-3FBF-4C4A-83D8-DF1971C6B6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24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ECB58-3FBF-4C4A-83D8-DF1971C6B6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0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ECB58-3FBF-4C4A-83D8-DF1971C6B6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5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56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5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45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1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3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6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8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47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65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513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994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ithub.com/jjack703/Inventory-Presentatio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pinion-forum.com/index/2012/04/government-and-the-ravenous-bugblatter-beast-of-traal/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ithub.com/jjack703/Inventory-Presentatio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8">
            <a:extLst>
              <a:ext uri="{FF2B5EF4-FFF2-40B4-BE49-F238E27FC236}">
                <a16:creationId xmlns:a16="http://schemas.microsoft.com/office/drawing/2014/main" id="{6B695AA2-4B70-477F-AF90-536B720A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96E8799D-06EF-4BC5-A3C1-00005689DE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FE1295-E040-45E1-AFC9-855A89DF9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3235" y="2058399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Adding and subtracting inventory (table) using PHP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9D09D-3EFE-46F7-96BF-2F7BAF99B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3234" y="3533413"/>
            <a:ext cx="10225530" cy="93355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Jonathan Jackson</a:t>
            </a:r>
          </a:p>
          <a:p>
            <a:r>
              <a:rPr lang="en-US" dirty="0">
                <a:solidFill>
                  <a:schemeClr val="tx1"/>
                </a:solidFill>
              </a:rPr>
              <a:t>CSCI 6314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1336EC-0A1A-4C66-889D-13B7752B60BE}"/>
              </a:ext>
            </a:extLst>
          </p:cNvPr>
          <p:cNvSpPr txBox="1"/>
          <p:nvPr/>
        </p:nvSpPr>
        <p:spPr>
          <a:xfrm>
            <a:off x="1902691" y="5360968"/>
            <a:ext cx="7635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https://www.github.com/jjack703/Inventory-Presentation/</a:t>
            </a:r>
            <a:endParaRPr lang="en-US" sz="24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142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22B16-C466-4F7B-9A9F-AC0F7FDC1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97653"/>
            <a:ext cx="11029616" cy="1188720"/>
          </a:xfrm>
        </p:spPr>
        <p:txBody>
          <a:bodyPr/>
          <a:lstStyle/>
          <a:p>
            <a:pPr algn="ctr"/>
            <a:r>
              <a:rPr lang="en-US" b="1" dirty="0"/>
              <a:t>Download from GitHub and try for yourself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B991E25-C5D7-4CAC-8C22-41A6BC8359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915877" y="2168349"/>
            <a:ext cx="4360243" cy="3270182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600AAEB-8AC0-43C8-B2EA-6BC6ED0C8A61}"/>
              </a:ext>
            </a:extLst>
          </p:cNvPr>
          <p:cNvSpPr txBox="1"/>
          <p:nvPr/>
        </p:nvSpPr>
        <p:spPr>
          <a:xfrm>
            <a:off x="2278319" y="5820508"/>
            <a:ext cx="7635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https://www.github.com/jjack703/Inventory-Presentation/</a:t>
            </a:r>
            <a:endParaRPr lang="en-US" sz="2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132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3">
            <a:extLst>
              <a:ext uri="{FF2B5EF4-FFF2-40B4-BE49-F238E27FC236}">
                <a16:creationId xmlns:a16="http://schemas.microsoft.com/office/drawing/2014/main" id="{1BB56EB9-078F-4952-AC1F-149C7A0AE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25">
            <a:extLst>
              <a:ext uri="{FF2B5EF4-FFF2-40B4-BE49-F238E27FC236}">
                <a16:creationId xmlns:a16="http://schemas.microsoft.com/office/drawing/2014/main" id="{D3772EE4-ED5E-4D3A-A306-B22CF8667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601200"/>
            <a:ext cx="3703320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3A9FB4-6D6E-4F43-90CA-D74239D36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280" y="944752"/>
            <a:ext cx="3259016" cy="146269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goal: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0058680-D07C-4893-B2B7-91543F18A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Rectangle 29">
            <a:extLst>
              <a:ext uri="{FF2B5EF4-FFF2-40B4-BE49-F238E27FC236}">
                <a16:creationId xmlns:a16="http://schemas.microsoft.com/office/drawing/2014/main" id="{7B42427A-0A1F-4A55-8705-D9179F1E0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4" name="Rectangle 31">
            <a:extLst>
              <a:ext uri="{FF2B5EF4-FFF2-40B4-BE49-F238E27FC236}">
                <a16:creationId xmlns:a16="http://schemas.microsoft.com/office/drawing/2014/main" id="{EE54A6FE-D8CB-48A3-900B-053D4EBD3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29E77A0-61C9-44B6-B5C4-2D6E4023E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3" y="2536031"/>
            <a:ext cx="3123783" cy="3671936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Display inventory table with the ability to add and remove inventory.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dirty="0">
                <a:solidFill>
                  <a:srgbClr val="FFFFFF"/>
                </a:solidFill>
              </a:rPr>
              <a:t>Extra: 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Adjustable quantity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AJAX (Asynchronous JavaScript Code)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Sweet alerts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48EAE6-37F3-4B76-A1CB-2383B79183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3332" y="797275"/>
            <a:ext cx="7503636" cy="526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423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A66F8-DEE0-4113-94A3-6618826CE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D49BB-6FD3-449D-88B3-717B771D1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Create a database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Create the database table(s)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Fill database with data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Create an HTML table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Fill table cells with database data (PHP)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Create backend routes to provide asynchronous view (optional)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Add table functionality (PHP)</a:t>
            </a:r>
          </a:p>
          <a:p>
            <a:pPr marL="765450" lvl="2" indent="-171450"/>
            <a:r>
              <a:rPr lang="en-US" dirty="0"/>
              <a:t>Adding row from database</a:t>
            </a:r>
          </a:p>
          <a:p>
            <a:pPr marL="765450" lvl="2" indent="-171450"/>
            <a:r>
              <a:rPr lang="en-US" dirty="0"/>
              <a:t>Removing row from database</a:t>
            </a:r>
          </a:p>
        </p:txBody>
      </p:sp>
    </p:spTree>
    <p:extLst>
      <p:ext uri="{BB962C8B-B14F-4D97-AF65-F5344CB8AC3E}">
        <p14:creationId xmlns:p14="http://schemas.microsoft.com/office/powerpoint/2010/main" val="364177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10015B9-6046-41B8-83BD-71778D2F9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908232-52E2-4794-A6C1-54300FB989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B9299F-BED7-44C5-9CC5-E542F919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DDF273-E040-4765-AD05-872458E137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C592B42C-58FA-4A86-86F9-BA64DFB528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9AE81AC-D16D-497C-95C0-16E491F119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465720C-012A-4C28-8AA5-75E0C7CC2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4340" y="453643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2137993-2819-4F0D-9767-4F7C41F33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C9E8B1E-9FF3-4471-BF13-F774FD86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652" y="638175"/>
            <a:ext cx="3700760" cy="575239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87582-6FEF-4846-AA3F-D47D371D1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218" y="1656292"/>
            <a:ext cx="3150659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 dirty="0">
                <a:solidFill>
                  <a:srgbClr val="FFFFFF"/>
                </a:solidFill>
              </a:rPr>
              <a:t>database management tool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1BAE428C-4BB6-49AD-8FF9-B5E27DD454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146" y="2665534"/>
            <a:ext cx="3248168" cy="1707907"/>
          </a:xfrm>
          <a:prstGeom prst="rect">
            <a:avLst/>
          </a:prstGeom>
        </p:spPr>
      </p:pic>
      <p:pic>
        <p:nvPicPr>
          <p:cNvPr id="4" name="Content Placeholder 6" descr="Icon&#10;&#10;Description automatically generated">
            <a:extLst>
              <a:ext uri="{FF2B5EF4-FFF2-40B4-BE49-F238E27FC236}">
                <a16:creationId xmlns:a16="http://schemas.microsoft.com/office/drawing/2014/main" id="{C8AB8905-30F6-45CE-B32A-F925585090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973" y="1989783"/>
            <a:ext cx="3059412" cy="305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01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8">
            <a:extLst>
              <a:ext uri="{FF2B5EF4-FFF2-40B4-BE49-F238E27FC236}">
                <a16:creationId xmlns:a16="http://schemas.microsoft.com/office/drawing/2014/main" id="{E6C8E6EB-4C59-429B-97E4-72A058CFC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B5B90362-AFCC-46A9-B41C-A257A8C5B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F71EF7F1-38BA-471D-8CD4-2A9AE8E35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14">
            <a:extLst>
              <a:ext uri="{FF2B5EF4-FFF2-40B4-BE49-F238E27FC236}">
                <a16:creationId xmlns:a16="http://schemas.microsoft.com/office/drawing/2014/main" id="{C0524398-BFB4-4C4A-8317-83B8729F9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9" name="Rectangle 16">
            <a:extLst>
              <a:ext uri="{FF2B5EF4-FFF2-40B4-BE49-F238E27FC236}">
                <a16:creationId xmlns:a16="http://schemas.microsoft.com/office/drawing/2014/main" id="{386191B5-2583-4B3E-B008-3E5A37614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8">
            <a:extLst>
              <a:ext uri="{FF2B5EF4-FFF2-40B4-BE49-F238E27FC236}">
                <a16:creationId xmlns:a16="http://schemas.microsoft.com/office/drawing/2014/main" id="{295C4DB5-1B45-490F-A51B-23C9B9A43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3C20DDE-67DF-47CA-B658-875EA5D81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B4ED93-D6A4-4A1D-9CA7-A0549AB6D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Content Placeholder 3" descr="Text&#10;&#10;Description automatically generated">
            <a:extLst>
              <a:ext uri="{FF2B5EF4-FFF2-40B4-BE49-F238E27FC236}">
                <a16:creationId xmlns:a16="http://schemas.microsoft.com/office/drawing/2014/main" id="{51CAB3B6-54FF-4295-9640-58414BA2EB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1999" b="1"/>
          <a:stretch/>
        </p:blipFill>
        <p:spPr>
          <a:xfrm>
            <a:off x="446534" y="604757"/>
            <a:ext cx="7498616" cy="5796043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A9C7CFDB-8577-4539-8795-F8B34A307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601200"/>
            <a:ext cx="3703320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5FD4D7-D80D-4179-83BF-336F26681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Creating table and filling with data</a:t>
            </a:r>
          </a:p>
        </p:txBody>
      </p:sp>
    </p:spTree>
    <p:extLst>
      <p:ext uri="{BB962C8B-B14F-4D97-AF65-F5344CB8AC3E}">
        <p14:creationId xmlns:p14="http://schemas.microsoft.com/office/powerpoint/2010/main" val="3122493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35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Rectangle 37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Rectangle 39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3" name="Rectangle 41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54" name="Rectangle 43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45">
            <a:extLst>
              <a:ext uri="{FF2B5EF4-FFF2-40B4-BE49-F238E27FC236}">
                <a16:creationId xmlns:a16="http://schemas.microsoft.com/office/drawing/2014/main" id="{4179E790-E691-4202-B7FA-62924FC8D1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219240"/>
            <a:ext cx="11301984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65EE0A0-4DA6-4AA2-A475-14DB03C55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365523"/>
            <a:ext cx="11303626" cy="2045243"/>
          </a:xfrm>
          <a:prstGeom prst="rect">
            <a:avLst/>
          </a:prstGeom>
          <a:solidFill>
            <a:srgbClr val="465359"/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7D64CF-C24F-4990-A273-6BA79010C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572000"/>
            <a:ext cx="10965141" cy="8952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Creating a database connection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6735F3B-DC25-4312-9C2C-631B49CCEA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1140" y="466346"/>
            <a:ext cx="11308078" cy="317161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46C04A0-28EE-4854-AA9F-D792013EEE46}"/>
              </a:ext>
            </a:extLst>
          </p:cNvPr>
          <p:cNvSpPr txBox="1"/>
          <p:nvPr/>
        </p:nvSpPr>
        <p:spPr>
          <a:xfrm>
            <a:off x="811396" y="5802196"/>
            <a:ext cx="667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File - /php-files/</a:t>
            </a:r>
            <a:r>
              <a:rPr lang="en-US" b="1" dirty="0" err="1"/>
              <a:t>db_connect.php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85809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FBA93-3778-4AFA-B0A5-DF140B024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937287"/>
            <a:ext cx="3076408" cy="1322587"/>
          </a:xfrm>
        </p:spPr>
        <p:txBody>
          <a:bodyPr/>
          <a:lstStyle/>
          <a:p>
            <a:r>
              <a:rPr lang="en-US" dirty="0"/>
              <a:t>Create html table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CBE073-16FD-47FE-A7DC-79AD3FF6D3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348" y="937287"/>
            <a:ext cx="7882460" cy="527367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003EB8-46A0-49DA-986E-4D30EA0DB726}"/>
              </a:ext>
            </a:extLst>
          </p:cNvPr>
          <p:cNvSpPr txBox="1"/>
          <p:nvPr/>
        </p:nvSpPr>
        <p:spPr>
          <a:xfrm>
            <a:off x="483326" y="3226525"/>
            <a:ext cx="27170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HTML Elements: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&lt;table&gt;&lt;/table&gt;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&lt;</a:t>
            </a:r>
            <a:r>
              <a:rPr lang="en-US" dirty="0" err="1"/>
              <a:t>thead</a:t>
            </a:r>
            <a:r>
              <a:rPr lang="en-US" dirty="0"/>
              <a:t>&gt;&lt;/</a:t>
            </a:r>
            <a:r>
              <a:rPr lang="en-US" dirty="0" err="1"/>
              <a:t>thead</a:t>
            </a:r>
            <a:r>
              <a:rPr lang="en-US" dirty="0"/>
              <a:t>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&lt;</a:t>
            </a:r>
            <a:r>
              <a:rPr lang="en-US" dirty="0" err="1"/>
              <a:t>th</a:t>
            </a:r>
            <a:r>
              <a:rPr lang="en-US" dirty="0"/>
              <a:t>&gt;&lt;/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&lt;tr&gt;&lt;/tr&gt;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&lt;td&gt;&lt;/td&gt;</a:t>
            </a:r>
          </a:p>
        </p:txBody>
      </p:sp>
    </p:spTree>
    <p:extLst>
      <p:ext uri="{BB962C8B-B14F-4D97-AF65-F5344CB8AC3E}">
        <p14:creationId xmlns:p14="http://schemas.microsoft.com/office/powerpoint/2010/main" val="1326738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CD64C-D955-43CA-890C-C233B8B4C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5"/>
            <a:ext cx="3409783" cy="130036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Add a new item to the table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FA63217-C937-457C-B6B9-20B4F6A2B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231" y="5063584"/>
            <a:ext cx="6576962" cy="116259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File - v1.0\</a:t>
            </a:r>
            <a:r>
              <a:rPr lang="en-US" b="1" dirty="0" err="1">
                <a:solidFill>
                  <a:schemeClr val="bg1"/>
                </a:solidFill>
              </a:rPr>
              <a:t>new_inventory_item.php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BBE9400-8A4F-45FD-89F5-BE85002451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681" y="702155"/>
            <a:ext cx="7483786" cy="4064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EDD16C-BF75-4D43-93FE-4D5E8F63A630}"/>
              </a:ext>
            </a:extLst>
          </p:cNvPr>
          <p:cNvSpPr txBox="1"/>
          <p:nvPr/>
        </p:nvSpPr>
        <p:spPr>
          <a:xfrm>
            <a:off x="796834" y="2860766"/>
            <a:ext cx="1820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HTML Elements: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Form</a:t>
            </a:r>
          </a:p>
        </p:txBody>
      </p:sp>
    </p:spTree>
    <p:extLst>
      <p:ext uri="{BB962C8B-B14F-4D97-AF65-F5344CB8AC3E}">
        <p14:creationId xmlns:p14="http://schemas.microsoft.com/office/powerpoint/2010/main" val="3410424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C427EA3-1645-4B27-A5C2-55E8E24C6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85CDBF6-7B87-4A58-92CA-E887CA36A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BFF2B2E-1CF1-403F-BB44-3F9C3E7F6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8B4D3C-0DE0-43B9-B032-32B536B96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8E794E3-49B9-4269-A918-6727557BC1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0454" y="1225689"/>
            <a:ext cx="6518800" cy="2851975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707788D3-E467-4E25-A5E9-FD41795BD5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601200"/>
            <a:ext cx="3703320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A7CCB-0628-4313-8674-47BAD7C4F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6"/>
            <a:ext cx="3081576" cy="16175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Remove an </a:t>
            </a:r>
            <a:r>
              <a:rPr lang="en-US" sz="3600">
                <a:solidFill>
                  <a:srgbClr val="FFFFFF"/>
                </a:solidFill>
              </a:rPr>
              <a:t>item from </a:t>
            </a:r>
            <a:r>
              <a:rPr lang="en-US" sz="3600" dirty="0">
                <a:solidFill>
                  <a:srgbClr val="FFFFFF"/>
                </a:solidFill>
              </a:rPr>
              <a:t>the table</a:t>
            </a:r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43D0FD5E-F508-4A4F-BA22-DA4B266D1297}"/>
              </a:ext>
            </a:extLst>
          </p:cNvPr>
          <p:cNvSpPr txBox="1">
            <a:spLocks/>
          </p:cNvSpPr>
          <p:nvPr/>
        </p:nvSpPr>
        <p:spPr>
          <a:xfrm>
            <a:off x="1018651" y="5051013"/>
            <a:ext cx="6576962" cy="1162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File - v1.0\</a:t>
            </a:r>
            <a:r>
              <a:rPr lang="en-US" b="1" dirty="0" err="1">
                <a:solidFill>
                  <a:schemeClr val="tx1"/>
                </a:solidFill>
              </a:rPr>
              <a:t>delete_inventory_item.php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86718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Dividend">
      <a:maj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474</Words>
  <Application>Microsoft Office PowerPoint</Application>
  <PresentationFormat>Widescreen</PresentationFormat>
  <Paragraphs>65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Nova Light</vt:lpstr>
      <vt:lpstr>Calibri</vt:lpstr>
      <vt:lpstr>Consolas</vt:lpstr>
      <vt:lpstr>Wingdings 2</vt:lpstr>
      <vt:lpstr>DividendVTI</vt:lpstr>
      <vt:lpstr>Adding and subtracting inventory (table) using PHP</vt:lpstr>
      <vt:lpstr>goal:</vt:lpstr>
      <vt:lpstr>Steps required</vt:lpstr>
      <vt:lpstr>database management tool</vt:lpstr>
      <vt:lpstr>Creating table and filling with data</vt:lpstr>
      <vt:lpstr>Creating a database connection</vt:lpstr>
      <vt:lpstr>Create html table</vt:lpstr>
      <vt:lpstr>Add a new item to the table</vt:lpstr>
      <vt:lpstr>Remove an item from the table</vt:lpstr>
      <vt:lpstr>Download from GitHub and try for yourself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and subtracting inventory (table) using PHP</dc:title>
  <dc:creator>Jonathan Jackson</dc:creator>
  <cp:lastModifiedBy>Jonathan</cp:lastModifiedBy>
  <cp:revision>19</cp:revision>
  <dcterms:created xsi:type="dcterms:W3CDTF">2020-10-19T20:49:03Z</dcterms:created>
  <dcterms:modified xsi:type="dcterms:W3CDTF">2020-10-27T00:14:31Z</dcterms:modified>
</cp:coreProperties>
</file>