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E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8"/>
    <p:restoredTop sz="94719"/>
  </p:normalViewPr>
  <p:slideViewPr>
    <p:cSldViewPr snapToGrid="0" snapToObjects="1">
      <p:cViewPr varScale="1">
        <p:scale>
          <a:sx n="138" d="100"/>
          <a:sy n="138" d="100"/>
        </p:scale>
        <p:origin x="17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7159F-AE41-204F-8558-61D49D66E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A5FA2A-3027-5048-A998-B34099DD48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379B2-60CD-E94C-96CF-ED4500F95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B8D4-01FA-8F4D-9DE6-47835CB62EE6}" type="datetimeFigureOut">
              <a:rPr lang="en-US" smtClean="0"/>
              <a:t>11/2/20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6EBFE-9F2E-5E4E-B4F4-BBCF87A50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96019-6E04-6B4A-8342-5DF70B1E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D66E-420F-FB45-9D0D-918B7A236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9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AC0F7-C59A-1548-8117-FAA7FB465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BF9D9B-6FBB-6146-A132-D1A582E55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7F5E6-3632-9041-B2C8-6B2C3E1DD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B8D4-01FA-8F4D-9DE6-47835CB62EE6}" type="datetimeFigureOut">
              <a:rPr lang="en-US" smtClean="0"/>
              <a:t>11/2/20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FA24C-DDE8-0E4A-AA3F-A40742DA6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9F59F-8E74-F04E-BC03-3669EBF14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D66E-420F-FB45-9D0D-918B7A236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5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4C79A1-F574-C346-893D-BBF0308348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03F977-CFB7-C041-A5B2-E202C2530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3EDF2-F9F9-4041-A744-35EEC7A2F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B8D4-01FA-8F4D-9DE6-47835CB62EE6}" type="datetimeFigureOut">
              <a:rPr lang="en-US" smtClean="0"/>
              <a:t>11/2/20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30B2F-44E2-AC4C-9957-8906184B1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4A7BC-4BB2-0A47-A16F-C80D834E9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D66E-420F-FB45-9D0D-918B7A236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6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DD55E-F6E3-3C44-B4C3-911EDCA08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0F92B-2734-414B-8E3D-71EF8AA6B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93168-5D8A-8241-93DA-CF4905757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B8D4-01FA-8F4D-9DE6-47835CB62EE6}" type="datetimeFigureOut">
              <a:rPr lang="en-US" smtClean="0"/>
              <a:t>11/2/20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B01DA-4543-8549-96D4-EE182828B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F4638-A0FE-FB4F-9209-7C51CEE05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D66E-420F-FB45-9D0D-918B7A236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3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F481F-594B-1946-BBAF-45F6DE7CB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9F1F3-087B-544A-9584-43CB9E72A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32CA4-09DE-D144-B71E-CD394BED1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B8D4-01FA-8F4D-9DE6-47835CB62EE6}" type="datetimeFigureOut">
              <a:rPr lang="en-US" smtClean="0"/>
              <a:t>11/2/20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A6124-9155-E544-9F08-762023A04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449C2-9F5A-9D42-AA69-9002158E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D66E-420F-FB45-9D0D-918B7A236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02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FCCCF-B785-134B-81B1-DA2C72B32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A41E6-2502-644F-B3B5-B57B0CBCC2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0D1B4-77BF-7247-9DB4-2AD47B7C6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203BF-FA4B-A441-8088-FEC5A26C0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B8D4-01FA-8F4D-9DE6-47835CB62EE6}" type="datetimeFigureOut">
              <a:rPr lang="en-US" smtClean="0"/>
              <a:t>11/2/20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C9C45-7C7E-5740-B179-8445C1C55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C0255-DEC2-2341-858B-4AF9227AB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D66E-420F-FB45-9D0D-918B7A236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90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DC198-D934-0F4E-BAE5-544087EDC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1CBC0-0F9C-5647-941D-419EB8CFF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E57BB6-16B0-104A-A820-28529A9AF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A9AFFC-BC36-C847-A4B9-10CD163B9B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CE0A28-B8FF-1248-A661-E3D329A35A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39DFB9-BF90-9941-A17D-EA54C6C26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B8D4-01FA-8F4D-9DE6-47835CB62EE6}" type="datetimeFigureOut">
              <a:rPr lang="en-US" smtClean="0"/>
              <a:t>11/2/20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F3226D-7F6B-AA4E-A5B5-EC3A90BBC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EA060C-D671-544C-A768-46B821EA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D66E-420F-FB45-9D0D-918B7A236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87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09F13-FCEB-2C4A-97A4-A5C9F764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78E7C9-38C0-6644-A5B7-8734A46AF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B8D4-01FA-8F4D-9DE6-47835CB62EE6}" type="datetimeFigureOut">
              <a:rPr lang="en-US" smtClean="0"/>
              <a:t>11/2/20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E3DF1-D38B-4E43-BB63-9EC793F0E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1B161C-D72E-894E-8BA2-4C9A0CCFD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D66E-420F-FB45-9D0D-918B7A236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32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EA109E-FCAC-E94B-970D-F77CFC060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B8D4-01FA-8F4D-9DE6-47835CB62EE6}" type="datetimeFigureOut">
              <a:rPr lang="en-US" smtClean="0"/>
              <a:t>11/2/20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50EBE4-7CFC-4643-A1CD-F7093316B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8520A-D0C2-AD43-BBAA-D6E859360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D66E-420F-FB45-9D0D-918B7A236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72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C6141-1515-1442-BDF2-A3013EC0C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A4C99-C0CF-5F43-B296-27F4A7050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332F1-D8B2-8D4C-AE52-305492DA3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4B6363-76F3-D64B-BD19-C253F698D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B8D4-01FA-8F4D-9DE6-47835CB62EE6}" type="datetimeFigureOut">
              <a:rPr lang="en-US" smtClean="0"/>
              <a:t>11/2/20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8CCAF-7D5D-654E-81C8-C0C688934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2A4115-AE46-B24D-BAF6-4218E6024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D66E-420F-FB45-9D0D-918B7A236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4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BA571-99C9-8C45-A662-1D64D5051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DC4F74-61DC-5948-82CF-42B97F768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B21B9-1E00-094C-AED2-AF48F2DD8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A16A00-E42D-154B-8660-577DD63C4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6B8D4-01FA-8F4D-9DE6-47835CB62EE6}" type="datetimeFigureOut">
              <a:rPr lang="en-US" smtClean="0"/>
              <a:t>11/2/20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8DE5F2-3A18-EC4F-BEA7-E3BB3FF1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0C4FE-0EDB-2E46-89F3-7B8AB559A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DD66E-420F-FB45-9D0D-918B7A236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7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328EFE-CB3B-7A49-B2A2-0ECD856D3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03E23-089D-7F44-A5B2-29E140777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881A4-A8CD-A142-9F8C-AD95BA9502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6B8D4-01FA-8F4D-9DE6-47835CB62EE6}" type="datetimeFigureOut">
              <a:rPr lang="en-US" smtClean="0"/>
              <a:t>11/2/20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BA688-4832-6441-B24A-BA332C722B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287CB-0A12-A74E-A018-81B640C6C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DD66E-420F-FB45-9D0D-918B7A236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2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5E1E3-EEEF-8A48-A2A2-CF20020FCB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7503" y="2365675"/>
            <a:ext cx="9144000" cy="1063325"/>
          </a:xfrm>
        </p:spPr>
        <p:txBody>
          <a:bodyPr/>
          <a:lstStyle/>
          <a:p>
            <a:r>
              <a:rPr lang="en-US" b="1" dirty="0"/>
              <a:t>API and JSON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51D989-C1B0-E849-8711-4E93237079E1}"/>
              </a:ext>
            </a:extLst>
          </p:cNvPr>
          <p:cNvSpPr txBox="1"/>
          <p:nvPr/>
        </p:nvSpPr>
        <p:spPr>
          <a:xfrm>
            <a:off x="8575589" y="5523470"/>
            <a:ext cx="2866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Daniel Ortiz</a:t>
            </a:r>
          </a:p>
        </p:txBody>
      </p:sp>
    </p:spTree>
    <p:extLst>
      <p:ext uri="{BB962C8B-B14F-4D97-AF65-F5344CB8AC3E}">
        <p14:creationId xmlns:p14="http://schemas.microsoft.com/office/powerpoint/2010/main" val="2925526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89BE8-AB20-5F40-8426-CE62AFDA6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D6028-8B42-A84E-B1E6-C49664588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/>
              <a:t>Javascript</a:t>
            </a:r>
            <a:r>
              <a:rPr lang="en-US" sz="3600" dirty="0"/>
              <a:t> Object Notation</a:t>
            </a:r>
          </a:p>
        </p:txBody>
      </p:sp>
    </p:spTree>
    <p:extLst>
      <p:ext uri="{BB962C8B-B14F-4D97-AF65-F5344CB8AC3E}">
        <p14:creationId xmlns:p14="http://schemas.microsoft.com/office/powerpoint/2010/main" val="3129256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3EB3C-F5A4-3D44-B3CD-9FC5339D3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Your 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74871-3E2A-2449-B238-ED4A8673B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n-US" sz="2000" dirty="0"/>
              <a:t>Provide me with the ”Now playing” movies in Mexico with the language set to English.</a:t>
            </a:r>
          </a:p>
          <a:p>
            <a:pPr marL="0" indent="0" algn="ctr">
              <a:lnSpc>
                <a:spcPct val="160000"/>
              </a:lnSpc>
              <a:buNone/>
            </a:pPr>
            <a:endParaRPr lang="en-US" sz="2000" dirty="0"/>
          </a:p>
          <a:p>
            <a:pPr marL="0" indent="0" algn="ctr">
              <a:lnSpc>
                <a:spcPct val="160000"/>
              </a:lnSpc>
              <a:buNone/>
            </a:pPr>
            <a:r>
              <a:rPr lang="en-US" sz="2000" dirty="0"/>
              <a:t>This will involve reading JSON, but you can use a JSON parser and copy and paste the information into it and read more easily.</a:t>
            </a:r>
          </a:p>
          <a:p>
            <a:pPr marL="0" indent="0" algn="ctr">
              <a:lnSpc>
                <a:spcPct val="160000"/>
              </a:lnSpc>
              <a:buNone/>
            </a:pPr>
            <a:endParaRPr lang="en-US" sz="2000" dirty="0"/>
          </a:p>
          <a:p>
            <a:pPr marL="0" indent="0" algn="ctr">
              <a:lnSpc>
                <a:spcPct val="160000"/>
              </a:lnSpc>
              <a:buNone/>
            </a:pPr>
            <a:r>
              <a:rPr lang="en-US" sz="2000" dirty="0"/>
              <a:t>The URL should look like this: https://</a:t>
            </a:r>
            <a:r>
              <a:rPr lang="en-US" sz="2000" dirty="0" err="1"/>
              <a:t>api.themoviedb.org</a:t>
            </a:r>
            <a:r>
              <a:rPr lang="en-US" sz="2000" dirty="0"/>
              <a:t>/3/movie/</a:t>
            </a:r>
            <a:r>
              <a:rPr lang="en-US" sz="2000" dirty="0">
                <a:highlight>
                  <a:srgbClr val="FF00FF"/>
                </a:highlight>
              </a:rPr>
              <a:t>&lt;&lt;Path&gt;&gt;?</a:t>
            </a:r>
            <a:r>
              <a:rPr lang="en-US" sz="2000" dirty="0">
                <a:highlight>
                  <a:srgbClr val="FFFF00"/>
                </a:highlight>
              </a:rPr>
              <a:t>api_key=&lt;&lt;</a:t>
            </a:r>
            <a:r>
              <a:rPr lang="en-US" sz="2000" dirty="0" err="1">
                <a:highlight>
                  <a:srgbClr val="FFFF00"/>
                </a:highlight>
              </a:rPr>
              <a:t>api_key</a:t>
            </a:r>
            <a:r>
              <a:rPr lang="en-US" sz="2000" dirty="0">
                <a:highlight>
                  <a:srgbClr val="FFFF00"/>
                </a:highlight>
              </a:rPr>
              <a:t>&gt;&gt;</a:t>
            </a:r>
            <a:r>
              <a:rPr lang="en-US" sz="2000" dirty="0"/>
              <a:t>&amp;</a:t>
            </a:r>
            <a:r>
              <a:rPr lang="en-US" sz="2000" dirty="0">
                <a:highlight>
                  <a:srgbClr val="00FF00"/>
                </a:highlight>
              </a:rPr>
              <a:t>language=&lt;&lt;language&gt;&gt;</a:t>
            </a:r>
            <a:r>
              <a:rPr lang="en-US" sz="2000" dirty="0"/>
              <a:t>&amp;</a:t>
            </a:r>
            <a:r>
              <a:rPr lang="en-US" sz="2000" dirty="0">
                <a:highlight>
                  <a:srgbClr val="FF0000"/>
                </a:highlight>
              </a:rPr>
              <a:t>region=&lt;&lt;&gt;&gt;</a:t>
            </a:r>
          </a:p>
        </p:txBody>
      </p:sp>
    </p:spTree>
    <p:extLst>
      <p:ext uri="{BB962C8B-B14F-4D97-AF65-F5344CB8AC3E}">
        <p14:creationId xmlns:p14="http://schemas.microsoft.com/office/powerpoint/2010/main" val="215692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F5F1C-9AB8-DC49-BF33-5F6BADED2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4E9E3-795C-4448-8B6A-F2DDCF22F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Programming Interface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(API) is a set of commands, functions, protocols, and objects that programmers can use to create software or interact with an external system.</a:t>
            </a:r>
          </a:p>
        </p:txBody>
      </p:sp>
    </p:spTree>
    <p:extLst>
      <p:ext uri="{BB962C8B-B14F-4D97-AF65-F5344CB8AC3E}">
        <p14:creationId xmlns:p14="http://schemas.microsoft.com/office/powerpoint/2010/main" val="3878252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4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, timeline&#10;&#10;Description automatically generated">
            <a:extLst>
              <a:ext uri="{FF2B5EF4-FFF2-40B4-BE49-F238E27FC236}">
                <a16:creationId xmlns:a16="http://schemas.microsoft.com/office/drawing/2014/main" id="{C5392DCA-6A54-7E4C-9096-C04575590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93461"/>
            <a:ext cx="10905066" cy="447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95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71777-5D32-0942-84D4-A1A3E24DA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BB9B1-252E-CC40-ABCD-7F60148E5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Endpoint</a:t>
            </a:r>
          </a:p>
          <a:p>
            <a:pPr algn="ctr"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Paths</a:t>
            </a:r>
          </a:p>
          <a:p>
            <a:pPr algn="ctr"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</a:p>
          <a:p>
            <a:pPr algn="ctr"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Authentication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563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43C47-F2FD-2746-8C64-3C3BB4E1C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https://</a:t>
            </a:r>
            <a:r>
              <a:rPr lang="en-US" sz="4000" b="1" dirty="0" err="1"/>
              <a:t>www.themoviedb.org</a:t>
            </a:r>
            <a:endParaRPr lang="en-US" sz="4000" b="1" dirty="0"/>
          </a:p>
        </p:txBody>
      </p:sp>
      <p:pic>
        <p:nvPicPr>
          <p:cNvPr id="5" name="Content Placeholder 4" descr="A picture containing plate, drawing, light&#10;&#10;Description automatically generated">
            <a:extLst>
              <a:ext uri="{FF2B5EF4-FFF2-40B4-BE49-F238E27FC236}">
                <a16:creationId xmlns:a16="http://schemas.microsoft.com/office/drawing/2014/main" id="{E3A2CAB1-60A8-DC47-A7A3-BE62AD931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9193" y="2155315"/>
            <a:ext cx="3513613" cy="2547369"/>
          </a:xfrm>
        </p:spPr>
      </p:pic>
    </p:spTree>
    <p:extLst>
      <p:ext uri="{BB962C8B-B14F-4D97-AF65-F5344CB8AC3E}">
        <p14:creationId xmlns:p14="http://schemas.microsoft.com/office/powerpoint/2010/main" val="629798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D44E9-5405-304D-A94E-CC2FFF46C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Endpoint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ED6F4-B299-9142-94D3-AF4007C30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02432"/>
            <a:ext cx="10515600" cy="12531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https://</a:t>
            </a:r>
            <a:r>
              <a:rPr lang="en-US" sz="4000" dirty="0" err="1"/>
              <a:t>api.themoviedb.org</a:t>
            </a:r>
            <a:r>
              <a:rPr lang="en-US" sz="4000" dirty="0"/>
              <a:t>/3/</a:t>
            </a:r>
          </a:p>
        </p:txBody>
      </p:sp>
    </p:spTree>
    <p:extLst>
      <p:ext uri="{BB962C8B-B14F-4D97-AF65-F5344CB8AC3E}">
        <p14:creationId xmlns:p14="http://schemas.microsoft.com/office/powerpoint/2010/main" val="220131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A2539-DE61-454D-96AE-28C730F52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5DF70-F288-2D46-AB91-13D127368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https://</a:t>
            </a:r>
            <a:r>
              <a:rPr lang="en-US" sz="4000" dirty="0" err="1"/>
              <a:t>api.themoviedb.org</a:t>
            </a:r>
            <a:r>
              <a:rPr lang="en-US" sz="4000" dirty="0"/>
              <a:t>/3</a:t>
            </a:r>
            <a:r>
              <a:rPr lang="en-US" sz="4000" dirty="0">
                <a:highlight>
                  <a:srgbClr val="FFFF00"/>
                </a:highlight>
              </a:rPr>
              <a:t>/movie/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5903121-11C2-B945-BCE2-7B5E793F8045}"/>
              </a:ext>
            </a:extLst>
          </p:cNvPr>
          <p:cNvSpPr txBox="1">
            <a:spLocks/>
          </p:cNvSpPr>
          <p:nvPr/>
        </p:nvSpPr>
        <p:spPr>
          <a:xfrm>
            <a:off x="838200" y="3714461"/>
            <a:ext cx="10515600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/>
              <a:t>https://</a:t>
            </a:r>
            <a:r>
              <a:rPr lang="en-US" sz="4000" dirty="0" err="1"/>
              <a:t>api.themoviedb.org</a:t>
            </a:r>
            <a:r>
              <a:rPr lang="en-US" sz="4000" dirty="0"/>
              <a:t>/3</a:t>
            </a:r>
            <a:r>
              <a:rPr lang="en-US" sz="4000" dirty="0">
                <a:highlight>
                  <a:srgbClr val="FFFF00"/>
                </a:highlight>
              </a:rPr>
              <a:t>/tv/</a:t>
            </a:r>
          </a:p>
        </p:txBody>
      </p:sp>
    </p:spTree>
    <p:extLst>
      <p:ext uri="{BB962C8B-B14F-4D97-AF65-F5344CB8AC3E}">
        <p14:creationId xmlns:p14="http://schemas.microsoft.com/office/powerpoint/2010/main" val="218664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1C86C-C475-004E-99C8-44B7C477F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C8D65-D06A-0546-A6A4-5F6988986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5382"/>
            <a:ext cx="10515600" cy="123161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https://</a:t>
            </a:r>
            <a:r>
              <a:rPr lang="en-US" dirty="0" err="1"/>
              <a:t>api.themoviedb.org</a:t>
            </a:r>
            <a:r>
              <a:rPr lang="en-US" dirty="0"/>
              <a:t>/3/movie/76341?</a:t>
            </a:r>
            <a:r>
              <a:rPr lang="en-US" dirty="0">
                <a:highlight>
                  <a:srgbClr val="FFFF00"/>
                </a:highlight>
              </a:rPr>
              <a:t>api_key=03489168c91daedb4cf2392dc599b41e</a:t>
            </a:r>
            <a:r>
              <a:rPr lang="en-US" dirty="0"/>
              <a:t>&amp;</a:t>
            </a:r>
            <a:r>
              <a:rPr lang="en-US" dirty="0">
                <a:highlight>
                  <a:srgbClr val="FFFF00"/>
                </a:highlight>
              </a:rPr>
              <a:t>language=de</a:t>
            </a:r>
          </a:p>
        </p:txBody>
      </p:sp>
    </p:spTree>
    <p:extLst>
      <p:ext uri="{BB962C8B-B14F-4D97-AF65-F5344CB8AC3E}">
        <p14:creationId xmlns:p14="http://schemas.microsoft.com/office/powerpoint/2010/main" val="2404052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F071E-9F13-E84F-A3B3-92008087C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Authentication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C604E-15DF-9647-93A5-0E8AD4A2B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/>
              <a:t>API key = 03489168c91daedb4cf2392dc599b41e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https://</a:t>
            </a:r>
            <a:r>
              <a:rPr lang="en-US" sz="3200" dirty="0" err="1"/>
              <a:t>api.themoviedb.org</a:t>
            </a:r>
            <a:r>
              <a:rPr lang="en-US" sz="3200" dirty="0"/>
              <a:t>/3/movie/76341?</a:t>
            </a:r>
            <a:r>
              <a:rPr lang="en-US" sz="3200" dirty="0">
                <a:highlight>
                  <a:srgbClr val="FFFF00"/>
                </a:highlight>
              </a:rPr>
              <a:t>api_key=03489168c91daedb4cf2392dc599b41e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974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220</Words>
  <Application>Microsoft Macintosh PowerPoint</Application>
  <PresentationFormat>Widescreen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API and JSON</vt:lpstr>
      <vt:lpstr>API</vt:lpstr>
      <vt:lpstr>PowerPoint Presentation</vt:lpstr>
      <vt:lpstr>Characteristics</vt:lpstr>
      <vt:lpstr>https://www.themoviedb.org</vt:lpstr>
      <vt:lpstr>Endpoint</vt:lpstr>
      <vt:lpstr>Path</vt:lpstr>
      <vt:lpstr>Parameters</vt:lpstr>
      <vt:lpstr>Authentication</vt:lpstr>
      <vt:lpstr>JSON</vt:lpstr>
      <vt:lpstr>Your 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API and JSON</dc:title>
  <dc:creator>Daniel Ortiz</dc:creator>
  <cp:lastModifiedBy>Daniel Ortiz</cp:lastModifiedBy>
  <cp:revision>7</cp:revision>
  <dcterms:created xsi:type="dcterms:W3CDTF">2020-11-02T22:21:26Z</dcterms:created>
  <dcterms:modified xsi:type="dcterms:W3CDTF">2020-11-03T00:18:31Z</dcterms:modified>
</cp:coreProperties>
</file>