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44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2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3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5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6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7119FBC-93EB-493E-8A50-186671D805EB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494E5B-3DC3-432E-A165-E08A2BA27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9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BGgHm00D3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Hector </a:t>
            </a:r>
            <a:r>
              <a:rPr lang="en-US" smtClean="0"/>
              <a:t>J Garza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77" y="348176"/>
            <a:ext cx="11338560" cy="63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71" y="277839"/>
            <a:ext cx="11338560" cy="63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&lt;</a:t>
            </a:r>
            <a:r>
              <a:rPr lang="en-US" dirty="0" err="1"/>
              <a:t>UserControl</a:t>
            </a:r>
            <a:r>
              <a:rPr lang="en-US" dirty="0"/>
              <a:t> x:Class="SilverlightApplication5.MainPage"</a:t>
            </a:r>
          </a:p>
          <a:p>
            <a:r>
              <a:rPr lang="en-US" dirty="0"/>
              <a:t>    </a:t>
            </a:r>
            <a:r>
              <a:rPr lang="en-US" dirty="0" err="1"/>
              <a:t>xmlns</a:t>
            </a:r>
            <a:r>
              <a:rPr lang="en-US" dirty="0"/>
              <a:t>="http://schemas.microsoft.com/</a:t>
            </a:r>
            <a:r>
              <a:rPr lang="en-US" dirty="0" err="1"/>
              <a:t>winfx</a:t>
            </a:r>
            <a:r>
              <a:rPr lang="en-US" dirty="0"/>
              <a:t>/2006/</a:t>
            </a:r>
            <a:r>
              <a:rPr lang="en-US" dirty="0" err="1"/>
              <a:t>xaml</a:t>
            </a:r>
            <a:r>
              <a:rPr lang="en-US" dirty="0"/>
              <a:t>/presentation"</a:t>
            </a:r>
          </a:p>
          <a:p>
            <a:r>
              <a:rPr lang="en-US" dirty="0"/>
              <a:t>    </a:t>
            </a:r>
            <a:r>
              <a:rPr lang="en-US" dirty="0" err="1"/>
              <a:t>xmlns:x</a:t>
            </a:r>
            <a:r>
              <a:rPr lang="en-US" dirty="0"/>
              <a:t>="http://schemas.microsoft.com/</a:t>
            </a:r>
            <a:r>
              <a:rPr lang="en-US" dirty="0" err="1"/>
              <a:t>winfx</a:t>
            </a:r>
            <a:r>
              <a:rPr lang="en-US" dirty="0"/>
              <a:t>/2006/</a:t>
            </a:r>
            <a:r>
              <a:rPr lang="en-US" dirty="0" err="1"/>
              <a:t>xaml</a:t>
            </a:r>
            <a:r>
              <a:rPr lang="en-US" dirty="0"/>
              <a:t>"</a:t>
            </a:r>
          </a:p>
          <a:p>
            <a:r>
              <a:rPr lang="en-US" dirty="0"/>
              <a:t>    </a:t>
            </a:r>
            <a:r>
              <a:rPr lang="en-US" dirty="0" err="1"/>
              <a:t>xmlns:d</a:t>
            </a:r>
            <a:r>
              <a:rPr lang="en-US" dirty="0"/>
              <a:t>="http://schemas.microsoft.com/expression/blend/2008"</a:t>
            </a:r>
          </a:p>
          <a:p>
            <a:r>
              <a:rPr lang="en-US" dirty="0"/>
              <a:t>    </a:t>
            </a:r>
            <a:r>
              <a:rPr lang="en-US" dirty="0" err="1"/>
              <a:t>xmlns:mc</a:t>
            </a:r>
            <a:r>
              <a:rPr lang="en-US" dirty="0"/>
              <a:t>="http://schemas.openxmlformats.org/markup-compatibility/2006"</a:t>
            </a:r>
          </a:p>
          <a:p>
            <a:r>
              <a:rPr lang="en-US" dirty="0"/>
              <a:t>    </a:t>
            </a:r>
            <a:r>
              <a:rPr lang="en-US" dirty="0" err="1"/>
              <a:t>mc:Ignorable</a:t>
            </a:r>
            <a:r>
              <a:rPr lang="en-US" dirty="0"/>
              <a:t>="d"</a:t>
            </a:r>
          </a:p>
          <a:p>
            <a:r>
              <a:rPr lang="en-US" dirty="0"/>
              <a:t>    d:DesignHeight="300" d:DesignWidth="400"&gt;</a:t>
            </a:r>
          </a:p>
          <a:p>
            <a:endParaRPr lang="en-US" dirty="0"/>
          </a:p>
          <a:p>
            <a:r>
              <a:rPr lang="en-US" dirty="0"/>
              <a:t>    &lt;Grid x:Name="LayoutRoot" Background="White"&gt;</a:t>
            </a:r>
          </a:p>
          <a:p>
            <a:r>
              <a:rPr lang="en-US" dirty="0"/>
              <a:t>        &lt;Rectangle x:Name="MovingRectangle" Height="100" Width="100" Fill="Blue"&gt;</a:t>
            </a:r>
          </a:p>
          <a:p>
            <a:r>
              <a:rPr lang="en-US" dirty="0"/>
              <a:t>            &lt;</a:t>
            </a:r>
            <a:r>
              <a:rPr lang="en-US" dirty="0" err="1"/>
              <a:t>Rectangle.Triggers</a:t>
            </a:r>
            <a:r>
              <a:rPr lang="en-US" dirty="0"/>
              <a:t>&gt;</a:t>
            </a:r>
          </a:p>
          <a:p>
            <a:r>
              <a:rPr lang="en-US" dirty="0"/>
              <a:t>                &lt;</a:t>
            </a:r>
            <a:r>
              <a:rPr lang="en-US" dirty="0" err="1"/>
              <a:t>EventTrigger</a:t>
            </a:r>
            <a:r>
              <a:rPr lang="en-US" dirty="0"/>
              <a:t> </a:t>
            </a:r>
            <a:r>
              <a:rPr lang="en-US" dirty="0" err="1"/>
              <a:t>RoutedEvent</a:t>
            </a:r>
            <a:r>
              <a:rPr lang="en-US" dirty="0"/>
              <a:t>="</a:t>
            </a:r>
            <a:r>
              <a:rPr lang="en-US" dirty="0" err="1"/>
              <a:t>Rectangle.Loaded</a:t>
            </a:r>
            <a:r>
              <a:rPr lang="en-US" dirty="0"/>
              <a:t>"&gt;</a:t>
            </a:r>
          </a:p>
          <a:p>
            <a:r>
              <a:rPr lang="en-US" dirty="0"/>
              <a:t>                    &lt;</a:t>
            </a:r>
            <a:r>
              <a:rPr lang="en-US" dirty="0" err="1"/>
              <a:t>BeginStoryboard</a:t>
            </a:r>
            <a:r>
              <a:rPr lang="en-US" dirty="0"/>
              <a:t>&gt;</a:t>
            </a:r>
          </a:p>
          <a:p>
            <a:r>
              <a:rPr lang="en-US" dirty="0"/>
              <a:t>                        &lt;Storyboard&gt;</a:t>
            </a:r>
          </a:p>
          <a:p>
            <a:r>
              <a:rPr lang="en-US" dirty="0"/>
              <a:t>                            &lt;</a:t>
            </a:r>
            <a:r>
              <a:rPr lang="en-US" dirty="0" err="1"/>
              <a:t>DoubleAnimation</a:t>
            </a:r>
            <a:r>
              <a:rPr lang="en-US" dirty="0"/>
              <a:t> </a:t>
            </a:r>
            <a:r>
              <a:rPr lang="en-US" dirty="0" err="1"/>
              <a:t>Storyboard.TargetName</a:t>
            </a:r>
            <a:r>
              <a:rPr lang="en-US" dirty="0"/>
              <a:t>="</a:t>
            </a:r>
            <a:r>
              <a:rPr lang="en-US" dirty="0" err="1"/>
              <a:t>MovingRectangle</a:t>
            </a:r>
            <a:r>
              <a:rPr lang="en-US" dirty="0"/>
              <a:t>" </a:t>
            </a:r>
            <a:r>
              <a:rPr lang="en-US" dirty="0" err="1"/>
              <a:t>Storyboard.TargetProperty</a:t>
            </a:r>
            <a:r>
              <a:rPr lang="en-US" dirty="0"/>
              <a:t>="Width" From="100" To="300" Duration="0:0:8" </a:t>
            </a:r>
            <a:r>
              <a:rPr lang="en-US" dirty="0" err="1"/>
              <a:t>AutoReverse</a:t>
            </a:r>
            <a:r>
              <a:rPr lang="en-US" dirty="0"/>
              <a:t>="False" </a:t>
            </a:r>
            <a:r>
              <a:rPr lang="en-US" dirty="0" err="1"/>
              <a:t>RepeatBehavior</a:t>
            </a:r>
            <a:r>
              <a:rPr lang="en-US" dirty="0"/>
              <a:t>="forever"&gt;</a:t>
            </a:r>
          </a:p>
          <a:p>
            <a:r>
              <a:rPr lang="en-US" dirty="0"/>
              <a:t>                                </a:t>
            </a:r>
          </a:p>
          <a:p>
            <a:r>
              <a:rPr lang="en-US" dirty="0"/>
              <a:t>                            &lt;/</a:t>
            </a:r>
            <a:r>
              <a:rPr lang="en-US" dirty="0" err="1"/>
              <a:t>DoubleAnimation</a:t>
            </a:r>
            <a:r>
              <a:rPr lang="en-US" dirty="0"/>
              <a:t>&gt;</a:t>
            </a:r>
          </a:p>
          <a:p>
            <a:r>
              <a:rPr lang="en-US" dirty="0"/>
              <a:t>                        &lt;/Storyboard&gt;</a:t>
            </a:r>
          </a:p>
          <a:p>
            <a:r>
              <a:rPr lang="en-US" dirty="0"/>
              <a:t>                    &lt;/</a:t>
            </a:r>
            <a:r>
              <a:rPr lang="en-US" dirty="0" err="1"/>
              <a:t>BeginStoryboard</a:t>
            </a:r>
            <a:r>
              <a:rPr lang="en-US" dirty="0"/>
              <a:t>&gt;</a:t>
            </a:r>
          </a:p>
          <a:p>
            <a:r>
              <a:rPr lang="en-US" dirty="0"/>
              <a:t>                &lt;/</a:t>
            </a:r>
            <a:r>
              <a:rPr lang="en-US" dirty="0" err="1"/>
              <a:t>EventTrigger</a:t>
            </a:r>
            <a:r>
              <a:rPr lang="en-US" dirty="0"/>
              <a:t>&gt;</a:t>
            </a:r>
          </a:p>
          <a:p>
            <a:r>
              <a:rPr lang="en-US" dirty="0"/>
              <a:t>            &lt;/</a:t>
            </a:r>
            <a:r>
              <a:rPr lang="en-US" dirty="0" err="1"/>
              <a:t>Rectangle.Triggers</a:t>
            </a:r>
            <a:r>
              <a:rPr lang="en-US" dirty="0"/>
              <a:t>&gt;</a:t>
            </a:r>
          </a:p>
          <a:p>
            <a:r>
              <a:rPr lang="en-US" dirty="0"/>
              <a:t>        &lt;/Rectangle&gt;</a:t>
            </a:r>
          </a:p>
          <a:p>
            <a:endParaRPr lang="en-US" dirty="0"/>
          </a:p>
          <a:p>
            <a:r>
              <a:rPr lang="en-US" dirty="0"/>
              <a:t>    &lt;/Grid&gt;</a:t>
            </a:r>
          </a:p>
          <a:p>
            <a:r>
              <a:rPr lang="en-US" dirty="0"/>
              <a:t>&lt;/</a:t>
            </a:r>
            <a:r>
              <a:rPr lang="en-US" dirty="0" err="1"/>
              <a:t>UserControl</a:t>
            </a:r>
            <a:r>
              <a:rPr lang="en-US" dirty="0"/>
              <a:t>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up 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http://www.youtube.com/watch?v=8BGgHm00D3g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Homework </a:t>
            </a:r>
          </a:p>
          <a:p>
            <a:pPr lvl="2"/>
            <a:r>
              <a:rPr lang="en-US" dirty="0" smtClean="0"/>
              <a:t>Download tools as in the tutorial listed above and create an animation…There are </a:t>
            </a:r>
            <a:r>
              <a:rPr lang="en-US" smtClean="0"/>
              <a:t>tutorials online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in</a:t>
            </a:r>
          </a:p>
          <a:p>
            <a:r>
              <a:rPr lang="en-US" dirty="0" smtClean="0"/>
              <a:t>Microsoft version of Flash</a:t>
            </a:r>
          </a:p>
          <a:p>
            <a:r>
              <a:rPr lang="en-US" dirty="0" smtClean="0"/>
              <a:t>Available from Microsoft website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plug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plug in is downloadable software that extend the capabilities of a web browser</a:t>
            </a:r>
          </a:p>
          <a:p>
            <a:r>
              <a:rPr lang="en-US" dirty="0" smtClean="0"/>
              <a:t>They allow for users to view content that the internet wasn’t originally  designed to handle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Ex. Video, audio, pdf files, animations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With Silverlight developer are able to create everything from animations to web pages to phone applications</a:t>
            </a:r>
          </a:p>
          <a:p>
            <a:r>
              <a:rPr lang="en-US" dirty="0" smtClean="0"/>
              <a:t>Microsoft provides different development environments that utilize Silverlight to create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for Silverlight is done in in the Visual Web Developer 2010 express using XAML. </a:t>
            </a:r>
          </a:p>
          <a:p>
            <a:r>
              <a:rPr lang="en-US" dirty="0" smtClean="0"/>
              <a:t>XAML is similar to HTML in which you have elements enclosed in braces.</a:t>
            </a:r>
          </a:p>
          <a:p>
            <a:r>
              <a:rPr lang="en-US" dirty="0" smtClean="0"/>
              <a:t>These elements can be given attributes </a:t>
            </a:r>
          </a:p>
          <a:p>
            <a:pPr lvl="1"/>
            <a:r>
              <a:rPr lang="en-US" dirty="0" smtClean="0"/>
              <a:t>Ex. </a:t>
            </a:r>
            <a:r>
              <a:rPr lang="en-US" dirty="0"/>
              <a:t>&lt;Rectangle x:Name="MovingRectangle" Height="100" Width="100" Fill="Blue"&gt;</a:t>
            </a:r>
          </a:p>
        </p:txBody>
      </p:sp>
    </p:spTree>
    <p:extLst>
      <p:ext uri="{BB962C8B-B14F-4D97-AF65-F5344CB8AC3E}">
        <p14:creationId xmlns:p14="http://schemas.microsoft.com/office/powerpoint/2010/main" val="38115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begin creating content using Silverlight you will </a:t>
            </a:r>
            <a:r>
              <a:rPr lang="en-US" u="sng" dirty="0" smtClean="0">
                <a:solidFill>
                  <a:srgbClr val="FF0000"/>
                </a:solidFill>
              </a:rPr>
              <a:t>first </a:t>
            </a:r>
            <a:r>
              <a:rPr lang="en-US" dirty="0" smtClean="0"/>
              <a:t>need to download Visual Web Developer 2010 express from the Microsoft webpage.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Secondly </a:t>
            </a:r>
            <a:r>
              <a:rPr lang="en-US" dirty="0" smtClean="0"/>
              <a:t>download the Silverlight toolkit. It will prompt you to do so when trying to create a Silverlight project.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849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 Web Developer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76" y="1452474"/>
            <a:ext cx="9366358" cy="52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03" y="1394547"/>
            <a:ext cx="9469389" cy="53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9" y="685801"/>
            <a:ext cx="10241280" cy="57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62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4378</TotalTime>
  <Words>388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Calisto MT</vt:lpstr>
      <vt:lpstr>Trebuchet MS</vt:lpstr>
      <vt:lpstr>Wingdings 2</vt:lpstr>
      <vt:lpstr>Slate</vt:lpstr>
      <vt:lpstr>Silverlight</vt:lpstr>
      <vt:lpstr>Silverlight</vt:lpstr>
      <vt:lpstr>What is a plug in</vt:lpstr>
      <vt:lpstr>What can you do with Silverlight</vt:lpstr>
      <vt:lpstr>How to create content</vt:lpstr>
      <vt:lpstr>What you will need</vt:lpstr>
      <vt:lpstr>Visual Studio Web Developer</vt:lpstr>
      <vt:lpstr>Silverlight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Garza</dc:creator>
  <cp:lastModifiedBy>Jaime Garza</cp:lastModifiedBy>
  <cp:revision>10</cp:revision>
  <dcterms:created xsi:type="dcterms:W3CDTF">2013-09-15T22:12:23Z</dcterms:created>
  <dcterms:modified xsi:type="dcterms:W3CDTF">2013-09-19T20:33:49Z</dcterms:modified>
</cp:coreProperties>
</file>