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64" r:id="rId7"/>
    <p:sldId id="259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D3333A-B027-4515-AEF5-AC06F0DC9EEB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561422-F6F9-446B-AC34-C331A68E69F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salinasez.no-ip.biz/cd_catalog.xml" TargetMode="External"/><Relationship Id="rId2" Type="http://schemas.openxmlformats.org/officeDocument/2006/relationships/hyperlink" Target="http://dsalinasez.no-ip.bi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XML and AJAX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Dave Salinas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your own simple XML document</a:t>
            </a:r>
          </a:p>
          <a:p>
            <a:r>
              <a:rPr lang="en-US" dirty="0" smtClean="0"/>
              <a:t>Display it dynamically on your own web page</a:t>
            </a:r>
          </a:p>
          <a:p>
            <a:endParaRPr lang="en-US" dirty="0"/>
          </a:p>
          <a:p>
            <a:r>
              <a:rPr lang="en-US" dirty="0" smtClean="0"/>
              <a:t>You can look at </a:t>
            </a:r>
            <a:r>
              <a:rPr lang="en-US" dirty="0" smtClean="0">
                <a:hlinkClick r:id="rId2"/>
              </a:rPr>
              <a:t>http://dsalinasez.no-ip.biz/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for example source code</a:t>
            </a:r>
          </a:p>
          <a:p>
            <a:r>
              <a:rPr lang="en-US" dirty="0" smtClean="0">
                <a:hlinkClick r:id="rId3"/>
              </a:rPr>
              <a:t>http://dsalinasez.no-ip.biz/cd_catalog.xml</a:t>
            </a:r>
            <a:r>
              <a:rPr lang="en-US" dirty="0" smtClean="0"/>
              <a:t> for example xml document.</a:t>
            </a:r>
            <a:endParaRPr lang="en-US" dirty="0"/>
          </a:p>
          <a:p>
            <a:r>
              <a:rPr lang="en-US" dirty="0" smtClean="0"/>
              <a:t>Email me </a:t>
            </a:r>
            <a:r>
              <a:rPr lang="en-US" smtClean="0"/>
              <a:t>at dave_salinas@yahoo.com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XML?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XML stands for </a:t>
            </a:r>
            <a:r>
              <a:rPr lang="en-US" dirty="0" err="1" smtClean="0"/>
              <a:t>eXtensible</a:t>
            </a:r>
            <a:r>
              <a:rPr lang="en-US" dirty="0" smtClean="0"/>
              <a:t> Markup Language</a:t>
            </a:r>
          </a:p>
          <a:p>
            <a:r>
              <a:rPr lang="en-US" dirty="0" smtClean="0"/>
              <a:t>Markup language, like HTML</a:t>
            </a:r>
          </a:p>
          <a:p>
            <a:r>
              <a:rPr lang="en-US" dirty="0" smtClean="0"/>
              <a:t>HTML was designed to display data, whereas XML was designed to transport and store data</a:t>
            </a:r>
          </a:p>
          <a:p>
            <a:r>
              <a:rPr lang="en-US" dirty="0" smtClean="0"/>
              <a:t>XML tags are not predefined</a:t>
            </a:r>
          </a:p>
          <a:p>
            <a:r>
              <a:rPr lang="en-US" dirty="0" smtClean="0"/>
              <a:t>XML is designed to be self-descriptive</a:t>
            </a:r>
          </a:p>
          <a:p>
            <a:r>
              <a:rPr lang="en-US" dirty="0" smtClean="0"/>
              <a:t>Can be stored as text files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basic syntax as HTML, with some important distinctions</a:t>
            </a:r>
          </a:p>
          <a:p>
            <a:pPr lvl="1"/>
            <a:r>
              <a:rPr lang="en-US" dirty="0" smtClean="0"/>
              <a:t>All XML elements must have a closing tag</a:t>
            </a:r>
          </a:p>
          <a:p>
            <a:pPr lvl="1"/>
            <a:r>
              <a:rPr lang="en-US" dirty="0" smtClean="0"/>
              <a:t>XML tags are case sensitive</a:t>
            </a:r>
          </a:p>
          <a:p>
            <a:pPr lvl="1"/>
            <a:r>
              <a:rPr lang="en-US" dirty="0" smtClean="0"/>
              <a:t>XML elements must be properly nested</a:t>
            </a:r>
          </a:p>
          <a:p>
            <a:pPr lvl="1"/>
            <a:r>
              <a:rPr lang="en-US" dirty="0" smtClean="0"/>
              <a:t>XML documents must contain a root element</a:t>
            </a:r>
          </a:p>
          <a:p>
            <a:pPr lvl="1"/>
            <a:r>
              <a:rPr lang="en-US" dirty="0" smtClean="0"/>
              <a:t>Attribute values must be quoted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&lt;note date="10/01/2008"&gt;</a:t>
            </a:r>
            <a:br>
              <a:rPr lang="en-US" sz="2800" dirty="0" smtClean="0"/>
            </a:br>
            <a:r>
              <a:rPr lang="en-US" sz="2800" dirty="0" smtClean="0"/>
              <a:t>  &lt;to&gt;</a:t>
            </a:r>
            <a:r>
              <a:rPr lang="en-US" sz="2800" dirty="0" err="1" smtClean="0"/>
              <a:t>Tove</a:t>
            </a:r>
            <a:r>
              <a:rPr lang="en-US" sz="2800" dirty="0" smtClean="0"/>
              <a:t>&lt;/to&gt;</a:t>
            </a:r>
            <a:br>
              <a:rPr lang="en-US" sz="2800" dirty="0" smtClean="0"/>
            </a:br>
            <a:r>
              <a:rPr lang="en-US" sz="2800" dirty="0" smtClean="0"/>
              <a:t>  &lt;from&gt;</a:t>
            </a:r>
            <a:r>
              <a:rPr lang="en-US" sz="2800" dirty="0" err="1" smtClean="0"/>
              <a:t>Jani</a:t>
            </a:r>
            <a:r>
              <a:rPr lang="en-US" sz="2800" dirty="0" smtClean="0"/>
              <a:t>&lt;/from&gt;</a:t>
            </a:r>
            <a:br>
              <a:rPr lang="en-US" sz="2800" dirty="0" smtClean="0"/>
            </a:br>
            <a:r>
              <a:rPr lang="en-US" sz="2800" dirty="0" smtClean="0"/>
              <a:t>  &lt;heading&gt;Reminder&lt;/heading&gt;</a:t>
            </a:r>
            <a:br>
              <a:rPr lang="en-US" sz="2800" dirty="0" smtClean="0"/>
            </a:br>
            <a:r>
              <a:rPr lang="en-US" sz="2800" dirty="0" smtClean="0"/>
              <a:t>  &lt;body&gt;Don't forget me this weekend!&lt;/body&gt;</a:t>
            </a:r>
            <a:br>
              <a:rPr lang="en-US" sz="2800" dirty="0" smtClean="0"/>
            </a:br>
            <a:r>
              <a:rPr lang="en-US" sz="2800" dirty="0" smtClean="0"/>
              <a:t>&lt;/note&gt;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&lt;note&gt;</a:t>
            </a:r>
            <a:br>
              <a:rPr lang="en-US" sz="2800" dirty="0" smtClean="0"/>
            </a:br>
            <a:r>
              <a:rPr lang="en-US" sz="2800" dirty="0" smtClean="0"/>
              <a:t>  &lt;date&gt;10/01/2008&lt;/date&gt;</a:t>
            </a:r>
            <a:br>
              <a:rPr lang="en-US" sz="2800" dirty="0" smtClean="0"/>
            </a:br>
            <a:r>
              <a:rPr lang="en-US" sz="2800" dirty="0" smtClean="0"/>
              <a:t>  &lt;to&gt;</a:t>
            </a:r>
            <a:r>
              <a:rPr lang="en-US" sz="2800" dirty="0" err="1" smtClean="0"/>
              <a:t>Tove</a:t>
            </a:r>
            <a:r>
              <a:rPr lang="en-US" sz="2800" dirty="0" smtClean="0"/>
              <a:t>&lt;/to&gt;</a:t>
            </a:r>
            <a:br>
              <a:rPr lang="en-US" sz="2800" dirty="0" smtClean="0"/>
            </a:br>
            <a:r>
              <a:rPr lang="en-US" sz="2800" dirty="0" smtClean="0"/>
              <a:t>  &lt;from&gt;</a:t>
            </a:r>
            <a:r>
              <a:rPr lang="en-US" sz="2800" dirty="0" err="1" smtClean="0"/>
              <a:t>Jani</a:t>
            </a:r>
            <a:r>
              <a:rPr lang="en-US" sz="2800" dirty="0" smtClean="0"/>
              <a:t>&lt;/from&gt;</a:t>
            </a:r>
            <a:br>
              <a:rPr lang="en-US" sz="2800" dirty="0" smtClean="0"/>
            </a:br>
            <a:r>
              <a:rPr lang="en-US" sz="2800" dirty="0" smtClean="0"/>
              <a:t>  &lt;heading&gt;Reminder&lt;/heading&gt;</a:t>
            </a:r>
            <a:br>
              <a:rPr lang="en-US" sz="2800" dirty="0" smtClean="0"/>
            </a:br>
            <a:r>
              <a:rPr lang="en-US" sz="2800" dirty="0" smtClean="0"/>
              <a:t>  &lt;body&gt;Don't forget me this weekend!&lt;/body&gt;</a:t>
            </a:r>
            <a:br>
              <a:rPr lang="en-US" sz="2800" dirty="0" smtClean="0"/>
            </a:br>
            <a:r>
              <a:rPr lang="en-US" sz="2800" dirty="0" smtClean="0"/>
              <a:t>&lt;/note&gt;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&lt;note&gt;</a:t>
            </a:r>
            <a:br>
              <a:rPr lang="en-US" dirty="0" smtClean="0"/>
            </a:br>
            <a:r>
              <a:rPr lang="en-US" dirty="0" smtClean="0"/>
              <a:t>  &lt;date&gt;</a:t>
            </a:r>
            <a:br>
              <a:rPr lang="en-US" dirty="0" smtClean="0"/>
            </a:br>
            <a:r>
              <a:rPr lang="en-US" dirty="0" smtClean="0"/>
              <a:t>    &lt;day&gt;10&lt;/day&gt;</a:t>
            </a:r>
            <a:br>
              <a:rPr lang="en-US" dirty="0" smtClean="0"/>
            </a:br>
            <a:r>
              <a:rPr lang="en-US" dirty="0" smtClean="0"/>
              <a:t>    &lt;month&gt;01&lt;/month&gt;</a:t>
            </a:r>
            <a:br>
              <a:rPr lang="en-US" dirty="0" smtClean="0"/>
            </a:br>
            <a:r>
              <a:rPr lang="en-US" dirty="0" smtClean="0"/>
              <a:t>    &lt;year&gt;2008&lt;/year&gt;</a:t>
            </a:r>
            <a:br>
              <a:rPr lang="en-US" dirty="0" smtClean="0"/>
            </a:br>
            <a:r>
              <a:rPr lang="en-US" dirty="0" smtClean="0"/>
              <a:t>  &lt;/date&gt;</a:t>
            </a:r>
            <a:br>
              <a:rPr lang="en-US" dirty="0" smtClean="0"/>
            </a:br>
            <a:r>
              <a:rPr lang="en-US" dirty="0" smtClean="0"/>
              <a:t>  &lt;to&gt;</a:t>
            </a:r>
            <a:r>
              <a:rPr lang="en-US" dirty="0" err="1" smtClean="0"/>
              <a:t>Tove</a:t>
            </a:r>
            <a:r>
              <a:rPr lang="en-US" dirty="0" smtClean="0"/>
              <a:t>&lt;/to&gt;</a:t>
            </a:r>
            <a:br>
              <a:rPr lang="en-US" dirty="0" smtClean="0"/>
            </a:br>
            <a:r>
              <a:rPr lang="en-US" dirty="0" smtClean="0"/>
              <a:t>  &lt;from&gt;</a:t>
            </a:r>
            <a:r>
              <a:rPr lang="en-US" dirty="0" err="1" smtClean="0"/>
              <a:t>Jani</a:t>
            </a:r>
            <a:r>
              <a:rPr lang="en-US" dirty="0" smtClean="0"/>
              <a:t>&lt;/from&gt;</a:t>
            </a:r>
            <a:br>
              <a:rPr lang="en-US" dirty="0" smtClean="0"/>
            </a:br>
            <a:r>
              <a:rPr lang="en-US" dirty="0" smtClean="0"/>
              <a:t>  &lt;heading&gt;Reminder&lt;/heading&gt;</a:t>
            </a:r>
            <a:br>
              <a:rPr lang="en-US" dirty="0" smtClean="0"/>
            </a:br>
            <a:r>
              <a:rPr lang="en-US" dirty="0" smtClean="0"/>
              <a:t>  &lt;body&gt;Don't forget me this weekend!&lt;/body&gt;</a:t>
            </a:r>
            <a:br>
              <a:rPr lang="en-US" dirty="0" smtClean="0"/>
            </a:br>
            <a:r>
              <a:rPr lang="en-US" dirty="0" smtClean="0"/>
              <a:t>&lt;/note&gt;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AJAX?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AJAX stands for Asynchronous JavaScript And XML</a:t>
            </a:r>
          </a:p>
          <a:p>
            <a:r>
              <a:rPr lang="en-US" dirty="0" smtClean="0"/>
              <a:t>Technique for developing dynamic web pages</a:t>
            </a:r>
          </a:p>
          <a:p>
            <a:r>
              <a:rPr lang="en-US" dirty="0" smtClean="0"/>
              <a:t>Allows web pages to be updated asynchronously by exchanging data with the server</a:t>
            </a:r>
          </a:p>
          <a:p>
            <a:r>
              <a:rPr lang="en-US" dirty="0" smtClean="0"/>
              <a:t>Possible to update parts of a web page without reloading entire page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AJAX work?</a:t>
            </a:r>
            <a:endParaRPr lang="en-US" dirty="0"/>
          </a:p>
        </p:txBody>
      </p:sp>
      <p:pic>
        <p:nvPicPr>
          <p:cNvPr id="4" name="Content Placeholder 3" descr="ajax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62137" y="2586831"/>
            <a:ext cx="5419725" cy="30861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XMLHttpRequest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modern browsers support </a:t>
            </a:r>
            <a:r>
              <a:rPr lang="en-US" dirty="0" err="1" smtClean="0"/>
              <a:t>XMLHttpRequest</a:t>
            </a:r>
            <a:r>
              <a:rPr lang="en-US" dirty="0" smtClean="0"/>
              <a:t> object (IE5 and 6 use </a:t>
            </a:r>
            <a:r>
              <a:rPr lang="en-US" dirty="0" err="1" smtClean="0"/>
              <a:t>ActiveXObject</a:t>
            </a:r>
            <a:r>
              <a:rPr lang="en-US" dirty="0" smtClean="0"/>
              <a:t>)</a:t>
            </a:r>
          </a:p>
          <a:p>
            <a:r>
              <a:rPr lang="en-US" dirty="0" smtClean="0"/>
              <a:t>Syntax for creating </a:t>
            </a:r>
            <a:r>
              <a:rPr lang="en-US" dirty="0" err="1" smtClean="0"/>
              <a:t>XMLHttpRequest</a:t>
            </a:r>
            <a:r>
              <a:rPr lang="en-US" dirty="0" smtClean="0"/>
              <a:t> object:</a:t>
            </a:r>
          </a:p>
          <a:p>
            <a:pPr lvl="1"/>
            <a:r>
              <a:rPr lang="en-US" dirty="0" smtClean="0"/>
              <a:t>Variable = new </a:t>
            </a:r>
            <a:r>
              <a:rPr lang="en-US" dirty="0" err="1" smtClean="0"/>
              <a:t>XMLHttpRequest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Sending a request to a Server</a:t>
            </a:r>
          </a:p>
          <a:p>
            <a:pPr lvl="1"/>
            <a:r>
              <a:rPr lang="en-US" dirty="0" err="1" smtClean="0"/>
              <a:t>Variable.open</a:t>
            </a:r>
            <a:r>
              <a:rPr lang="en-US" dirty="0" smtClean="0"/>
              <a:t>(method, </a:t>
            </a:r>
            <a:r>
              <a:rPr lang="en-US" dirty="0" err="1" smtClean="0"/>
              <a:t>url</a:t>
            </a:r>
            <a:r>
              <a:rPr lang="en-US" dirty="0" smtClean="0"/>
              <a:t>, </a:t>
            </a:r>
            <a:r>
              <a:rPr lang="en-US" dirty="0" err="1" smtClean="0"/>
              <a:t>async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Varialbe.send</a:t>
            </a:r>
            <a:r>
              <a:rPr lang="en-US" dirty="0" smtClean="0"/>
              <a:t>();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244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XML and AJAX</vt:lpstr>
      <vt:lpstr>What is XML?</vt:lpstr>
      <vt:lpstr>XML Syntax</vt:lpstr>
      <vt:lpstr>XML Example 1</vt:lpstr>
      <vt:lpstr>XML Example 2</vt:lpstr>
      <vt:lpstr>XML Example 3</vt:lpstr>
      <vt:lpstr>What is AJAX?</vt:lpstr>
      <vt:lpstr>How does AJAX work?</vt:lpstr>
      <vt:lpstr>XMLHttpRequest Object</vt:lpstr>
      <vt:lpstr>Assignment</vt:lpstr>
    </vt:vector>
  </TitlesOfParts>
  <Company>UTPA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and AJAX</dc:title>
  <dc:creator>Dave</dc:creator>
  <cp:lastModifiedBy>Dave</cp:lastModifiedBy>
  <cp:revision>19</cp:revision>
  <dcterms:created xsi:type="dcterms:W3CDTF">2013-10-24T18:49:47Z</dcterms:created>
  <dcterms:modified xsi:type="dcterms:W3CDTF">2013-10-24T21:48:09Z</dcterms:modified>
</cp:coreProperties>
</file>