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72" r:id="rId11"/>
    <p:sldId id="266" r:id="rId12"/>
    <p:sldId id="267" r:id="rId13"/>
    <p:sldId id="268" r:id="rId14"/>
    <p:sldId id="269" r:id="rId15"/>
    <p:sldId id="270" r:id="rId16"/>
    <p:sldId id="271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4DF99-B3CF-4412-8EC5-97DC4C3A5631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FD0B-C7F7-4584-9B68-CBC8BBF2BA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rubyinstaller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ferleegarcia@gmail.com" TargetMode="External"/><Relationship Id="rId2" Type="http://schemas.openxmlformats.org/officeDocument/2006/relationships/hyperlink" Target="http://tryruby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Ruby on Rails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CSCI 6314</a:t>
            </a:r>
          </a:p>
          <a:p>
            <a:r>
              <a:rPr lang="en-US" dirty="0" smtClean="0"/>
              <a:t>David Gaspar</a:t>
            </a:r>
          </a:p>
          <a:p>
            <a:r>
              <a:rPr lang="en-US" dirty="0" smtClean="0"/>
              <a:t>Jennifer Garcia Avila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4222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can be installed from </a:t>
            </a:r>
            <a:r>
              <a:rPr lang="en-US" dirty="0" smtClean="0">
                <a:hlinkClick r:id="rId2"/>
              </a:rPr>
              <a:t>http://rubyinstaller.org/</a:t>
            </a:r>
            <a:endParaRPr lang="en-US" dirty="0" smtClean="0"/>
          </a:p>
          <a:p>
            <a:r>
              <a:rPr lang="en-US" dirty="0" smtClean="0"/>
              <a:t>Ruby on rails is installed and executed on the ruby command line.</a:t>
            </a:r>
          </a:p>
          <a:p>
            <a:r>
              <a:rPr lang="en-US" dirty="0" smtClean="0"/>
              <a:t>“$ gem install rails” installs rails</a:t>
            </a:r>
          </a:p>
          <a:p>
            <a:r>
              <a:rPr lang="en-US" dirty="0" smtClean="0"/>
              <a:t>“$ rails new &lt;project name&gt;” creates a project</a:t>
            </a:r>
          </a:p>
          <a:p>
            <a:r>
              <a:rPr lang="en-US" dirty="0" smtClean="0"/>
              <a:t>“</a:t>
            </a:r>
            <a:r>
              <a:rPr lang="en-US" dirty="0"/>
              <a:t>$ rails </a:t>
            </a:r>
            <a:r>
              <a:rPr lang="en-US" dirty="0" smtClean="0"/>
              <a:t>server” starts rails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916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Model-View-Controller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on Rails uses Model-View-Controller architecture.</a:t>
            </a:r>
          </a:p>
          <a:p>
            <a:r>
              <a:rPr lang="en-US" dirty="0" smtClean="0"/>
              <a:t>Controllers receive and process the request from the user.</a:t>
            </a:r>
          </a:p>
          <a:p>
            <a:r>
              <a:rPr lang="en-US" dirty="0" smtClean="0"/>
              <a:t>Models are objects that are used to create and edit the database.</a:t>
            </a:r>
          </a:p>
          <a:p>
            <a:r>
              <a:rPr lang="en-US" dirty="0" smtClean="0"/>
              <a:t>Views send viewable html back to the user.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0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Controller are created this command in the ruby command line:</a:t>
            </a:r>
          </a:p>
          <a:p>
            <a:r>
              <a:rPr lang="en-US" dirty="0" smtClean="0"/>
              <a:t>“$ rails generate controller &lt;controller name&gt; &lt;action name&gt;”</a:t>
            </a:r>
          </a:p>
          <a:p>
            <a:pPr lvl="1"/>
            <a:r>
              <a:rPr lang="en-US" dirty="0" smtClean="0"/>
              <a:t>This command creates multiple files used by the controller including the view which has the action’s name</a:t>
            </a:r>
          </a:p>
          <a:p>
            <a:pPr lvl="1"/>
            <a:r>
              <a:rPr lang="en-US" dirty="0" smtClean="0"/>
              <a:t>This command also creates the routing that sends the controller the user requests.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102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Views are created along with the controller or can be created separately.</a:t>
            </a:r>
          </a:p>
          <a:p>
            <a:r>
              <a:rPr lang="en-US" dirty="0" smtClean="0"/>
              <a:t>Views include html and ruby code</a:t>
            </a:r>
          </a:p>
          <a:p>
            <a:pPr lvl="1"/>
            <a:r>
              <a:rPr lang="en-US" dirty="0" smtClean="0"/>
              <a:t>Ruby is embedded inside “&lt;%=“ and “%&gt;” tags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143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Models are used to create and edit database tables.</a:t>
            </a:r>
          </a:p>
          <a:p>
            <a:r>
              <a:rPr lang="en-US" dirty="0" smtClean="0"/>
              <a:t>“$ rails generate model &lt;model name&gt; (attribute name: attribute type … )”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 “$ rails generate model Post </a:t>
            </a:r>
            <a:r>
              <a:rPr lang="en-US" dirty="0" err="1" smtClean="0"/>
              <a:t>title:string</a:t>
            </a:r>
            <a:r>
              <a:rPr lang="en-US" dirty="0" smtClean="0"/>
              <a:t> </a:t>
            </a:r>
            <a:r>
              <a:rPr lang="en-US" dirty="0" err="1" smtClean="0"/>
              <a:t>text:text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“$ rake </a:t>
            </a:r>
            <a:r>
              <a:rPr lang="en-US" dirty="0" err="1" smtClean="0"/>
              <a:t>db:migrate</a:t>
            </a:r>
            <a:r>
              <a:rPr lang="en-US" dirty="0" smtClean="0"/>
              <a:t>” Must be run to create the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8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Saving data using a model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2888"/>
              </p:ext>
            </p:extLst>
          </p:nvPr>
        </p:nvGraphicFramePr>
        <p:xfrm>
          <a:off x="609600" y="2765901"/>
          <a:ext cx="7543800" cy="1645920"/>
        </p:xfrm>
        <a:graphic>
          <a:graphicData uri="http://schemas.openxmlformats.org/drawingml/2006/table">
            <a:tbl>
              <a:tblPr/>
              <a:tblGrid>
                <a:gridCol w="7543800"/>
              </a:tblGrid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en-US" b="0" i="0" dirty="0" err="1">
                          <a:effectLst/>
                          <a:latin typeface="Consolas"/>
                        </a:rPr>
                        <a:t>def</a:t>
                      </a:r>
                      <a:r>
                        <a:rPr lang="en-US" b="0" i="0" dirty="0">
                          <a:effectLst/>
                          <a:latin typeface="Consolas"/>
                        </a:rPr>
                        <a:t> create</a:t>
                      </a:r>
                    </a:p>
                    <a:p>
                      <a:pPr algn="l" fontAlgn="base"/>
                      <a:r>
                        <a:rPr lang="en-US" b="0" i="0" dirty="0">
                          <a:effectLst/>
                          <a:latin typeface="Consolas"/>
                        </a:rPr>
                        <a:t>  @post = </a:t>
                      </a:r>
                      <a:r>
                        <a:rPr lang="en-US" b="0" i="0" dirty="0" err="1">
                          <a:effectLst/>
                          <a:latin typeface="Consolas"/>
                        </a:rPr>
                        <a:t>Post.new</a:t>
                      </a:r>
                      <a:r>
                        <a:rPr lang="en-US" b="0" i="0" dirty="0">
                          <a:effectLst/>
                          <a:latin typeface="Consolas"/>
                        </a:rPr>
                        <a:t>(</a:t>
                      </a:r>
                      <a:r>
                        <a:rPr lang="en-US" b="0" i="0" dirty="0" err="1">
                          <a:effectLst/>
                          <a:latin typeface="Consolas"/>
                        </a:rPr>
                        <a:t>params</a:t>
                      </a:r>
                      <a:r>
                        <a:rPr lang="en-US" b="0" i="0" dirty="0">
                          <a:effectLst/>
                          <a:latin typeface="Consolas"/>
                        </a:rPr>
                        <a:t>[:post].permit(:title, :text))</a:t>
                      </a:r>
                    </a:p>
                    <a:p>
                      <a:pPr algn="l" fontAlgn="base"/>
                      <a:r>
                        <a:rPr lang="en-US" b="0" i="0" dirty="0">
                          <a:effectLst/>
                          <a:latin typeface="Consolas"/>
                        </a:rPr>
                        <a:t> </a:t>
                      </a:r>
                    </a:p>
                    <a:p>
                      <a:pPr algn="l" fontAlgn="base"/>
                      <a:r>
                        <a:rPr lang="en-US" b="0" i="0" dirty="0">
                          <a:effectLst/>
                          <a:latin typeface="Consolas"/>
                        </a:rPr>
                        <a:t>  @</a:t>
                      </a:r>
                      <a:r>
                        <a:rPr lang="en-US" b="0" i="0" dirty="0" err="1">
                          <a:effectLst/>
                          <a:latin typeface="Consolas"/>
                        </a:rPr>
                        <a:t>post.save</a:t>
                      </a:r>
                      <a:endParaRPr lang="en-US" b="0" i="0" dirty="0">
                        <a:effectLst/>
                        <a:latin typeface="Consolas"/>
                      </a:endParaRPr>
                    </a:p>
                    <a:p>
                      <a:pPr algn="l" fontAlgn="base"/>
                      <a:r>
                        <a:rPr lang="en-US" b="0" i="0" dirty="0">
                          <a:effectLst/>
                          <a:latin typeface="Consolas"/>
                        </a:rPr>
                        <a:t>  </a:t>
                      </a:r>
                      <a:r>
                        <a:rPr lang="en-US" b="0" i="0" dirty="0" err="1">
                          <a:effectLst/>
                          <a:latin typeface="Consolas"/>
                        </a:rPr>
                        <a:t>redirect_to</a:t>
                      </a:r>
                      <a:r>
                        <a:rPr lang="en-US" b="0" i="0" dirty="0">
                          <a:effectLst/>
                          <a:latin typeface="Consolas"/>
                        </a:rPr>
                        <a:t> @post</a:t>
                      </a:r>
                    </a:p>
                    <a:p>
                      <a:pPr algn="l" fontAlgn="base"/>
                      <a:r>
                        <a:rPr lang="en-US" b="0" i="0" dirty="0">
                          <a:effectLst/>
                          <a:latin typeface="Consolas"/>
                        </a:rPr>
                        <a:t>end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095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http://tryruby.org</a:t>
            </a:r>
            <a:r>
              <a:rPr lang="en-US" dirty="0" smtClean="0"/>
              <a:t> and work through the tutorial</a:t>
            </a:r>
          </a:p>
          <a:p>
            <a:r>
              <a:rPr lang="en-US" dirty="0" smtClean="0"/>
              <a:t>Screenshot the last page with your code to create the popup with your blog entries</a:t>
            </a:r>
          </a:p>
          <a:p>
            <a:r>
              <a:rPr lang="en-US" dirty="0" smtClean="0"/>
              <a:t>Email screenshot to </a:t>
            </a:r>
            <a:r>
              <a:rPr lang="en-US" dirty="0" smtClean="0">
                <a:hlinkClick r:id="rId3"/>
              </a:rPr>
              <a:t>jenniferleegarcia@gmail.com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Ruby on Rails?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Popularly known as “Rails” – open source web application framework</a:t>
            </a:r>
          </a:p>
          <a:p>
            <a:r>
              <a:rPr lang="en-US" dirty="0" smtClean="0"/>
              <a:t>“Opinionated” software – makes the assumption that there is the “best” way to do things, and encourages the use of that way</a:t>
            </a:r>
          </a:p>
          <a:p>
            <a:r>
              <a:rPr lang="en-US" dirty="0" smtClean="0"/>
              <a:t>Full-stack framework – allows creating pages and apps that gather information from the web server, contact/query the database, and render templates out of the box</a:t>
            </a:r>
          </a:p>
          <a:p>
            <a:pPr lvl="1"/>
            <a:r>
              <a:rPr lang="en-US" dirty="0" smtClean="0"/>
              <a:t>Features a routing system that is independent of the web server as a result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Rails is similar to other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Emphasizes the use of well-known software engineering patterns and principles</a:t>
            </a:r>
          </a:p>
          <a:p>
            <a:pPr lvl="1"/>
            <a:r>
              <a:rPr lang="en-US" dirty="0" smtClean="0"/>
              <a:t>Active Record Patter: software architectural program that stores its data in relational databases</a:t>
            </a:r>
          </a:p>
          <a:p>
            <a:pPr lvl="1"/>
            <a:r>
              <a:rPr lang="en-US" dirty="0" smtClean="0"/>
              <a:t>Convention over Configuration (</a:t>
            </a:r>
            <a:r>
              <a:rPr lang="en-US" dirty="0" err="1" smtClean="0"/>
              <a:t>CoC</a:t>
            </a:r>
            <a:r>
              <a:rPr lang="en-US" dirty="0" smtClean="0"/>
              <a:t>): make the code simpler without losing </a:t>
            </a:r>
            <a:r>
              <a:rPr lang="en-US" dirty="0"/>
              <a:t>flexibility (decrease # of decisions for developers)</a:t>
            </a:r>
            <a:endParaRPr lang="en-US" dirty="0" smtClean="0"/>
          </a:p>
          <a:p>
            <a:pPr lvl="1"/>
            <a:r>
              <a:rPr lang="en-US" dirty="0" smtClean="0"/>
              <a:t>Don’t Repeat Yourself (DRY) principle: reducing repetition of information of all kinds (Single Source of Truth)</a:t>
            </a:r>
          </a:p>
          <a:p>
            <a:pPr lvl="2"/>
            <a:r>
              <a:rPr lang="en-US" dirty="0" smtClean="0"/>
              <a:t>“Every piece of knowledge must have a single, unambiguous, authoritative representation within a system” (Andy Hunt and Dave Thomas”)</a:t>
            </a:r>
          </a:p>
          <a:p>
            <a:pPr lvl="1"/>
            <a:r>
              <a:rPr lang="en-US" dirty="0" smtClean="0"/>
              <a:t>Model-View-Controller (MVC): separates the representation of information from the user’s interaction with it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Rails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Heinemeier</a:t>
            </a:r>
            <a:r>
              <a:rPr lang="en-US" dirty="0" smtClean="0"/>
              <a:t> Hansson released Rails as open source in July 2004</a:t>
            </a:r>
          </a:p>
          <a:p>
            <a:r>
              <a:rPr lang="en-US" dirty="0" smtClean="0"/>
              <a:t>October 2007 – Apple  shipped Rails with Mac OS X v10.5 (Leopard)</a:t>
            </a:r>
          </a:p>
          <a:p>
            <a:r>
              <a:rPr lang="en-US" dirty="0" smtClean="0"/>
              <a:t>Current version - 4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Notable sites that use Ruby on Rails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76400"/>
            <a:ext cx="348615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3124200"/>
            <a:ext cx="34004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648200"/>
            <a:ext cx="32194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3139424"/>
              </p:ext>
            </p:extLst>
          </p:nvPr>
        </p:nvGraphicFramePr>
        <p:xfrm>
          <a:off x="0" y="0"/>
          <a:ext cx="9144000" cy="6858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1354666"/>
                <a:gridCol w="6519334"/>
              </a:tblGrid>
              <a:tr h="451047">
                <a:tc>
                  <a:txBody>
                    <a:bodyPr/>
                    <a:lstStyle/>
                    <a:p>
                      <a:r>
                        <a:rPr lang="en-US" dirty="0" smtClean="0"/>
                        <a:t>Version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Notable Enhancements</a:t>
                      </a:r>
                      <a:endParaRPr lang="en-US" dirty="0"/>
                    </a:p>
                  </a:txBody>
                  <a:tcPr/>
                </a:tc>
              </a:tr>
              <a:tr h="451047"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12/13/05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1047">
                <a:tc>
                  <a:txBody>
                    <a:bodyPr/>
                    <a:lstStyle/>
                    <a:p>
                      <a:r>
                        <a:rPr lang="en-US" dirty="0" smtClean="0"/>
                        <a:t>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1/19/07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1047"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12/7/07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1047">
                <a:tc>
                  <a:txBody>
                    <a:bodyPr/>
                    <a:lstStyle/>
                    <a:p>
                      <a:r>
                        <a:rPr lang="en-US" dirty="0" smtClean="0"/>
                        <a:t>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6/1/08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1047">
                <a:tc>
                  <a:txBody>
                    <a:bodyPr/>
                    <a:lstStyle/>
                    <a:p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11/21/08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8518"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3/16/09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Major new developments</a:t>
                      </a:r>
                      <a:r>
                        <a:rPr lang="en-US" baseline="0" dirty="0" smtClean="0"/>
                        <a:t> in templates, engines, Rack, and nested model forms</a:t>
                      </a:r>
                      <a:endParaRPr lang="en-US" dirty="0"/>
                    </a:p>
                  </a:txBody>
                  <a:tcPr/>
                </a:tc>
              </a:tr>
              <a:tr h="451047">
                <a:tc>
                  <a:txBody>
                    <a:bodyPr/>
                    <a:lstStyle/>
                    <a:p>
                      <a:r>
                        <a:rPr lang="en-US" dirty="0" smtClean="0"/>
                        <a:t>3.0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8/29/10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Merb</a:t>
                      </a:r>
                      <a:r>
                        <a:rPr lang="en-US" dirty="0" smtClean="0"/>
                        <a:t> merged with Rails</a:t>
                      </a:r>
                      <a:endParaRPr lang="en-US" dirty="0"/>
                    </a:p>
                  </a:txBody>
                  <a:tcPr/>
                </a:tc>
              </a:tr>
              <a:tr h="778518">
                <a:tc>
                  <a:txBody>
                    <a:bodyPr/>
                    <a:lstStyle/>
                    <a:p>
                      <a:r>
                        <a:rPr lang="en-US" dirty="0" smtClean="0"/>
                        <a:t>3.1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8/31/11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Reversible</a:t>
                      </a:r>
                      <a:r>
                        <a:rPr lang="en-US" baseline="0" dirty="0" smtClean="0"/>
                        <a:t> DB Migrations, Asset Pipeline, Streaming, </a:t>
                      </a:r>
                      <a:r>
                        <a:rPr lang="en-US" baseline="0" dirty="0" err="1" smtClean="0"/>
                        <a:t>jQuery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CoffeScript</a:t>
                      </a:r>
                      <a:r>
                        <a:rPr lang="en-US" baseline="0" dirty="0" smtClean="0"/>
                        <a:t> and Sass (added to stack)</a:t>
                      </a:r>
                      <a:endParaRPr lang="en-US" dirty="0"/>
                    </a:p>
                  </a:txBody>
                  <a:tcPr/>
                </a:tc>
              </a:tr>
              <a:tr h="778518">
                <a:tc>
                  <a:txBody>
                    <a:bodyPr/>
                    <a:lstStyle/>
                    <a:p>
                      <a:r>
                        <a:rPr lang="en-US" dirty="0" smtClean="0"/>
                        <a:t>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1/20/12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Faster development mode and routing engine (Journey), Automatic Query Explain, and</a:t>
                      </a:r>
                      <a:r>
                        <a:rPr lang="en-US" baseline="0" dirty="0" smtClean="0"/>
                        <a:t> Tagged Logging</a:t>
                      </a:r>
                      <a:endParaRPr lang="en-US" dirty="0"/>
                    </a:p>
                  </a:txBody>
                  <a:tcPr/>
                </a:tc>
              </a:tr>
              <a:tr h="1365122">
                <a:tc>
                  <a:txBody>
                    <a:bodyPr/>
                    <a:lstStyle/>
                    <a:p>
                      <a:r>
                        <a:rPr lang="en-US" dirty="0" smtClean="0"/>
                        <a:t>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6/25/13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Introduces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Russian Doll Caching </a:t>
                      </a:r>
                      <a:r>
                        <a:rPr lang="en-US" baseline="0" dirty="0" smtClean="0"/>
                        <a:t>(nesting fragment caches to maximize cache hits), </a:t>
                      </a:r>
                      <a:r>
                        <a:rPr lang="en-US" b="1" baseline="0" dirty="0" err="1" smtClean="0"/>
                        <a:t>Turbolinks</a:t>
                      </a:r>
                      <a:r>
                        <a:rPr lang="en-US" baseline="0" dirty="0" smtClean="0"/>
                        <a:t> (don’t have to recompile JS and CSS between each page change only replacing body and title in the head) and Live Streaming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vulnerabilities to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Previous versions </a:t>
            </a:r>
            <a:r>
              <a:rPr lang="en-US" smtClean="0"/>
              <a:t>of Rails suffer </a:t>
            </a:r>
            <a:r>
              <a:rPr lang="en-US" dirty="0" smtClean="0"/>
              <a:t>from a vulnerability that allows hackers to hijack user accounts through the use of session cookies</a:t>
            </a:r>
          </a:p>
          <a:p>
            <a:r>
              <a:rPr lang="en-US" dirty="0" err="1" smtClean="0"/>
              <a:t>RoR</a:t>
            </a:r>
            <a:r>
              <a:rPr lang="en-US" dirty="0" smtClean="0"/>
              <a:t> uses </a:t>
            </a:r>
            <a:r>
              <a:rPr lang="en-US" dirty="0" err="1" smtClean="0"/>
              <a:t>CookieStore</a:t>
            </a:r>
            <a:r>
              <a:rPr lang="en-US" dirty="0" smtClean="0"/>
              <a:t> as its default session storage mechanism</a:t>
            </a:r>
          </a:p>
          <a:p>
            <a:pPr lvl="1"/>
            <a:r>
              <a:rPr lang="en-US" dirty="0" err="1" smtClean="0"/>
              <a:t>CookieStore</a:t>
            </a:r>
            <a:r>
              <a:rPr lang="en-US" dirty="0" smtClean="0"/>
              <a:t> contains a user’s entire session hash on the client side in the form of a web browser cookie</a:t>
            </a:r>
          </a:p>
          <a:p>
            <a:pPr lvl="1"/>
            <a:r>
              <a:rPr lang="en-US" dirty="0" smtClean="0"/>
              <a:t>No information about the session is stored in the ‘sessions’ database table on a log out event and this effectively makes the cookies valid for life (not best practice)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CookieStore</a:t>
            </a:r>
            <a:r>
              <a:rPr lang="en-US" dirty="0" smtClean="0"/>
              <a:t> vulnerability,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Rails issues a new empty cookie to the user’s browser in order to overwrite the initial one that was authenticated.</a:t>
            </a:r>
          </a:p>
          <a:p>
            <a:r>
              <a:rPr lang="en-US" dirty="0" smtClean="0"/>
              <a:t>New cookie is used from that point forward, BUT:</a:t>
            </a:r>
          </a:p>
          <a:p>
            <a:pPr lvl="1"/>
            <a:r>
              <a:rPr lang="en-US" dirty="0" smtClean="0"/>
              <a:t>There is no way to invalidate the old cookie!</a:t>
            </a:r>
          </a:p>
          <a:p>
            <a:r>
              <a:rPr lang="en-US" dirty="0" smtClean="0"/>
              <a:t>Possible attacks: </a:t>
            </a:r>
          </a:p>
          <a:p>
            <a:pPr lvl="1"/>
            <a:r>
              <a:rPr lang="en-US" dirty="0" smtClean="0"/>
              <a:t>XSS (inject client-side scripts into Web pages)</a:t>
            </a:r>
          </a:p>
          <a:p>
            <a:pPr lvl="1"/>
            <a:r>
              <a:rPr lang="en-US" dirty="0" smtClean="0"/>
              <a:t>session </a:t>
            </a:r>
            <a:r>
              <a:rPr lang="en-US" dirty="0" err="1" smtClean="0"/>
              <a:t>sidejacking</a:t>
            </a:r>
            <a:r>
              <a:rPr lang="en-US" dirty="0" smtClean="0"/>
              <a:t> (attacker uses packet sniffing to read network traffic between two parties to steal session cookie)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Mitigating the vulnerability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4 can now encrypt the cookie value – upgrade to 4 from current version</a:t>
            </a:r>
          </a:p>
          <a:p>
            <a:r>
              <a:rPr lang="en-US" dirty="0" smtClean="0"/>
              <a:t>Enforce a TTL on a session by providing a TTL value within the session; validate it when the session is read, then update the TTL value when the session is written</a:t>
            </a:r>
          </a:p>
          <a:p>
            <a:r>
              <a:rPr lang="en-US" dirty="0" smtClean="0"/>
              <a:t>Don’t use </a:t>
            </a:r>
            <a:r>
              <a:rPr lang="en-US" dirty="0" err="1" smtClean="0"/>
              <a:t>CookieStore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838</Words>
  <Application>Microsoft Office PowerPoint</Application>
  <PresentationFormat>On-screen Show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Ruby on Rails</vt:lpstr>
      <vt:lpstr>What is Ruby on Rails?</vt:lpstr>
      <vt:lpstr>How Rails is similar to other frameworks</vt:lpstr>
      <vt:lpstr>History of Rails</vt:lpstr>
      <vt:lpstr>Notable sites that use Ruby on Rails</vt:lpstr>
      <vt:lpstr>PowerPoint Presentation</vt:lpstr>
      <vt:lpstr>Security vulnerabilities to note</vt:lpstr>
      <vt:lpstr>CookieStore vulnerability, cont.</vt:lpstr>
      <vt:lpstr>Mitigating the vulnerability</vt:lpstr>
      <vt:lpstr>PowerPoint Presentation</vt:lpstr>
      <vt:lpstr>Setup</vt:lpstr>
      <vt:lpstr>Model-View-Controller</vt:lpstr>
      <vt:lpstr>Controller</vt:lpstr>
      <vt:lpstr>View</vt:lpstr>
      <vt:lpstr>Model</vt:lpstr>
      <vt:lpstr>Model Example</vt:lpstr>
      <vt:lpstr>Assignment</vt:lpstr>
    </vt:vector>
  </TitlesOfParts>
  <Company>UTPA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Ruby on Rails</dc:title>
  <dc:creator>Jen</dc:creator>
  <cp:lastModifiedBy>garciaj11</cp:lastModifiedBy>
  <cp:revision>30</cp:revision>
  <dcterms:created xsi:type="dcterms:W3CDTF">2013-09-08T19:05:48Z</dcterms:created>
  <dcterms:modified xsi:type="dcterms:W3CDTF">2013-10-30T16:07:40Z</dcterms:modified>
</cp:coreProperties>
</file>