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69" r:id="rId17"/>
    <p:sldId id="271" r:id="rId18"/>
    <p:sldId id="272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3" d="100"/>
          <a:sy n="63" d="100"/>
        </p:scale>
        <p:origin x="-126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php/php_includes.asp" TargetMode="External"/><Relationship Id="rId2" Type="http://schemas.openxmlformats.org/officeDocument/2006/relationships/hyperlink" Target="http://www.w3schools.com/php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qRaz1CRMGEg" TargetMode="External"/><Relationship Id="rId4" Type="http://schemas.openxmlformats.org/officeDocument/2006/relationships/hyperlink" Target="http://php.about.com/od/tutorials/ht/template_site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225417" cy="19453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&lt;?</a:t>
            </a:r>
            <a:r>
              <a:rPr lang="en-US" sz="2400" dirty="0" err="1" smtClean="0"/>
              <a:t>php</a:t>
            </a:r>
            <a:endParaRPr lang="en-US" sz="2400" dirty="0" smtClean="0"/>
          </a:p>
          <a:p>
            <a:r>
              <a:rPr lang="en-US" sz="2400" dirty="0" smtClean="0"/>
              <a:t>Echo ‘</a:t>
            </a:r>
            <a:r>
              <a:rPr lang="en-US" sz="2400" dirty="0" smtClean="0">
                <a:solidFill>
                  <a:schemeClr val="accent3"/>
                </a:solidFill>
              </a:rPr>
              <a:t>Hector </a:t>
            </a:r>
            <a:r>
              <a:rPr lang="en-US" sz="2400" dirty="0" err="1" smtClean="0">
                <a:solidFill>
                  <a:schemeClr val="accent3"/>
                </a:solidFill>
              </a:rPr>
              <a:t>garza</a:t>
            </a:r>
            <a:r>
              <a:rPr lang="en-US" sz="2400" dirty="0" smtClean="0"/>
              <a:t>’;</a:t>
            </a:r>
          </a:p>
          <a:p>
            <a:r>
              <a:rPr lang="en-US" sz="2400" dirty="0" smtClean="0"/>
              <a:t>Echo ‘</a:t>
            </a:r>
            <a:r>
              <a:rPr lang="en-US" sz="2400" dirty="0" smtClean="0">
                <a:solidFill>
                  <a:schemeClr val="accent3"/>
                </a:solidFill>
              </a:rPr>
              <a:t>Andrea </a:t>
            </a:r>
            <a:r>
              <a:rPr lang="en-US" sz="2400" dirty="0" err="1" smtClean="0">
                <a:solidFill>
                  <a:schemeClr val="accent3"/>
                </a:solidFill>
              </a:rPr>
              <a:t>cantu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’;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?&gt;</a:t>
            </a:r>
            <a:endParaRPr lang="en-US" sz="2400" dirty="0"/>
          </a:p>
        </p:txBody>
      </p:sp>
      <p:pic>
        <p:nvPicPr>
          <p:cNvPr id="2056" name="Picture 8" descr="http://blog.asmallorange.com/wp-content/uploads/PH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28" y="1389491"/>
            <a:ext cx="5189673" cy="273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666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typical PHP page will use some or all of the following elements: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Variables to act as </a:t>
            </a:r>
            <a:r>
              <a:rPr lang="en-US" dirty="0" smtClean="0"/>
              <a:t>placeholders</a:t>
            </a:r>
            <a:endParaRPr lang="en-US" dirty="0"/>
          </a:p>
          <a:p>
            <a:pPr lvl="0"/>
            <a:r>
              <a:rPr lang="en-US" dirty="0"/>
              <a:t>Arrays to hold multiple values</a:t>
            </a:r>
          </a:p>
          <a:p>
            <a:pPr lvl="0"/>
            <a:r>
              <a:rPr lang="en-US" dirty="0"/>
              <a:t>Conditional statements to make decisions</a:t>
            </a:r>
          </a:p>
          <a:p>
            <a:pPr lvl="0"/>
            <a:r>
              <a:rPr lang="en-US" dirty="0"/>
              <a:t>Loops to perform repetitive tasks</a:t>
            </a:r>
          </a:p>
          <a:p>
            <a:pPr lvl="0"/>
            <a:r>
              <a:rPr lang="en-US" dirty="0"/>
              <a:t>Functions or objects to perform preset tasks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4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variables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variable = value; </a:t>
            </a:r>
            <a:b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$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 = ‘</a:t>
            </a:r>
            <a:r>
              <a:rPr lang="en-US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Pancho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’;</a:t>
            </a:r>
            <a:b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$year = 2013;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 begin with a dollar sign (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character after dollar sign cannot be a number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spaces or punctuation marks, except for underscore (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Case-sensitive: 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thisYear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thisyear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not the same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PHP predefined variables 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superglobal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arrays) begin with an underscore (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$_GET, $_POST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0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Decisions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&lt;?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php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$time = date(“H”);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($time &lt; “20”)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echo “Have a good day!” ;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else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echo “Have a good night!” ;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?&gt;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60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Loops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(condition is true) {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something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($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1; $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&lt;= 100; $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++) {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echo “$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&gt;”;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endParaRPr lang="en-US" dirty="0"/>
          </a:p>
        </p:txBody>
      </p:sp>
      <p:pic>
        <p:nvPicPr>
          <p:cNvPr id="5122" name="Picture 2" descr="http://www.shaunellerton.co.uk/wp-content/uploads/2011/09/lo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752" y="380999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839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PHP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PHP </a:t>
            </a:r>
            <a:r>
              <a:rPr lang="en-US" dirty="0"/>
              <a:t>Arrays Multi</a:t>
            </a:r>
          </a:p>
          <a:p>
            <a:pPr lvl="0"/>
            <a:r>
              <a:rPr lang="en-US" dirty="0"/>
              <a:t>PHP Date</a:t>
            </a:r>
          </a:p>
          <a:p>
            <a:pPr lvl="0"/>
            <a:r>
              <a:rPr lang="en-US" dirty="0"/>
              <a:t>PHP Include</a:t>
            </a:r>
          </a:p>
          <a:p>
            <a:pPr lvl="0"/>
            <a:r>
              <a:rPr lang="en-US" dirty="0"/>
              <a:t>PHP File</a:t>
            </a:r>
          </a:p>
          <a:p>
            <a:pPr lvl="0"/>
            <a:r>
              <a:rPr lang="en-US" dirty="0"/>
              <a:t>PHP File Upload</a:t>
            </a:r>
          </a:p>
          <a:p>
            <a:pPr lvl="0"/>
            <a:r>
              <a:rPr lang="en-US" dirty="0"/>
              <a:t>PHP Cookies</a:t>
            </a:r>
          </a:p>
          <a:p>
            <a:pPr lvl="0"/>
            <a:r>
              <a:rPr lang="en-US" dirty="0"/>
              <a:t>PHP Sessions</a:t>
            </a:r>
          </a:p>
          <a:p>
            <a:pPr lvl="0"/>
            <a:r>
              <a:rPr lang="en-US" dirty="0"/>
              <a:t>PHP E-mail</a:t>
            </a:r>
          </a:p>
          <a:p>
            <a:pPr lvl="0"/>
            <a:r>
              <a:rPr lang="en-US" dirty="0"/>
              <a:t>PHP Secure E-mail</a:t>
            </a:r>
          </a:p>
          <a:p>
            <a:pPr lvl="0"/>
            <a:r>
              <a:rPr lang="en-US" dirty="0"/>
              <a:t>PHP Error</a:t>
            </a:r>
          </a:p>
          <a:p>
            <a:pPr lvl="0"/>
            <a:r>
              <a:rPr lang="en-US" dirty="0"/>
              <a:t>PHP Exception</a:t>
            </a:r>
          </a:p>
          <a:p>
            <a:pPr lvl="0"/>
            <a:r>
              <a:rPr lang="en-US" dirty="0"/>
              <a:t>PHP Filter</a:t>
            </a:r>
          </a:p>
          <a:p>
            <a:pPr lvl="0"/>
            <a:r>
              <a:rPr lang="en-US" dirty="0"/>
              <a:t>PHP Database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81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Includes… ¿¿</a:t>
            </a:r>
            <a:r>
              <a:rPr lang="en-US" dirty="0" err="1"/>
              <a:t>que</a:t>
            </a:r>
            <a:r>
              <a:rPr lang="en-US" dirty="0"/>
              <a:t>??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ability to include the contents of one file inside another is one of the most powerful features of PHP. </a:t>
            </a:r>
            <a:endParaRPr lang="en-US" dirty="0" smtClean="0"/>
          </a:p>
          <a:p>
            <a:r>
              <a:rPr lang="en-US" dirty="0" smtClean="0"/>
              <a:t>Every </a:t>
            </a:r>
            <a:r>
              <a:rPr lang="en-US" dirty="0"/>
              <a:t>page shares common elements</a:t>
            </a:r>
          </a:p>
          <a:p>
            <a:pPr lvl="1"/>
            <a:r>
              <a:rPr lang="en-US" dirty="0"/>
              <a:t>Header</a:t>
            </a:r>
          </a:p>
          <a:p>
            <a:pPr lvl="1"/>
            <a:r>
              <a:rPr lang="en-US" dirty="0"/>
              <a:t>Footer</a:t>
            </a:r>
          </a:p>
          <a:p>
            <a:pPr lvl="1"/>
            <a:r>
              <a:rPr lang="en-US" dirty="0" smtClean="0"/>
              <a:t>Navigation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3350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612" y="403730"/>
            <a:ext cx="4378337" cy="628684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436" y="1022243"/>
            <a:ext cx="4559600" cy="451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60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MySQL with PHP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54" y="1344704"/>
            <a:ext cx="5674658" cy="451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5316" y="1344703"/>
            <a:ext cx="6006355" cy="451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8264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238423" cy="4566823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PHP page with two PHP includes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submission should have at least the following or similar.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Index.php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header.php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using PHP’s include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footer.php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using PHP’s include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Header.php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Navigation links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Horizontal image/banner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Footer.php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Navigation links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 info (example: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Pancho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Villa  © 2013)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 in Zip/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Rar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file to: 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 assignment to: hsgarzaz@broncs.utpa.edu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85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PHP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http://www.w3schools.com/php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www.w3schools.com/php/php_includes.asp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http://php.about.com/od/tutorials/ht/template_site.htm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http://www.youtube.com/watch?v=qRaz1CRMGEg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PHP is a scripting language that brings websites to life in the following ways: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PHP is a scripting language that brings websites to life in the following ways:</a:t>
            </a:r>
          </a:p>
          <a:p>
            <a:pPr lvl="0"/>
            <a:r>
              <a:rPr lang="en-US" dirty="0"/>
              <a:t>Sending feedback from your website directly to your mailbox</a:t>
            </a:r>
          </a:p>
          <a:p>
            <a:pPr lvl="0"/>
            <a:r>
              <a:rPr lang="en-US" dirty="0"/>
              <a:t>Uploading files through a web page</a:t>
            </a:r>
          </a:p>
          <a:p>
            <a:pPr lvl="0"/>
            <a:r>
              <a:rPr lang="en-US" dirty="0"/>
              <a:t>Generating thumbnails from larger images</a:t>
            </a:r>
          </a:p>
          <a:p>
            <a:pPr lvl="0"/>
            <a:r>
              <a:rPr lang="en-US" dirty="0"/>
              <a:t>Reading and writing to files</a:t>
            </a:r>
          </a:p>
          <a:p>
            <a:pPr lvl="0"/>
            <a:r>
              <a:rPr lang="en-US" dirty="0"/>
              <a:t>Displaying and updating information dynamically</a:t>
            </a:r>
          </a:p>
          <a:p>
            <a:pPr lvl="0"/>
            <a:r>
              <a:rPr lang="en-US" dirty="0"/>
              <a:t>Using a database to display and store information</a:t>
            </a:r>
          </a:p>
          <a:p>
            <a:pPr lvl="0"/>
            <a:r>
              <a:rPr lang="en-US" dirty="0"/>
              <a:t>Making websites searchable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96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PHP: Hypertext Preprocessor</a:t>
            </a:r>
          </a:p>
          <a:p>
            <a:r>
              <a:rPr lang="en-US" dirty="0" smtClean="0"/>
              <a:t>Reduces all the clutter and commands of HTML by embedding codes that do specific tasks</a:t>
            </a:r>
          </a:p>
          <a:p>
            <a:r>
              <a:rPr lang="en-US" dirty="0" smtClean="0"/>
              <a:t>Start and end processes are &lt;? </a:t>
            </a:r>
            <a:r>
              <a:rPr lang="en-US" dirty="0" err="1" smtClean="0"/>
              <a:t>php</a:t>
            </a:r>
            <a:r>
              <a:rPr lang="en-US" dirty="0" smtClean="0"/>
              <a:t> ?&gt;</a:t>
            </a:r>
          </a:p>
          <a:p>
            <a:pPr lvl="1"/>
            <a:r>
              <a:rPr lang="en-US" dirty="0" smtClean="0"/>
              <a:t>Allow you to jump in and out of </a:t>
            </a:r>
            <a:r>
              <a:rPr lang="en-US" dirty="0" err="1" smtClean="0"/>
              <a:t>php</a:t>
            </a:r>
            <a:r>
              <a:rPr lang="en-US" dirty="0" smtClean="0"/>
              <a:t> mode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Code executed on server side and sent to client</a:t>
            </a:r>
          </a:p>
          <a:p>
            <a:pPr lvl="1">
              <a:buClr>
                <a:srgbClr val="1E5155">
                  <a:lumMod val="40000"/>
                  <a:lumOff val="6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The client receives the results but doesn’t know the underlying code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Like a hidden code embedded into HTML page</a:t>
            </a:r>
            <a:endParaRPr lang="en-US" dirty="0">
              <a:solidFill>
                <a:prstClr val="white"/>
              </a:solidFill>
            </a:endParaRPr>
          </a:p>
          <a:p>
            <a:pPr marL="457200" lvl="1" indent="0">
              <a:buClr>
                <a:srgbClr val="1E5155">
                  <a:lumMod val="40000"/>
                  <a:lumOff val="60000"/>
                </a:srgbClr>
              </a:buClr>
              <a:buNone/>
            </a:pPr>
            <a:endParaRPr lang="en-US" dirty="0">
              <a:solidFill>
                <a:prstClr val="white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as Personal Home Page Tools (PHP Tools) in 1995 with a goal to create a guestbook by gathering information from an online form and displaying it on a web page.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ability to communicate with a database was later added. With v3 in 1998, the name dropped since it sounded more of a hobbyist’s term. As of Sep. 19, 2013 the latest version is PHP 5.5.4. PHP 5 now supports object-oriented programming (OOP). </a:t>
            </a:r>
            <a:endParaRPr lang="en-US" dirty="0" smtClean="0"/>
          </a:p>
          <a:p>
            <a:r>
              <a:rPr lang="en-US" dirty="0" smtClean="0"/>
              <a:t>Easy </a:t>
            </a:r>
            <a:r>
              <a:rPr lang="en-US" dirty="0"/>
              <a:t>scripting language with no need of learning lots of theory.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89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PHP is the language that drives the highly popular Content Management Systems (CMSs)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" y="1275008"/>
            <a:ext cx="9689245" cy="4973391"/>
          </a:xfrm>
        </p:spPr>
        <p:txBody>
          <a:bodyPr/>
          <a:lstStyle/>
          <a:p>
            <a:pPr lvl="0"/>
            <a:r>
              <a:rPr lang="en-US" dirty="0"/>
              <a:t>Drupal</a:t>
            </a:r>
          </a:p>
          <a:p>
            <a:pPr lvl="0"/>
            <a:r>
              <a:rPr lang="en-US" dirty="0"/>
              <a:t>Joomla!</a:t>
            </a:r>
          </a:p>
          <a:p>
            <a:pPr lvl="0"/>
            <a:r>
              <a:rPr lang="en-US" dirty="0" smtClean="0"/>
              <a:t>WordPress</a:t>
            </a:r>
            <a:endParaRPr lang="en-US" dirty="0"/>
          </a:p>
          <a:p>
            <a:pPr marL="0" lv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Also some of the most heavily used websites</a:t>
            </a:r>
            <a:r>
              <a:rPr lang="en-US" sz="2400" dirty="0" smtClean="0"/>
              <a:t>: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Facebook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Wikipedia </a:t>
            </a:r>
            <a:endParaRPr lang="en-US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03311" y="4331481"/>
            <a:ext cx="7783111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mailjet.com/images/plugins/drupal/he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967" y="2025969"/>
            <a:ext cx="1382754" cy="167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ps.net/blog/wp-content/uploads/2013/06/joom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55" y="1333156"/>
            <a:ext cx="3860398" cy="144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pcandy.com/wp-content/uploads/2010/10/wordpress-logo-teas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941" y="4950959"/>
            <a:ext cx="3964502" cy="136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lh5.ggpht.com/_XklY7dK6yGsYt53X15RIp7-tbdjWMwQwl_iUAcW-uSq_8zAprmywdn5DQfBHvxZurs1=w1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553" y="4845809"/>
            <a:ext cx="1735611" cy="173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6/63/Wikipedia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67" y="399845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73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PHP makes pages dynamic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534637" cy="4195481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PHP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originally designed to be embedded into the HTML, which is still used as so.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Example: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Display current year in a copyright notice, you place this in the footer.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&lt;p&gt;&amp;copy;  &lt;?</a:t>
            </a:r>
            <a:r>
              <a:rPr lang="en-US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php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echo date(‘Y’);  ?&gt; PHP Copyright&lt;/p&gt;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 is automatically processed in the server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your New Year’s party, you won’t worry because it will automatically be changed.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Unlike JavaScript to display date, the processing is done on the web server, so it doesn’t rely on JavaScript being enabled in the user’s browser.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is calculated by web server, not affected by user’s clock on computer.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9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56233" cy="1376082"/>
          </a:xfrm>
        </p:spPr>
        <p:txBody>
          <a:bodyPr/>
          <a:lstStyle/>
          <a:p>
            <a:r>
              <a:rPr lang="en-US" dirty="0"/>
              <a:t>What Software do I need to write PHP?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 </a:t>
            </a:r>
            <a:r>
              <a:rPr lang="en-US" dirty="0"/>
              <a:t>What to look for:</a:t>
            </a:r>
          </a:p>
          <a:p>
            <a:pPr lvl="1"/>
            <a:r>
              <a:rPr lang="en-US" dirty="0"/>
              <a:t>PHP syntax checking</a:t>
            </a:r>
          </a:p>
          <a:p>
            <a:pPr lvl="1"/>
            <a:r>
              <a:rPr lang="en-US" dirty="0"/>
              <a:t>PHP syntax coloring</a:t>
            </a:r>
          </a:p>
          <a:p>
            <a:pPr lvl="1"/>
            <a:r>
              <a:rPr lang="en-US" dirty="0"/>
              <a:t>PHP code hints</a:t>
            </a:r>
          </a:p>
          <a:p>
            <a:pPr lvl="1"/>
            <a:r>
              <a:rPr lang="en-US" dirty="0"/>
              <a:t>Line numbering</a:t>
            </a:r>
          </a:p>
          <a:p>
            <a:pPr lvl="1"/>
            <a:r>
              <a:rPr lang="en-US" dirty="0"/>
              <a:t>A “balance braces” feature (parentheses, brackets, curly braces)</a:t>
            </a:r>
          </a:p>
          <a:p>
            <a:pPr lvl="0"/>
            <a:r>
              <a:rPr lang="en-US" dirty="0"/>
              <a:t>General Purpose Web Development Tools</a:t>
            </a:r>
          </a:p>
          <a:p>
            <a:pPr lvl="1"/>
            <a:r>
              <a:rPr lang="en-US" dirty="0" err="1"/>
              <a:t>Dreameweaver</a:t>
            </a:r>
            <a:r>
              <a:rPr lang="en-US" dirty="0"/>
              <a:t> CS5+ (adobe.com)</a:t>
            </a:r>
          </a:p>
          <a:p>
            <a:pPr lvl="1"/>
            <a:r>
              <a:rPr lang="en-US" dirty="0" smtClean="0"/>
              <a:t>Expression </a:t>
            </a:r>
            <a:r>
              <a:rPr lang="en-US" dirty="0"/>
              <a:t>Web (Microsoft.com)</a:t>
            </a:r>
          </a:p>
          <a:p>
            <a:pPr lvl="0"/>
            <a:r>
              <a:rPr lang="en-US" dirty="0"/>
              <a:t>Dedicated script editors</a:t>
            </a:r>
          </a:p>
          <a:p>
            <a:pPr lvl="1"/>
            <a:r>
              <a:rPr lang="en-US" dirty="0" err="1"/>
              <a:t>Zend</a:t>
            </a:r>
            <a:r>
              <a:rPr lang="en-US" dirty="0"/>
              <a:t> Studio (zend.com)</a:t>
            </a:r>
          </a:p>
          <a:p>
            <a:pPr lvl="1"/>
            <a:r>
              <a:rPr lang="en-US" dirty="0" err="1"/>
              <a:t>PhpED</a:t>
            </a:r>
            <a:r>
              <a:rPr lang="en-US" dirty="0"/>
              <a:t> (nusphere.com)</a:t>
            </a:r>
          </a:p>
          <a:p>
            <a:pPr lvl="1"/>
            <a:r>
              <a:rPr lang="en-US" dirty="0"/>
              <a:t>PHP Development Tools (eclipse.org)</a:t>
            </a:r>
          </a:p>
          <a:p>
            <a:endParaRPr lang="en-US" dirty="0"/>
          </a:p>
        </p:txBody>
      </p:sp>
      <p:pic>
        <p:nvPicPr>
          <p:cNvPr id="3074" name="Picture 2" descr="http://www.sundewsolutions.com/images/php_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75" y="4627137"/>
            <a:ext cx="3353765" cy="202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1.iconfinder.com/data/icons/CS5/512/Doc_php_file_docu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054" y="4627137"/>
            <a:ext cx="2173265" cy="217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24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Software do I need to write PHP</a:t>
            </a:r>
            <a:r>
              <a:rPr lang="en-US" dirty="0" smtClean="0"/>
              <a:t>?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52917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you </a:t>
            </a:r>
            <a:r>
              <a:rPr lang="en-US" dirty="0" smtClean="0"/>
              <a:t>need: </a:t>
            </a:r>
            <a:endParaRPr lang="en-US" dirty="0"/>
          </a:p>
          <a:p>
            <a:pPr lvl="0"/>
            <a:r>
              <a:rPr lang="en-US" dirty="0"/>
              <a:t>Web server (Apache)</a:t>
            </a:r>
          </a:p>
          <a:p>
            <a:pPr lvl="0"/>
            <a:r>
              <a:rPr lang="en-US" dirty="0"/>
              <a:t>PHP </a:t>
            </a:r>
          </a:p>
          <a:p>
            <a:pPr lvl="0"/>
            <a:r>
              <a:rPr lang="en-US" dirty="0"/>
              <a:t>MySQL </a:t>
            </a:r>
          </a:p>
          <a:p>
            <a:pPr lvl="0"/>
            <a:r>
              <a:rPr lang="en-US" dirty="0"/>
              <a:t>All-in-one Package</a:t>
            </a:r>
          </a:p>
          <a:p>
            <a:pPr lvl="1"/>
            <a:r>
              <a:rPr lang="en-US" dirty="0"/>
              <a:t>XAMPP for Win (apachefriends.org)</a:t>
            </a:r>
          </a:p>
          <a:p>
            <a:pPr lvl="1"/>
            <a:r>
              <a:rPr lang="en-US" dirty="0"/>
              <a:t>WAMP for Win (wampserver.com)</a:t>
            </a:r>
          </a:p>
          <a:p>
            <a:pPr lvl="1"/>
            <a:r>
              <a:rPr lang="en-US" dirty="0"/>
              <a:t>MAMP for Mac (mamp.info)</a:t>
            </a:r>
          </a:p>
          <a:p>
            <a:endParaRPr lang="en-US" dirty="0"/>
          </a:p>
        </p:txBody>
      </p:sp>
      <p:pic>
        <p:nvPicPr>
          <p:cNvPr id="2052" name="Picture 4" descr="http://wiki.bitnami.com/@api/deki/files/527/=xampp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23" y="3374705"/>
            <a:ext cx="1665132" cy="16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ppdynamics.com/blog/wp-content/uploads/2013/03/PHP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23" y="2001364"/>
            <a:ext cx="1669961" cy="117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3.gstatic.com/images?q=tbn:ANd9GcSZ1ksWoWUkPL_5FkuAD0uGVNI860BTKdMq1H0FA2OEznogdMch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717" y="2901637"/>
            <a:ext cx="2219876" cy="162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openoffice.org/images/feather-smal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68" y="1904801"/>
            <a:ext cx="193357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arbitraryknowledge.com/uploads/2012/03/WampServer-Installation-Guid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556" y="4938041"/>
            <a:ext cx="1630052" cy="165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41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PHP Scripts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PHP is a server-side language. Meaning the webserver processes your PHP code and sends only the results, usually in HTML, to the browser.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page must have a PHP filename extension: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filename</a:t>
            </a:r>
            <a:r>
              <a:rPr lang="en-US" u="sng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.php</a:t>
            </a:r>
            <a:endParaRPr lang="en-US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Enclose all PHP code within PHP tags. Opening tag: </a:t>
            </a:r>
            <a:r>
              <a:rPr lang="en-US" i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&lt;?</a:t>
            </a:r>
            <a:r>
              <a:rPr lang="en-US" i="1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php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closing 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?&gt;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&lt;?</a:t>
            </a:r>
            <a:r>
              <a:rPr lang="en-US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php</a:t>
            </a:r>
            <a:endParaRPr lang="en-US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echo ‘Hello World!’;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?&gt;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www.iprog.it/blog/wp-content/uploads/2012/05/front-detail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3599310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517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1007</TotalTime>
  <Words>839</Words>
  <Application>Microsoft Office PowerPoint</Application>
  <PresentationFormat>Custom</PresentationFormat>
  <Paragraphs>147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Ion</vt:lpstr>
      <vt:lpstr>PowerPoint Presentation</vt:lpstr>
      <vt:lpstr>PHP is a scripting language that brings websites to life in the following ways: </vt:lpstr>
      <vt:lpstr>PHP Basics</vt:lpstr>
      <vt:lpstr>PHP History</vt:lpstr>
      <vt:lpstr>PHP is the language that drives the highly popular Content Management Systems (CMSs) </vt:lpstr>
      <vt:lpstr>How PHP makes pages dynamic </vt:lpstr>
      <vt:lpstr>What Software do I need to write PHP? </vt:lpstr>
      <vt:lpstr>What Software do I need to write PHP? (continued)</vt:lpstr>
      <vt:lpstr>How to Write PHP Scripts </vt:lpstr>
      <vt:lpstr>A typical PHP page will use some or all of the following elements: </vt:lpstr>
      <vt:lpstr>Naming variables  </vt:lpstr>
      <vt:lpstr>Making Decisions </vt:lpstr>
      <vt:lpstr>Using Loops </vt:lpstr>
      <vt:lpstr>Advanced PHP </vt:lpstr>
      <vt:lpstr>Includes… ¿¿que?? </vt:lpstr>
      <vt:lpstr>PowerPoint Presentation</vt:lpstr>
      <vt:lpstr>Connecting to MySQL with PHP  </vt:lpstr>
      <vt:lpstr>Assignment  </vt:lpstr>
      <vt:lpstr>Helpful PHP links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PHP</dc:title>
  <dc:creator>Andrea Cantu</dc:creator>
  <cp:lastModifiedBy>John Abraham</cp:lastModifiedBy>
  <cp:revision>36</cp:revision>
  <dcterms:created xsi:type="dcterms:W3CDTF">2013-09-27T23:39:53Z</dcterms:created>
  <dcterms:modified xsi:type="dcterms:W3CDTF">2013-10-06T18:42:45Z</dcterms:modified>
</cp:coreProperties>
</file>