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6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16.xml" Type="http://schemas.openxmlformats.org/officeDocument/2006/relationships/slide" Id="rId21"/><Relationship Target="slides/slide7.xml" Type="http://schemas.openxmlformats.org/officeDocument/2006/relationships/slide" Id="rId12"/><Relationship Target="presProps.xml" Type="http://schemas.openxmlformats.org/officeDocument/2006/relationships/presProps" Id="rId2"/><Relationship Target="slides/slide17.xml" Type="http://schemas.openxmlformats.org/officeDocument/2006/relationships/slide" Id="rId22"/><Relationship Target="slides/slide8.xml" Type="http://schemas.openxmlformats.org/officeDocument/2006/relationships/slide" Id="rId13"/><Relationship Target="theme/theme1.xml" Type="http://schemas.openxmlformats.org/officeDocument/2006/relationships/theme" Id="rId1"/><Relationship Target="slides/slide18.xml" Type="http://schemas.openxmlformats.org/officeDocument/2006/relationships/slide" Id="rId23"/><Relationship Target="slides/slide5.xml" Type="http://schemas.openxmlformats.org/officeDocument/2006/relationships/slide" Id="rId10"/><Relationship Target="slideMasters/slideMaster1.xml" Type="http://schemas.openxmlformats.org/officeDocument/2006/relationships/slideMaster" Id="rId4"/><Relationship Target="slides/slide6.xml" Type="http://schemas.openxmlformats.org/officeDocument/2006/relationships/slide" Id="rId11"/><Relationship Target="tableStyles.xml" Type="http://schemas.openxmlformats.org/officeDocument/2006/relationships/tableStyles" Id="rId3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8" name="Shape 1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9" name="Shape 11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20" name="Shape 120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7" name="Shape 1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8" name="Shape 17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79" name="Shape 17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3" name="Shape 1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4" name="Shape 18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85" name="Shape 185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0" name="Shape 1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1" name="Shape 19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92" name="Shape 19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7" name="Shape 1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8" name="Shape 19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99" name="Shape 19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4" name="Shape 2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5" name="Shape 20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06" name="Shape 20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1" name="Shape 2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2" name="Shape 21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13" name="Shape 21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0" name="Shape 2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1" name="Shape 22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22" name="Shape 22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6" name="Shape 2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7" name="Shape 2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28" name="Shape 228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32" name="Shape 2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3" name="Shape 23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34" name="Shape 234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4" name="Shape 1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5" name="Shape 12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26" name="Shape 12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0" name="Shape 1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1" name="Shape 13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32" name="Shape 13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6" name="Shape 1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7" name="Shape 13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38" name="Shape 138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2" name="Shape 1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3" name="Shape 1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44" name="Shape 144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3" name="Shape 1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4" name="Shape 15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55" name="Shape 155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9" name="Shape 1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0" name="Shape 16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61" name="Shape 161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5" name="Shape 1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6" name="Shape 16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67" name="Shape 16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1" name="Shape 1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2" name="Shape 17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73" name="Shape 173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0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7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8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9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2" name="Shape 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" name="Shape 13"/>
          <p:cNvSpPr txBox="1"/>
          <p:nvPr>
            <p:ph type="ctrTitle"/>
          </p:nvPr>
        </p:nvSpPr>
        <p:spPr>
          <a:xfrm>
            <a:off y="2157318" x="0"/>
            <a:ext cy="877823" cx="8915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 strike="noStrike" u="none" b="0" cap="none" baseline="0" sz="3600" i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0">
              <a:defRPr/>
            </a:lvl2pPr>
            <a:lvl3pPr algn="l" rtl="0" marR="0" indent="0" marL="0">
              <a:defRPr/>
            </a:lvl3pPr>
            <a:lvl4pPr algn="l" rtl="0" marR="0" indent="0" marL="0">
              <a:defRPr/>
            </a:lvl4pPr>
            <a:lvl5pPr algn="l" rtl="0" marR="0" indent="0" marL="0">
              <a:defRPr/>
            </a:lvl5pPr>
            <a:lvl6pPr algn="l" rtl="0" marR="0" indent="0" marL="0">
              <a:defRPr/>
            </a:lvl6pPr>
            <a:lvl7pPr algn="l" rtl="0" marR="0" indent="0" marL="0">
              <a:defRPr/>
            </a:lvl7pPr>
            <a:lvl8pPr algn="l" rtl="0" marR="0" indent="0" marL="0">
              <a:defRPr/>
            </a:lvl8pPr>
            <a:lvl9pPr algn="l" rtl="0" marR="0" indent="0" marL="0"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y="3034552" x="914400"/>
            <a:ext cy="3823447" cx="8001000"/>
          </a:xfrm>
          <a:prstGeom prst="rect">
            <a:avLst/>
          </a:prstGeom>
          <a:solidFill>
            <a:srgbClr val="E3E5DC"/>
          </a:solidFill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2000"/>
              </a:spcBef>
              <a:buClr>
                <a:schemeClr val="accent1"/>
              </a:buClr>
              <a:buFont typeface="Questrial"/>
              <a:buNone/>
              <a:defRPr strike="noStrike" u="none" b="0" cap="none" baseline="0" sz="18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ctr" rtl="0" marR="0" indent="0" marL="457200">
              <a:spcBef>
                <a:spcPts val="600"/>
              </a:spcBef>
              <a:buClr>
                <a:srgbClr val="51640A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ctr" rtl="0" marR="0" indent="0" marL="914400">
              <a:spcBef>
                <a:spcPts val="600"/>
              </a:spcBef>
              <a:buClr>
                <a:schemeClr val="accent1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ctr" rtl="0" marR="0" indent="0" marL="1371600">
              <a:spcBef>
                <a:spcPts val="600"/>
              </a:spcBef>
              <a:buClr>
                <a:srgbClr val="51640A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ctr" rtl="0" marR="0" indent="0" marL="1828800">
              <a:spcBef>
                <a:spcPts val="600"/>
              </a:spcBef>
              <a:buClr>
                <a:schemeClr val="accent1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ctr" rtl="0" marR="0" indent="0" marL="2286000">
              <a:spcBef>
                <a:spcPts val="360"/>
              </a:spcBef>
              <a:buClr>
                <a:srgbClr val="51640A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ctr" rtl="0" marR="0" indent="0" marL="2743200">
              <a:spcBef>
                <a:spcPts val="360"/>
              </a:spcBef>
              <a:buClr>
                <a:schemeClr val="accent1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ctr" rtl="0" marR="0" indent="0" marL="3200400">
              <a:spcBef>
                <a:spcPts val="360"/>
              </a:spcBef>
              <a:buClr>
                <a:srgbClr val="51640A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ctr" rtl="0" marR="0" indent="0" marL="3657600">
              <a:spcBef>
                <a:spcPts val="360"/>
              </a:spcBef>
              <a:buClr>
                <a:schemeClr val="accent1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0" type="dt"/>
          </p:nvPr>
        </p:nvSpPr>
        <p:spPr>
          <a:xfrm>
            <a:off y="188258" x="6580093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1" type="ftr"/>
          </p:nvPr>
        </p:nvSpPr>
        <p:spPr>
          <a:xfrm>
            <a:off y="188258" x="1120587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y="6569075" x="8789893"/>
            <a:ext cy="365125" cx="457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8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74" name="Shape 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y="1124712" x="0"/>
            <a:ext cy="914400" cx="8915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91425" rIns="91425" lIns="91425" tIns="91425" anchor="ctr" anchorCtr="0"/>
          <a:lstStyle>
            <a:lvl1pPr algn="l" rtl="0" indent="0" mar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 sz="36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id="76" name="Shape 76"/>
          <p:cNvSpPr/>
          <p:nvPr>
            <p:ph idx="2" type="pic"/>
          </p:nvPr>
        </p:nvSpPr>
        <p:spPr>
          <a:xfrm>
            <a:off y="2048256" x="5487987"/>
            <a:ext cy="4206240" cx="342741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buClr>
                <a:srgbClr val="595959"/>
              </a:buClr>
              <a:buFont typeface="Questrial"/>
              <a:buNone/>
              <a:defRPr strike="noStrike" u="none" b="0" cap="none" baseline="0" sz="24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buClr>
                <a:schemeClr val="dk1"/>
              </a:buClr>
              <a:buFont typeface="Questrial"/>
              <a:buNone/>
              <a:defRPr strike="noStrike" u="none" b="0" cap="none" baseline="0" sz="2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buClr>
                <a:schemeClr val="dk1"/>
              </a:buClr>
              <a:buFont typeface="Questrial"/>
              <a:buNone/>
              <a:defRPr strike="noStrike" u="none" b="0" cap="none" baseline="0" sz="24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buClr>
                <a:schemeClr val="dk1"/>
              </a:buClr>
              <a:buFont typeface="Questrial"/>
              <a:buNone/>
              <a:defRPr strike="noStrike" u="none" b="0" cap="none" baseline="0" sz="20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buClr>
                <a:schemeClr val="dk1"/>
              </a:buClr>
              <a:buFont typeface="Questrial"/>
              <a:buNone/>
              <a:defRPr strike="noStrike" u="none" b="0" cap="none" baseline="0" sz="20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buClr>
                <a:schemeClr val="dk1"/>
              </a:buClr>
              <a:buFont typeface="Questrial"/>
              <a:buNone/>
              <a:defRPr strike="noStrike" u="none" b="0" cap="none" baseline="0" sz="20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buClr>
                <a:schemeClr val="dk1"/>
              </a:buClr>
              <a:buFont typeface="Questrial"/>
              <a:buNone/>
              <a:defRPr strike="noStrike" u="none" b="0" cap="none" baseline="0" sz="20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buClr>
                <a:schemeClr val="dk1"/>
              </a:buClr>
              <a:buFont typeface="Questrial"/>
              <a:buNone/>
              <a:defRPr strike="noStrike" u="none" b="0" cap="none" baseline="0" sz="20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buClr>
                <a:schemeClr val="dk1"/>
              </a:buClr>
              <a:buFont typeface="Questrial"/>
              <a:buNone/>
              <a:defRPr strike="noStrike" u="none" b="0" cap="none" baseline="0" sz="20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y="2039111" x="914400"/>
            <a:ext cy="4224527" cx="4572000"/>
          </a:xfrm>
          <a:prstGeom prst="rect">
            <a:avLst/>
          </a:prstGeom>
          <a:solidFill>
            <a:srgbClr val="E3E5DC"/>
          </a:solidFill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buClr>
                <a:srgbClr val="595959"/>
              </a:buClr>
              <a:buFont typeface="Questrial"/>
              <a:buNone/>
              <a:defRPr sz="180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rtl="0" indent="0" marL="457200">
              <a:buFont typeface="Questrial"/>
              <a:buNone/>
              <a:defRPr sz="1200"/>
            </a:lvl2pPr>
            <a:lvl3pPr rtl="0" indent="0" marL="914400">
              <a:buFont typeface="Questrial"/>
              <a:buNone/>
              <a:defRPr sz="1000"/>
            </a:lvl3pPr>
            <a:lvl4pPr rtl="0" indent="0" marL="1371600">
              <a:buFont typeface="Questrial"/>
              <a:buNone/>
              <a:defRPr sz="900"/>
            </a:lvl4pPr>
            <a:lvl5pPr rtl="0" indent="0" marL="1828800">
              <a:buFont typeface="Questrial"/>
              <a:buNone/>
              <a:defRPr sz="900"/>
            </a:lvl5pPr>
            <a:lvl6pPr rtl="0" indent="0" marL="2286000">
              <a:buFont typeface="Questrial"/>
              <a:buNone/>
              <a:defRPr sz="900"/>
            </a:lvl6pPr>
            <a:lvl7pPr rtl="0" indent="0" marL="2743200">
              <a:buFont typeface="Questrial"/>
              <a:buNone/>
              <a:defRPr sz="900"/>
            </a:lvl7pPr>
            <a:lvl8pPr rtl="0" indent="0" marL="3200400">
              <a:buFont typeface="Questrial"/>
              <a:buNone/>
              <a:defRPr sz="900"/>
            </a:lvl8pPr>
            <a:lvl9pPr rtl="0" indent="0" marL="3657600">
              <a:buFont typeface="Questrial"/>
              <a:buNone/>
              <a:defRPr sz="900"/>
            </a:lvl9pPr>
          </a:lstStyle>
          <a:p/>
        </p:txBody>
      </p:sp>
      <p:sp>
        <p:nvSpPr>
          <p:cNvPr id="78" name="Shape 78"/>
          <p:cNvSpPr txBox="1"/>
          <p:nvPr>
            <p:ph idx="10" type="dt"/>
          </p:nvPr>
        </p:nvSpPr>
        <p:spPr>
          <a:xfrm>
            <a:off y="188258" x="6580093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1" type="ftr"/>
          </p:nvPr>
        </p:nvSpPr>
        <p:spPr>
          <a:xfrm>
            <a:off y="188258" x="1120587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2" type="sldNum"/>
          </p:nvPr>
        </p:nvSpPr>
        <p:spPr>
          <a:xfrm>
            <a:off y="6569075" x="8789893"/>
            <a:ext cy="365125" cx="457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8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Picture above Caption"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 txBox="1"/>
          <p:nvPr>
            <p:ph type="ctrTitle"/>
          </p:nvPr>
        </p:nvSpPr>
        <p:spPr>
          <a:xfrm>
            <a:off y="4114800" x="0"/>
            <a:ext cy="877823" cx="8915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91425" rIns="91425" lIns="91425" tIns="91425" anchor="b" anchorCtr="0"/>
          <a:lstStyle>
            <a:lvl1pPr algn="l" rtl="0" marR="0" indent="0" mar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 strike="noStrike" u="none" b="0" cap="none" baseline="0" sz="2400" i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0">
              <a:defRPr/>
            </a:lvl2pPr>
            <a:lvl3pPr algn="l" rtl="0" marR="0" indent="0" marL="0">
              <a:defRPr/>
            </a:lvl3pPr>
            <a:lvl4pPr algn="l" rtl="0" marR="0" indent="0" marL="0">
              <a:defRPr/>
            </a:lvl4pPr>
            <a:lvl5pPr algn="l" rtl="0" marR="0" indent="0" marL="0">
              <a:defRPr/>
            </a:lvl5pPr>
            <a:lvl6pPr algn="l" rtl="0" marR="0" indent="0" marL="0">
              <a:defRPr/>
            </a:lvl6pPr>
            <a:lvl7pPr algn="l" rtl="0" marR="0" indent="0" marL="0">
              <a:defRPr/>
            </a:lvl7pPr>
            <a:lvl8pPr algn="l" rtl="0" marR="0" indent="0" marL="0">
              <a:defRPr/>
            </a:lvl8pPr>
            <a:lvl9pPr algn="l" rtl="0" marR="0" indent="0" marL="0">
              <a:defRPr/>
            </a:lvl9pPr>
          </a:lstStyle>
          <a:p/>
        </p:txBody>
      </p:sp>
      <p:sp>
        <p:nvSpPr>
          <p:cNvPr id="83" name="Shape 83"/>
          <p:cNvSpPr txBox="1"/>
          <p:nvPr>
            <p:ph idx="1" type="subTitle"/>
          </p:nvPr>
        </p:nvSpPr>
        <p:spPr>
          <a:xfrm>
            <a:off y="5002305" x="914400"/>
            <a:ext cy="1855695" cx="8001000"/>
          </a:xfrm>
          <a:prstGeom prst="rect">
            <a:avLst/>
          </a:prstGeom>
          <a:solidFill>
            <a:srgbClr val="E3E5DC"/>
          </a:solidFill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300"/>
              </a:spcBef>
              <a:buClr>
                <a:schemeClr val="accent1"/>
              </a:buClr>
              <a:buFont typeface="Questrial"/>
              <a:buNone/>
              <a:defRPr strike="noStrike" u="none" b="0" cap="none" baseline="0" sz="16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ctr" rtl="0" marR="0" indent="0" marL="457200">
              <a:spcBef>
                <a:spcPts val="600"/>
              </a:spcBef>
              <a:buClr>
                <a:srgbClr val="51640A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ctr" rtl="0" marR="0" indent="0" marL="914400">
              <a:spcBef>
                <a:spcPts val="600"/>
              </a:spcBef>
              <a:buClr>
                <a:schemeClr val="accent1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ctr" rtl="0" marR="0" indent="0" marL="1371600">
              <a:spcBef>
                <a:spcPts val="600"/>
              </a:spcBef>
              <a:buClr>
                <a:srgbClr val="51640A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ctr" rtl="0" marR="0" indent="0" marL="1828800">
              <a:spcBef>
                <a:spcPts val="600"/>
              </a:spcBef>
              <a:buClr>
                <a:schemeClr val="accent1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ctr" rtl="0" marR="0" indent="0" marL="2286000">
              <a:spcBef>
                <a:spcPts val="360"/>
              </a:spcBef>
              <a:buClr>
                <a:srgbClr val="51640A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ctr" rtl="0" marR="0" indent="0" marL="2743200">
              <a:spcBef>
                <a:spcPts val="360"/>
              </a:spcBef>
              <a:buClr>
                <a:schemeClr val="accent1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ctr" rtl="0" marR="0" indent="0" marL="3200400">
              <a:spcBef>
                <a:spcPts val="360"/>
              </a:spcBef>
              <a:buClr>
                <a:srgbClr val="51640A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ctr" rtl="0" marR="0" indent="0" marL="3657600">
              <a:spcBef>
                <a:spcPts val="360"/>
              </a:spcBef>
              <a:buClr>
                <a:schemeClr val="accent1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10" type="dt"/>
          </p:nvPr>
        </p:nvSpPr>
        <p:spPr>
          <a:xfrm>
            <a:off y="188258" x="6580093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1" type="ftr"/>
          </p:nvPr>
        </p:nvSpPr>
        <p:spPr>
          <a:xfrm>
            <a:off y="188258" x="1120587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86" name="Shape 86"/>
          <p:cNvSpPr/>
          <p:nvPr>
            <p:ph idx="2" type="pic"/>
          </p:nvPr>
        </p:nvSpPr>
        <p:spPr>
          <a:xfrm>
            <a:off y="1129553" x="927100"/>
            <a:ext cy="2980943" cx="79883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buClr>
                <a:srgbClr val="595959"/>
              </a:buClr>
              <a:buFont typeface="Questrial"/>
              <a:buNone/>
              <a:defRPr strike="noStrike" u="none" b="0" cap="none" baseline="0" sz="18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 Pictures with Caption">
    <p:spTree>
      <p:nvGrpSpPr>
        <p:cNvPr id="87" name="Shape 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8" name="Shape 88"/>
          <p:cNvSpPr txBox="1"/>
          <p:nvPr>
            <p:ph type="ctrTitle"/>
          </p:nvPr>
        </p:nvSpPr>
        <p:spPr>
          <a:xfrm>
            <a:off y="4114800" x="0"/>
            <a:ext cy="877823" cx="8915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91425" rIns="91425" lIns="91425" tIns="91425" anchor="b" anchorCtr="0"/>
          <a:lstStyle>
            <a:lvl1pPr algn="l" rtl="0" marR="0" indent="0" mar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 strike="noStrike" u="none" b="0" cap="none" baseline="0" sz="2400" i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0">
              <a:defRPr/>
            </a:lvl2pPr>
            <a:lvl3pPr algn="l" rtl="0" marR="0" indent="0" marL="0">
              <a:defRPr/>
            </a:lvl3pPr>
            <a:lvl4pPr algn="l" rtl="0" marR="0" indent="0" marL="0">
              <a:defRPr/>
            </a:lvl4pPr>
            <a:lvl5pPr algn="l" rtl="0" marR="0" indent="0" marL="0">
              <a:defRPr/>
            </a:lvl5pPr>
            <a:lvl6pPr algn="l" rtl="0" marR="0" indent="0" marL="0">
              <a:defRPr/>
            </a:lvl6pPr>
            <a:lvl7pPr algn="l" rtl="0" marR="0" indent="0" marL="0">
              <a:defRPr/>
            </a:lvl7pPr>
            <a:lvl8pPr algn="l" rtl="0" marR="0" indent="0" marL="0">
              <a:defRPr/>
            </a:lvl8pPr>
            <a:lvl9pPr algn="l" rtl="0" marR="0" indent="0" marL="0">
              <a:defRPr/>
            </a:lvl9pPr>
          </a:lstStyle>
          <a:p/>
        </p:txBody>
      </p:sp>
      <p:sp>
        <p:nvSpPr>
          <p:cNvPr id="89" name="Shape 89"/>
          <p:cNvSpPr txBox="1"/>
          <p:nvPr>
            <p:ph idx="1" type="subTitle"/>
          </p:nvPr>
        </p:nvSpPr>
        <p:spPr>
          <a:xfrm>
            <a:off y="5002305" x="914400"/>
            <a:ext cy="1855695" cx="8001000"/>
          </a:xfrm>
          <a:prstGeom prst="rect">
            <a:avLst/>
          </a:prstGeom>
          <a:solidFill>
            <a:srgbClr val="E3E5DC"/>
          </a:solidFill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300"/>
              </a:spcBef>
              <a:buClr>
                <a:schemeClr val="accent1"/>
              </a:buClr>
              <a:buFont typeface="Questrial"/>
              <a:buNone/>
              <a:defRPr strike="noStrike" u="none" b="0" cap="none" baseline="0" sz="16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ctr" rtl="0" marR="0" indent="0" marL="457200">
              <a:spcBef>
                <a:spcPts val="600"/>
              </a:spcBef>
              <a:buClr>
                <a:srgbClr val="51640A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ctr" rtl="0" marR="0" indent="0" marL="914400">
              <a:spcBef>
                <a:spcPts val="600"/>
              </a:spcBef>
              <a:buClr>
                <a:schemeClr val="accent1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ctr" rtl="0" marR="0" indent="0" marL="1371600">
              <a:spcBef>
                <a:spcPts val="600"/>
              </a:spcBef>
              <a:buClr>
                <a:srgbClr val="51640A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ctr" rtl="0" marR="0" indent="0" marL="1828800">
              <a:spcBef>
                <a:spcPts val="600"/>
              </a:spcBef>
              <a:buClr>
                <a:schemeClr val="accent1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ctr" rtl="0" marR="0" indent="0" marL="2286000">
              <a:spcBef>
                <a:spcPts val="360"/>
              </a:spcBef>
              <a:buClr>
                <a:srgbClr val="51640A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ctr" rtl="0" marR="0" indent="0" marL="2743200">
              <a:spcBef>
                <a:spcPts val="360"/>
              </a:spcBef>
              <a:buClr>
                <a:schemeClr val="accent1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ctr" rtl="0" marR="0" indent="0" marL="3200400">
              <a:spcBef>
                <a:spcPts val="360"/>
              </a:spcBef>
              <a:buClr>
                <a:srgbClr val="51640A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ctr" rtl="0" marR="0" indent="0" marL="3657600">
              <a:spcBef>
                <a:spcPts val="360"/>
              </a:spcBef>
              <a:buClr>
                <a:schemeClr val="accent1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90" name="Shape 90"/>
          <p:cNvSpPr txBox="1"/>
          <p:nvPr>
            <p:ph idx="10" type="dt"/>
          </p:nvPr>
        </p:nvSpPr>
        <p:spPr>
          <a:xfrm>
            <a:off y="188258" x="6580093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91" name="Shape 91"/>
          <p:cNvSpPr txBox="1"/>
          <p:nvPr>
            <p:ph idx="11" type="ftr"/>
          </p:nvPr>
        </p:nvSpPr>
        <p:spPr>
          <a:xfrm>
            <a:off y="188258" x="1120587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92" name="Shape 92"/>
          <p:cNvSpPr/>
          <p:nvPr>
            <p:ph idx="2" type="pic"/>
          </p:nvPr>
        </p:nvSpPr>
        <p:spPr>
          <a:xfrm>
            <a:off y="1129553" x="927100"/>
            <a:ext cy="2980943" cx="398678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buClr>
                <a:srgbClr val="595959"/>
              </a:buClr>
              <a:buFont typeface="Questrial"/>
              <a:buNone/>
              <a:defRPr strike="noStrike" u="none" b="0" cap="none" baseline="0" sz="18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93" name="Shape 93"/>
          <p:cNvSpPr/>
          <p:nvPr>
            <p:ph idx="3" type="pic"/>
          </p:nvPr>
        </p:nvSpPr>
        <p:spPr>
          <a:xfrm>
            <a:off y="1129553" x="4928616"/>
            <a:ext cy="2980943" cx="398678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buClr>
                <a:srgbClr val="595959"/>
              </a:buClr>
              <a:buFont typeface="Questrial"/>
              <a:buNone/>
              <a:defRPr strike="noStrike" u="none" b="0" cap="none" baseline="0" sz="18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 Pictures with Caption"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 txBox="1"/>
          <p:nvPr>
            <p:ph type="ctrTitle"/>
          </p:nvPr>
        </p:nvSpPr>
        <p:spPr>
          <a:xfrm>
            <a:off y="4114800" x="0"/>
            <a:ext cy="877823" cx="8915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91425" rIns="91425" lIns="91425" tIns="91425" anchor="b" anchorCtr="0"/>
          <a:lstStyle>
            <a:lvl1pPr algn="l" rtl="0" marR="0" indent="0" mar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 strike="noStrike" u="none" b="0" cap="none" baseline="0" sz="2400" i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0">
              <a:defRPr/>
            </a:lvl2pPr>
            <a:lvl3pPr algn="l" rtl="0" marR="0" indent="0" marL="0">
              <a:defRPr/>
            </a:lvl3pPr>
            <a:lvl4pPr algn="l" rtl="0" marR="0" indent="0" marL="0">
              <a:defRPr/>
            </a:lvl4pPr>
            <a:lvl5pPr algn="l" rtl="0" marR="0" indent="0" marL="0">
              <a:defRPr/>
            </a:lvl5pPr>
            <a:lvl6pPr algn="l" rtl="0" marR="0" indent="0" marL="0">
              <a:defRPr/>
            </a:lvl6pPr>
            <a:lvl7pPr algn="l" rtl="0" marR="0" indent="0" marL="0">
              <a:defRPr/>
            </a:lvl7pPr>
            <a:lvl8pPr algn="l" rtl="0" marR="0" indent="0" marL="0">
              <a:defRPr/>
            </a:lvl8pPr>
            <a:lvl9pPr algn="l" rtl="0" marR="0" indent="0" marL="0">
              <a:defRPr/>
            </a:lvl9pPr>
          </a:lstStyle>
          <a:p/>
        </p:txBody>
      </p:sp>
      <p:sp>
        <p:nvSpPr>
          <p:cNvPr id="96" name="Shape 96"/>
          <p:cNvSpPr txBox="1"/>
          <p:nvPr>
            <p:ph idx="1" type="subTitle"/>
          </p:nvPr>
        </p:nvSpPr>
        <p:spPr>
          <a:xfrm>
            <a:off y="5002305" x="914400"/>
            <a:ext cy="1855695" cx="8001000"/>
          </a:xfrm>
          <a:prstGeom prst="rect">
            <a:avLst/>
          </a:prstGeom>
          <a:solidFill>
            <a:srgbClr val="E3E5DC"/>
          </a:solidFill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300"/>
              </a:spcBef>
              <a:buClr>
                <a:schemeClr val="accent1"/>
              </a:buClr>
              <a:buFont typeface="Questrial"/>
              <a:buNone/>
              <a:defRPr strike="noStrike" u="none" b="0" cap="none" baseline="0" sz="16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ctr" rtl="0" marR="0" indent="0" marL="457200">
              <a:spcBef>
                <a:spcPts val="600"/>
              </a:spcBef>
              <a:buClr>
                <a:srgbClr val="51640A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ctr" rtl="0" marR="0" indent="0" marL="914400">
              <a:spcBef>
                <a:spcPts val="600"/>
              </a:spcBef>
              <a:buClr>
                <a:schemeClr val="accent1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ctr" rtl="0" marR="0" indent="0" marL="1371600">
              <a:spcBef>
                <a:spcPts val="600"/>
              </a:spcBef>
              <a:buClr>
                <a:srgbClr val="51640A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ctr" rtl="0" marR="0" indent="0" marL="1828800">
              <a:spcBef>
                <a:spcPts val="600"/>
              </a:spcBef>
              <a:buClr>
                <a:schemeClr val="accent1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ctr" rtl="0" marR="0" indent="0" marL="2286000">
              <a:spcBef>
                <a:spcPts val="360"/>
              </a:spcBef>
              <a:buClr>
                <a:srgbClr val="51640A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ctr" rtl="0" marR="0" indent="0" marL="2743200">
              <a:spcBef>
                <a:spcPts val="360"/>
              </a:spcBef>
              <a:buClr>
                <a:schemeClr val="accent1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ctr" rtl="0" marR="0" indent="0" marL="3200400">
              <a:spcBef>
                <a:spcPts val="360"/>
              </a:spcBef>
              <a:buClr>
                <a:srgbClr val="51640A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ctr" rtl="0" marR="0" indent="0" marL="3657600">
              <a:spcBef>
                <a:spcPts val="360"/>
              </a:spcBef>
              <a:buClr>
                <a:schemeClr val="accent1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97" name="Shape 97"/>
          <p:cNvSpPr txBox="1"/>
          <p:nvPr>
            <p:ph idx="10" type="dt"/>
          </p:nvPr>
        </p:nvSpPr>
        <p:spPr>
          <a:xfrm>
            <a:off y="188258" x="6580093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98" name="Shape 98"/>
          <p:cNvSpPr txBox="1"/>
          <p:nvPr>
            <p:ph idx="11" type="ftr"/>
          </p:nvPr>
        </p:nvSpPr>
        <p:spPr>
          <a:xfrm>
            <a:off y="188258" x="1120587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99" name="Shape 99"/>
          <p:cNvSpPr/>
          <p:nvPr>
            <p:ph idx="2" type="pic"/>
          </p:nvPr>
        </p:nvSpPr>
        <p:spPr>
          <a:xfrm>
            <a:off y="1129553" x="927100"/>
            <a:ext cy="2980943" cx="660196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buClr>
                <a:srgbClr val="595959"/>
              </a:buClr>
              <a:buFont typeface="Questrial"/>
              <a:buNone/>
              <a:defRPr strike="noStrike" u="none" b="0" cap="none" baseline="0" sz="18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00" name="Shape 100"/>
          <p:cNvSpPr/>
          <p:nvPr>
            <p:ph idx="3" type="pic"/>
          </p:nvPr>
        </p:nvSpPr>
        <p:spPr>
          <a:xfrm>
            <a:off y="1129553" x="7543800"/>
            <a:ext cy="1481327" cx="1371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buClr>
                <a:srgbClr val="595959"/>
              </a:buClr>
              <a:buFont typeface="Questrial"/>
              <a:buNone/>
              <a:defRPr strike="noStrike" u="none" b="0" cap="none" baseline="0" sz="18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01" name="Shape 101"/>
          <p:cNvSpPr/>
          <p:nvPr>
            <p:ph idx="4" type="pic"/>
          </p:nvPr>
        </p:nvSpPr>
        <p:spPr>
          <a:xfrm>
            <a:off y="2629168" x="7543800"/>
            <a:ext cy="1481327" cx="1371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buClr>
                <a:srgbClr val="595959"/>
              </a:buClr>
              <a:buFont typeface="Questrial"/>
              <a:buNone/>
              <a:defRPr strike="noStrike" u="none" b="0" cap="none" baseline="0" sz="18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102" name="Shape 1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y="1123855" x="0"/>
            <a:ext cy="914400" cx="891381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91425" rIns="91425" lIns="91425" tIns="91425" anchor="ctr" anchorCtr="0"/>
          <a:lstStyle>
            <a:lvl1pPr algn="l" rtl="0" indent="0" mar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 sz="36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 rot="5400000">
            <a:off y="625707" x="3084278"/>
            <a:ext cy="7610476" cx="367076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id="105" name="Shape 105"/>
          <p:cNvSpPr txBox="1"/>
          <p:nvPr>
            <p:ph idx="10" type="dt"/>
          </p:nvPr>
        </p:nvSpPr>
        <p:spPr>
          <a:xfrm>
            <a:off y="188258" x="6580093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06" name="Shape 106"/>
          <p:cNvSpPr txBox="1"/>
          <p:nvPr>
            <p:ph idx="11" type="ftr"/>
          </p:nvPr>
        </p:nvSpPr>
        <p:spPr>
          <a:xfrm>
            <a:off y="188258" x="1120587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07" name="Shape 107"/>
          <p:cNvSpPr txBox="1"/>
          <p:nvPr>
            <p:ph idx="12" type="sldNum"/>
          </p:nvPr>
        </p:nvSpPr>
        <p:spPr>
          <a:xfrm>
            <a:off y="6569075" x="8789893"/>
            <a:ext cy="365125" cx="457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8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108" name="Shape 1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 rot="5400000">
            <a:off y="3438993" x="5678114"/>
            <a:ext cy="914400" cx="5533278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91425" rIns="91425" lIns="91425" tIns="91425" anchor="ctr" anchorCtr="0"/>
          <a:lstStyle>
            <a:lvl1pPr algn="l" rtl="0" indent="0" mar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 sz="36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 rot="5400000">
            <a:off y="792723" x="2059547"/>
            <a:ext cy="6426200" cx="454230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id="111" name="Shape 111"/>
          <p:cNvSpPr txBox="1"/>
          <p:nvPr>
            <p:ph idx="10" type="dt"/>
          </p:nvPr>
        </p:nvSpPr>
        <p:spPr>
          <a:xfrm>
            <a:off y="188258" x="6580093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12" name="Shape 112"/>
          <p:cNvSpPr txBox="1"/>
          <p:nvPr>
            <p:ph idx="11" type="ftr"/>
          </p:nvPr>
        </p:nvSpPr>
        <p:spPr>
          <a:xfrm>
            <a:off y="188258" x="1120587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13" name="Shape 113"/>
          <p:cNvSpPr txBox="1"/>
          <p:nvPr>
            <p:ph idx="12" type="sldNum"/>
          </p:nvPr>
        </p:nvSpPr>
        <p:spPr>
          <a:xfrm>
            <a:off y="6569075" x="8789893"/>
            <a:ext cy="365125" cx="457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8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18" name="Shape 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y="1123855" x="0"/>
            <a:ext cy="914400" cx="891381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91425" rIns="91425" lIns="91425" tIns="91425" anchor="ctr" anchorCtr="0"/>
          <a:lstStyle>
            <a:lvl1pPr algn="l" rtl="0" indent="0" mar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 sz="36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" type="body"/>
          </p:nvPr>
        </p:nvSpPr>
        <p:spPr>
          <a:xfrm>
            <a:off y="2595561" x="1114424"/>
            <a:ext cy="3670766" cx="761047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0" type="dt"/>
          </p:nvPr>
        </p:nvSpPr>
        <p:spPr>
          <a:xfrm>
            <a:off y="188258" x="6580093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1" type="ftr"/>
          </p:nvPr>
        </p:nvSpPr>
        <p:spPr>
          <a:xfrm>
            <a:off y="188258" x="1120587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y="6569075" x="8789893"/>
            <a:ext cy="365125" cx="457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8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with Picture">
    <p:spTree>
      <p:nvGrpSpPr>
        <p:cNvPr id="24" name="Shape 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" name="Shape 25"/>
          <p:cNvSpPr txBox="1"/>
          <p:nvPr>
            <p:ph type="ctrTitle"/>
          </p:nvPr>
        </p:nvSpPr>
        <p:spPr>
          <a:xfrm>
            <a:off y="5025435" x="0"/>
            <a:ext cy="914400" cx="8915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 strike="noStrike" u="none" b="0" cap="none" baseline="0" sz="3600" i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0">
              <a:defRPr/>
            </a:lvl2pPr>
            <a:lvl3pPr algn="l" rtl="0" marR="0" indent="0" marL="0">
              <a:defRPr/>
            </a:lvl3pPr>
            <a:lvl4pPr algn="l" rtl="0" marR="0" indent="0" marL="0">
              <a:defRPr/>
            </a:lvl4pPr>
            <a:lvl5pPr algn="l" rtl="0" marR="0" indent="0" marL="0">
              <a:defRPr/>
            </a:lvl5pPr>
            <a:lvl6pPr algn="l" rtl="0" marR="0" indent="0" marL="0">
              <a:defRPr/>
            </a:lvl6pPr>
            <a:lvl7pPr algn="l" rtl="0" marR="0" indent="0" marL="0">
              <a:defRPr/>
            </a:lvl7pPr>
            <a:lvl8pPr algn="l" rtl="0" marR="0" indent="0" marL="0">
              <a:defRPr/>
            </a:lvl8pPr>
            <a:lvl9pPr algn="l" rtl="0" marR="0" indent="0" marL="0"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" type="subTitle"/>
          </p:nvPr>
        </p:nvSpPr>
        <p:spPr>
          <a:xfrm>
            <a:off y="5943600" x="914400"/>
            <a:ext cy="914400" cx="8001000"/>
          </a:xfrm>
          <a:prstGeom prst="rect">
            <a:avLst/>
          </a:prstGeom>
          <a:solidFill>
            <a:srgbClr val="E3E5DC"/>
          </a:solidFill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300"/>
              </a:spcBef>
              <a:buClr>
                <a:schemeClr val="accent1"/>
              </a:buClr>
              <a:buFont typeface="Questrial"/>
              <a:buNone/>
              <a:defRPr strike="noStrike" u="none" b="0" cap="none" baseline="0" sz="18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ctr" rtl="0" marR="0" indent="0" marL="457200">
              <a:spcBef>
                <a:spcPts val="600"/>
              </a:spcBef>
              <a:buClr>
                <a:srgbClr val="51640A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ctr" rtl="0" marR="0" indent="0" marL="914400">
              <a:spcBef>
                <a:spcPts val="600"/>
              </a:spcBef>
              <a:buClr>
                <a:schemeClr val="accent1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ctr" rtl="0" marR="0" indent="0" marL="1371600">
              <a:spcBef>
                <a:spcPts val="600"/>
              </a:spcBef>
              <a:buClr>
                <a:srgbClr val="51640A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ctr" rtl="0" marR="0" indent="0" marL="1828800">
              <a:spcBef>
                <a:spcPts val="600"/>
              </a:spcBef>
              <a:buClr>
                <a:schemeClr val="accent1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ctr" rtl="0" marR="0" indent="0" marL="2286000">
              <a:spcBef>
                <a:spcPts val="360"/>
              </a:spcBef>
              <a:buClr>
                <a:srgbClr val="51640A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ctr" rtl="0" marR="0" indent="0" marL="2743200">
              <a:spcBef>
                <a:spcPts val="360"/>
              </a:spcBef>
              <a:buClr>
                <a:schemeClr val="accent1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ctr" rtl="0" marR="0" indent="0" marL="3200400">
              <a:spcBef>
                <a:spcPts val="360"/>
              </a:spcBef>
              <a:buClr>
                <a:srgbClr val="51640A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ctr" rtl="0" marR="0" indent="0" marL="3657600">
              <a:spcBef>
                <a:spcPts val="360"/>
              </a:spcBef>
              <a:buClr>
                <a:schemeClr val="accent1"/>
              </a:buClr>
              <a:buFont typeface="Questrial"/>
              <a:buNone/>
              <a:defRPr strike="noStrike" u="none" b="0" cap="none" baseline="0" sz="1800" i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0" type="dt"/>
          </p:nvPr>
        </p:nvSpPr>
        <p:spPr>
          <a:xfrm>
            <a:off y="188258" x="6580093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1" type="ftr"/>
          </p:nvPr>
        </p:nvSpPr>
        <p:spPr>
          <a:xfrm>
            <a:off y="188258" x="1120587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9" name="Shape 29"/>
          <p:cNvSpPr/>
          <p:nvPr>
            <p:ph idx="2" type="pic"/>
          </p:nvPr>
        </p:nvSpPr>
        <p:spPr>
          <a:xfrm>
            <a:off y="1129553" x="927100"/>
            <a:ext cy="3886200" cx="79883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buClr>
                <a:srgbClr val="595959"/>
              </a:buClr>
              <a:buFont typeface="Questrial"/>
              <a:buNone/>
              <a:defRPr strike="noStrike" u="none" b="0" cap="none" baseline="0" sz="18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30" name="Shape 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y="3200399" x="0"/>
            <a:ext cy="2286000" cx="8915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91425" rIns="91425" lIns="91425" tIns="91425" anchor="b" anchorCtr="0"/>
          <a:lstStyle>
            <a:lvl1pPr algn="l" rtl="0" indent="0" mar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 sz="36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y="5484607" x="914400"/>
            <a:ext cy="777239" cx="8001000"/>
          </a:xfrm>
          <a:prstGeom prst="rect">
            <a:avLst/>
          </a:prstGeom>
          <a:solidFill>
            <a:srgbClr val="E3E5DC"/>
          </a:solidFill>
          <a:ln>
            <a:noFill/>
          </a:ln>
        </p:spPr>
        <p:txBody>
          <a:bodyPr bIns="91425" rIns="91425" lIns="91425" tIns="91425" anchor="ctr" anchorCtr="0"/>
          <a:lstStyle>
            <a:lvl1pPr algn="l" rtl="0" indent="0" marL="0">
              <a:spcBef>
                <a:spcPts val="300"/>
              </a:spcBef>
              <a:buClr>
                <a:schemeClr val="accent1"/>
              </a:buClr>
              <a:buFont typeface="Questrial"/>
              <a:buNone/>
              <a:defRPr sz="180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rtl="0" indent="0" marL="457200">
              <a:buClr>
                <a:srgbClr val="888888"/>
              </a:buClr>
              <a:buFont typeface="Questrial"/>
              <a:buNone/>
              <a:defRPr sz="1800">
                <a:solidFill>
                  <a:srgbClr val="888888"/>
                </a:solidFill>
              </a:defRPr>
            </a:lvl2pPr>
            <a:lvl3pPr rtl="0" indent="0" marL="914400">
              <a:buClr>
                <a:srgbClr val="888888"/>
              </a:buClr>
              <a:buFont typeface="Questrial"/>
              <a:buNone/>
              <a:defRPr sz="1600">
                <a:solidFill>
                  <a:srgbClr val="888888"/>
                </a:solidFill>
              </a:defRPr>
            </a:lvl3pPr>
            <a:lvl4pPr rtl="0" indent="0" marL="1371600">
              <a:buClr>
                <a:srgbClr val="888888"/>
              </a:buClr>
              <a:buFont typeface="Questrial"/>
              <a:buNone/>
              <a:defRPr sz="1400">
                <a:solidFill>
                  <a:srgbClr val="888888"/>
                </a:solidFill>
              </a:defRPr>
            </a:lvl4pPr>
            <a:lvl5pPr rtl="0" indent="0" marL="1828800">
              <a:buClr>
                <a:srgbClr val="888888"/>
              </a:buClr>
              <a:buFont typeface="Questrial"/>
              <a:buNone/>
              <a:defRPr sz="1400">
                <a:solidFill>
                  <a:srgbClr val="888888"/>
                </a:solidFill>
              </a:defRPr>
            </a:lvl5pPr>
            <a:lvl6pPr rtl="0" indent="0" marL="2286000">
              <a:buClr>
                <a:srgbClr val="888888"/>
              </a:buClr>
              <a:buFont typeface="Questrial"/>
              <a:buNone/>
              <a:defRPr sz="1400">
                <a:solidFill>
                  <a:srgbClr val="888888"/>
                </a:solidFill>
              </a:defRPr>
            </a:lvl6pPr>
            <a:lvl7pPr rtl="0" indent="0" marL="2743200">
              <a:buClr>
                <a:srgbClr val="888888"/>
              </a:buClr>
              <a:buFont typeface="Questrial"/>
              <a:buNone/>
              <a:defRPr sz="1400">
                <a:solidFill>
                  <a:srgbClr val="888888"/>
                </a:solidFill>
              </a:defRPr>
            </a:lvl7pPr>
            <a:lvl8pPr rtl="0" indent="0" marL="3200400">
              <a:buClr>
                <a:srgbClr val="888888"/>
              </a:buClr>
              <a:buFont typeface="Questrial"/>
              <a:buNone/>
              <a:defRPr sz="1400">
                <a:solidFill>
                  <a:srgbClr val="888888"/>
                </a:solidFill>
              </a:defRPr>
            </a:lvl8pPr>
            <a:lvl9pPr rtl="0" indent="0" marL="3657600">
              <a:buClr>
                <a:srgbClr val="888888"/>
              </a:buClr>
              <a:buFont typeface="Questrial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0" type="dt"/>
          </p:nvPr>
        </p:nvSpPr>
        <p:spPr>
          <a:xfrm>
            <a:off y="188258" x="6580093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1" type="ftr"/>
          </p:nvPr>
        </p:nvSpPr>
        <p:spPr>
          <a:xfrm>
            <a:off y="188258" x="1120587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y="6569075" x="8789893"/>
            <a:ext cy="365125" cx="457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8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36" name="Shape 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y="1123855" x="0"/>
            <a:ext cy="914400" cx="891381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91425" rIns="91425" lIns="91425" tIns="91425" anchor="ctr" anchorCtr="0"/>
          <a:lstStyle>
            <a:lvl1pPr algn="l" rtl="0" indent="0" mar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 sz="36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y="2595563" x="1117600"/>
            <a:ext cy="3681411" cx="356615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  <a:lvl6pPr rtl="0" indent="-354013" marL="2055813">
              <a:defRPr sz="1800"/>
            </a:lvl6pPr>
            <a:lvl7pPr rtl="0" indent="-354013" marL="2055813">
              <a:defRPr sz="1800"/>
            </a:lvl7pPr>
            <a:lvl8pPr rtl="0" indent="-354013" marL="2055813">
              <a:defRPr sz="1800"/>
            </a:lvl8pPr>
            <a:lvl9pPr rtl="0" indent="-354013" marL="2055813">
              <a:defRPr sz="18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y="2595563" x="5147533"/>
            <a:ext cy="3681411" cx="356615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  <a:lvl6pPr rtl="0" indent="-354013" marL="2055813">
              <a:defRPr sz="1800"/>
            </a:lvl6pPr>
            <a:lvl7pPr rtl="0" indent="-354013" marL="2055813">
              <a:defRPr sz="1800"/>
            </a:lvl7pPr>
            <a:lvl8pPr rtl="0" indent="-354013" marL="2055813">
              <a:defRPr sz="1800"/>
            </a:lvl8pPr>
            <a:lvl9pPr rtl="0" indent="-354013" marL="2055813">
              <a:defRPr sz="1800"/>
            </a:lvl9pPr>
          </a:lstStyle>
          <a:p/>
        </p:txBody>
      </p:sp>
      <p:sp>
        <p:nvSpPr>
          <p:cNvPr id="40" name="Shape 40"/>
          <p:cNvSpPr txBox="1"/>
          <p:nvPr>
            <p:ph idx="10" type="dt"/>
          </p:nvPr>
        </p:nvSpPr>
        <p:spPr>
          <a:xfrm>
            <a:off y="188258" x="6580093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1" type="ftr"/>
          </p:nvPr>
        </p:nvSpPr>
        <p:spPr>
          <a:xfrm>
            <a:off y="188258" x="1120587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y="6569075" x="8789893"/>
            <a:ext cy="365125" cx="457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8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y="1123855" x="0"/>
            <a:ext cy="914400" cx="891381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91425" rIns="91425" lIns="91425" tIns="91425" anchor="ctr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y="2017713" x="1120587"/>
            <a:ext cy="877887" cx="356615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Font typeface="Questrial"/>
              <a:buNone/>
              <a:defRPr b="0" sz="2400"/>
            </a:lvl1pPr>
            <a:lvl2pPr rtl="0" indent="0" marL="457200">
              <a:buFont typeface="Questrial"/>
              <a:buNone/>
              <a:defRPr b="1" sz="2000"/>
            </a:lvl2pPr>
            <a:lvl3pPr rtl="0" indent="0" marL="914400">
              <a:buFont typeface="Questrial"/>
              <a:buNone/>
              <a:defRPr b="1" sz="1800"/>
            </a:lvl3pPr>
            <a:lvl4pPr rtl="0" indent="0" marL="1371600">
              <a:buFont typeface="Questrial"/>
              <a:buNone/>
              <a:defRPr b="1" sz="1600"/>
            </a:lvl4pPr>
            <a:lvl5pPr rtl="0" indent="0" marL="1828800">
              <a:buFont typeface="Questrial"/>
              <a:buNone/>
              <a:defRPr b="1" sz="1600"/>
            </a:lvl5pPr>
            <a:lvl6pPr rtl="0" indent="0" marL="2286000">
              <a:buFont typeface="Questrial"/>
              <a:buNone/>
              <a:defRPr b="1" sz="1600"/>
            </a:lvl6pPr>
            <a:lvl7pPr rtl="0" indent="0" marL="2743200">
              <a:buFont typeface="Questrial"/>
              <a:buNone/>
              <a:defRPr b="1" sz="1600"/>
            </a:lvl7pPr>
            <a:lvl8pPr rtl="0" indent="0" marL="3200400">
              <a:buFont typeface="Questrial"/>
              <a:buNone/>
              <a:defRPr b="1" sz="1600"/>
            </a:lvl8pPr>
            <a:lvl9pPr rtl="0" indent="0" marL="3657600">
              <a:buFont typeface="Questrial"/>
              <a:buNone/>
              <a:defRPr b="1" sz="1600"/>
            </a:lvl9pPr>
          </a:lstStyle>
          <a:p/>
        </p:txBody>
      </p:sp>
      <p:sp>
        <p:nvSpPr>
          <p:cNvPr id="46" name="Shape 46"/>
          <p:cNvSpPr txBox="1"/>
          <p:nvPr>
            <p:ph idx="2" type="body"/>
          </p:nvPr>
        </p:nvSpPr>
        <p:spPr>
          <a:xfrm>
            <a:off y="3065928" x="1120587"/>
            <a:ext cy="3211045" cx="356615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  <a:lvl6pPr rtl="0" indent="-354013" marL="2055813">
              <a:defRPr sz="1600"/>
            </a:lvl6pPr>
            <a:lvl7pPr rtl="0" indent="-354013" marL="2055813">
              <a:defRPr sz="1600"/>
            </a:lvl7pPr>
            <a:lvl8pPr rtl="0" indent="-354013" marL="2055813">
              <a:defRPr sz="1600"/>
            </a:lvl8pPr>
            <a:lvl9pPr rtl="0" indent="-354013" marL="2055813">
              <a:defRPr sz="1600"/>
            </a:lvl9pPr>
          </a:lstStyle>
          <a:p/>
        </p:txBody>
      </p:sp>
      <p:sp>
        <p:nvSpPr>
          <p:cNvPr id="47" name="Shape 47"/>
          <p:cNvSpPr txBox="1"/>
          <p:nvPr>
            <p:ph idx="3" type="body"/>
          </p:nvPr>
        </p:nvSpPr>
        <p:spPr>
          <a:xfrm>
            <a:off y="2017713" x="5147533"/>
            <a:ext cy="877887" cx="356615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Font typeface="Questrial"/>
              <a:buNone/>
              <a:defRPr b="0" sz="2400"/>
            </a:lvl1pPr>
            <a:lvl2pPr rtl="0" indent="0" marL="457200">
              <a:buFont typeface="Questrial"/>
              <a:buNone/>
              <a:defRPr b="1" sz="2000"/>
            </a:lvl2pPr>
            <a:lvl3pPr rtl="0" indent="0" marL="914400">
              <a:buFont typeface="Questrial"/>
              <a:buNone/>
              <a:defRPr b="1" sz="1800"/>
            </a:lvl3pPr>
            <a:lvl4pPr rtl="0" indent="0" marL="1371600">
              <a:buFont typeface="Questrial"/>
              <a:buNone/>
              <a:defRPr b="1" sz="1600"/>
            </a:lvl4pPr>
            <a:lvl5pPr rtl="0" indent="0" marL="1828800">
              <a:buFont typeface="Questrial"/>
              <a:buNone/>
              <a:defRPr b="1" sz="1600"/>
            </a:lvl5pPr>
            <a:lvl6pPr rtl="0" indent="0" marL="2286000">
              <a:buFont typeface="Questrial"/>
              <a:buNone/>
              <a:defRPr b="1" sz="1600"/>
            </a:lvl6pPr>
            <a:lvl7pPr rtl="0" indent="0" marL="2743200">
              <a:buFont typeface="Questrial"/>
              <a:buNone/>
              <a:defRPr b="1" sz="1600"/>
            </a:lvl7pPr>
            <a:lvl8pPr rtl="0" indent="0" marL="3200400">
              <a:buFont typeface="Questrial"/>
              <a:buNone/>
              <a:defRPr b="1" sz="1600"/>
            </a:lvl8pPr>
            <a:lvl9pPr rtl="0" indent="0" marL="3657600">
              <a:buFont typeface="Questrial"/>
              <a:buNone/>
              <a:defRPr b="1" sz="1600"/>
            </a:lvl9pPr>
          </a:lstStyle>
          <a:p/>
        </p:txBody>
      </p:sp>
      <p:sp>
        <p:nvSpPr>
          <p:cNvPr id="48" name="Shape 48"/>
          <p:cNvSpPr txBox="1"/>
          <p:nvPr>
            <p:ph idx="4" type="body"/>
          </p:nvPr>
        </p:nvSpPr>
        <p:spPr>
          <a:xfrm>
            <a:off y="3065928" x="5147533"/>
            <a:ext cy="3211045" cx="356615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  <a:lvl6pPr rtl="0" indent="-354013" marL="2055813">
              <a:defRPr sz="1600"/>
            </a:lvl6pPr>
            <a:lvl7pPr rtl="0" indent="-354013" marL="2055813">
              <a:defRPr sz="1600"/>
            </a:lvl7pPr>
            <a:lvl8pPr rtl="0" indent="-354013" marL="2055813">
              <a:defRPr sz="1600"/>
            </a:lvl8pPr>
            <a:lvl9pPr rtl="0" indent="-354013" marL="2055813">
              <a:defRPr sz="1600"/>
            </a:lvl9pPr>
          </a:lstStyle>
          <a:p/>
        </p:txBody>
      </p:sp>
      <p:sp>
        <p:nvSpPr>
          <p:cNvPr id="49" name="Shape 49"/>
          <p:cNvSpPr txBox="1"/>
          <p:nvPr>
            <p:ph idx="10" type="dt"/>
          </p:nvPr>
        </p:nvSpPr>
        <p:spPr>
          <a:xfrm>
            <a:off y="188258" x="6580093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1" type="ftr"/>
          </p:nvPr>
        </p:nvSpPr>
        <p:spPr>
          <a:xfrm>
            <a:off y="188258" x="1120587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y="6569075" x="8789893"/>
            <a:ext cy="365125" cx="457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8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cxnSp>
        <p:nvCxnSpPr>
          <p:cNvPr id="52" name="Shape 52"/>
          <p:cNvCxnSpPr/>
          <p:nvPr/>
        </p:nvCxnSpPr>
        <p:spPr>
          <a:xfrm>
            <a:off y="2904565" x="1212028"/>
            <a:ext cy="1587" cx="3383280"/>
          </a:xfrm>
          <a:prstGeom prst="straightConnector1">
            <a:avLst/>
          </a:prstGeom>
          <a:noFill/>
          <a:ln w="38100" cap="flat">
            <a:solidFill>
              <a:srgbClr val="D5D9CC"/>
            </a:solidFill>
            <a:prstDash val="solid"/>
            <a:round/>
            <a:headEnd w="med" len="med" type="none"/>
            <a:tailEnd w="med" len="med" type="none"/>
          </a:ln>
        </p:spPr>
      </p:cxnSp>
      <p:cxnSp>
        <p:nvCxnSpPr>
          <p:cNvPr id="53" name="Shape 53"/>
          <p:cNvCxnSpPr/>
          <p:nvPr/>
        </p:nvCxnSpPr>
        <p:spPr>
          <a:xfrm>
            <a:off y="2904565" x="5238973"/>
            <a:ext cy="1587" cx="3383280"/>
          </a:xfrm>
          <a:prstGeom prst="straightConnector1">
            <a:avLst/>
          </a:prstGeom>
          <a:noFill/>
          <a:ln w="38100" cap="flat">
            <a:solidFill>
              <a:srgbClr val="D5D9CC"/>
            </a:solidFill>
            <a:prstDash val="solid"/>
            <a:round/>
            <a:headEnd w="med" len="med" type="none"/>
            <a:tailEnd w="med" len="med" type="none"/>
          </a:ln>
        </p:spPr>
      </p:cxnSp>
      <p:cxnSp>
        <p:nvCxnSpPr>
          <p:cNvPr id="54" name="Shape 54"/>
          <p:cNvCxnSpPr/>
          <p:nvPr/>
        </p:nvCxnSpPr>
        <p:spPr>
          <a:xfrm>
            <a:off y="2904565" x="1212028"/>
            <a:ext cy="1587" cx="3383280"/>
          </a:xfrm>
          <a:prstGeom prst="straightConnector1">
            <a:avLst/>
          </a:prstGeom>
          <a:noFill/>
          <a:ln w="38100" cap="flat">
            <a:solidFill>
              <a:srgbClr val="D5D9CC"/>
            </a:solidFill>
            <a:prstDash val="solid"/>
            <a:round/>
            <a:headEnd w="med" len="med" type="none"/>
            <a:tailEnd w="med" len="med" type="none"/>
          </a:ln>
        </p:spPr>
      </p:cxnSp>
      <p:cxnSp>
        <p:nvCxnSpPr>
          <p:cNvPr id="55" name="Shape 55"/>
          <p:cNvCxnSpPr/>
          <p:nvPr/>
        </p:nvCxnSpPr>
        <p:spPr>
          <a:xfrm>
            <a:off y="2904565" x="5238973"/>
            <a:ext cy="1587" cx="3383280"/>
          </a:xfrm>
          <a:prstGeom prst="straightConnector1">
            <a:avLst/>
          </a:prstGeom>
          <a:noFill/>
          <a:ln w="38100" cap="flat">
            <a:solidFill>
              <a:srgbClr val="D5D9CC"/>
            </a:solidFill>
            <a:prstDash val="solid"/>
            <a:round/>
            <a:headEnd w="med" len="med" type="none"/>
            <a:tailEnd w="med" len="med" type="none"/>
          </a:ln>
        </p:spPr>
      </p:cxnSp>
      <p:cxnSp>
        <p:nvCxnSpPr>
          <p:cNvPr id="56" name="Shape 56"/>
          <p:cNvCxnSpPr/>
          <p:nvPr/>
        </p:nvCxnSpPr>
        <p:spPr>
          <a:xfrm>
            <a:off y="2904565" x="1212028"/>
            <a:ext cy="1587" cx="3383280"/>
          </a:xfrm>
          <a:prstGeom prst="straightConnector1">
            <a:avLst/>
          </a:prstGeom>
          <a:noFill/>
          <a:ln w="38100" cap="flat">
            <a:solidFill>
              <a:srgbClr val="D5D9CC"/>
            </a:solidFill>
            <a:prstDash val="solid"/>
            <a:round/>
            <a:headEnd w="med" len="med" type="none"/>
            <a:tailEnd w="med" len="med" type="none"/>
          </a:ln>
        </p:spPr>
      </p:cxnSp>
      <p:cxnSp>
        <p:nvCxnSpPr>
          <p:cNvPr id="57" name="Shape 57"/>
          <p:cNvCxnSpPr/>
          <p:nvPr/>
        </p:nvCxnSpPr>
        <p:spPr>
          <a:xfrm>
            <a:off y="2904565" x="5238973"/>
            <a:ext cy="1587" cx="3383280"/>
          </a:xfrm>
          <a:prstGeom prst="straightConnector1">
            <a:avLst/>
          </a:prstGeom>
          <a:noFill/>
          <a:ln w="38100" cap="flat">
            <a:solidFill>
              <a:srgbClr val="D5D9CC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58" name="Shape 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y="1123855" x="0"/>
            <a:ext cy="914400" cx="891381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91425" rIns="91425" lIns="91425" tIns="91425" anchor="ctr" anchorCtr="0"/>
          <a:lstStyle>
            <a:lvl1pPr algn="l" rtl="0" indent="0" mar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 sz="36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10" type="dt"/>
          </p:nvPr>
        </p:nvSpPr>
        <p:spPr>
          <a:xfrm>
            <a:off y="188258" x="6580093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1" type="ftr"/>
          </p:nvPr>
        </p:nvSpPr>
        <p:spPr>
          <a:xfrm>
            <a:off y="188258" x="1120587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2" type="sldNum"/>
          </p:nvPr>
        </p:nvSpPr>
        <p:spPr>
          <a:xfrm>
            <a:off y="6569075" x="8789893"/>
            <a:ext cy="365125" cx="457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8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63" name="Shape 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4" name="Shape 64"/>
          <p:cNvSpPr txBox="1"/>
          <p:nvPr>
            <p:ph idx="10" type="dt"/>
          </p:nvPr>
        </p:nvSpPr>
        <p:spPr>
          <a:xfrm>
            <a:off y="188258" x="6580093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1" type="ftr"/>
          </p:nvPr>
        </p:nvSpPr>
        <p:spPr>
          <a:xfrm>
            <a:off y="188258" x="1120587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y="6569075" x="8789893"/>
            <a:ext cy="365125" cx="457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8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y="1124712" x="0"/>
            <a:ext cy="914400" cx="8915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91425" rIns="91425" lIns="91425" tIns="91425" anchor="ctr" anchorCtr="0"/>
          <a:lstStyle>
            <a:lvl1pPr algn="l" rtl="0" indent="0" mar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 sz="36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y="2590800" x="5147533"/>
            <a:ext cy="3686174" cx="356615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  <a:lvl6pPr rtl="0" indent="-354013" marL="2055813">
              <a:defRPr sz="2000"/>
            </a:lvl6pPr>
            <a:lvl7pPr rtl="0" indent="-354013" marL="2055813">
              <a:defRPr sz="2000"/>
            </a:lvl7pPr>
            <a:lvl8pPr rtl="0" indent="-354013" marL="2055813">
              <a:defRPr sz="2000"/>
            </a:lvl8pPr>
            <a:lvl9pPr rtl="0" indent="-354013" marL="2055813">
              <a:defRPr sz="2000"/>
            </a:lvl9pPr>
          </a:lstStyle>
          <a:p/>
        </p:txBody>
      </p:sp>
      <p:sp>
        <p:nvSpPr>
          <p:cNvPr id="70" name="Shape 70"/>
          <p:cNvSpPr txBox="1"/>
          <p:nvPr>
            <p:ph idx="2" type="body"/>
          </p:nvPr>
        </p:nvSpPr>
        <p:spPr>
          <a:xfrm>
            <a:off y="2039110" x="900951"/>
            <a:ext cy="4224527" cx="3566159"/>
          </a:xfrm>
          <a:prstGeom prst="rect">
            <a:avLst/>
          </a:prstGeom>
          <a:solidFill>
            <a:srgbClr val="E3E5DC"/>
          </a:solidFill>
          <a:ln>
            <a:noFill/>
          </a:ln>
        </p:spPr>
        <p:txBody>
          <a:bodyPr bIns="91425" rIns="91425" lIns="91425" tIns="91425" anchor="t" anchorCtr="0"/>
          <a:lstStyle>
            <a:lvl1pPr algn="l" rtl="0" indent="0" marL="0">
              <a:spcBef>
                <a:spcPts val="2000"/>
              </a:spcBef>
              <a:buClr>
                <a:schemeClr val="accent1"/>
              </a:buClr>
              <a:buFont typeface="Questrial"/>
              <a:buNone/>
              <a:defRPr sz="180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rtl="0" indent="0" marL="457200">
              <a:buFont typeface="Questrial"/>
              <a:buNone/>
              <a:defRPr sz="1200"/>
            </a:lvl2pPr>
            <a:lvl3pPr rtl="0" indent="0" marL="914400">
              <a:buFont typeface="Questrial"/>
              <a:buNone/>
              <a:defRPr sz="1000"/>
            </a:lvl3pPr>
            <a:lvl4pPr rtl="0" indent="0" marL="1371600">
              <a:buFont typeface="Questrial"/>
              <a:buNone/>
              <a:defRPr sz="900"/>
            </a:lvl4pPr>
            <a:lvl5pPr rtl="0" indent="0" marL="1828800">
              <a:buFont typeface="Questrial"/>
              <a:buNone/>
              <a:defRPr sz="900"/>
            </a:lvl5pPr>
            <a:lvl6pPr rtl="0" indent="0" marL="2286000">
              <a:buFont typeface="Questrial"/>
              <a:buNone/>
              <a:defRPr sz="900"/>
            </a:lvl6pPr>
            <a:lvl7pPr rtl="0" indent="0" marL="2743200">
              <a:buFont typeface="Questrial"/>
              <a:buNone/>
              <a:defRPr sz="900"/>
            </a:lvl7pPr>
            <a:lvl8pPr rtl="0" indent="0" marL="3200400">
              <a:buFont typeface="Questrial"/>
              <a:buNone/>
              <a:defRPr sz="900"/>
            </a:lvl8pPr>
            <a:lvl9pPr rtl="0" indent="0" marL="3657600">
              <a:buFont typeface="Questrial"/>
              <a:buNone/>
              <a:defRPr sz="900"/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y="188258" x="6580093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y="188258" x="1120587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y="6569075" x="8789893"/>
            <a:ext cy="365125" cx="457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8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6"/><Relationship Target="../slideLayouts/slideLayout15.xml" Type="http://schemas.openxmlformats.org/officeDocument/2006/relationships/slideLayout" Id="rId15"/><Relationship Target="../slideLayouts/slideLayout14.xml" Type="http://schemas.openxmlformats.org/officeDocument/2006/relationships/slideLayout" Id="rId14"/><Relationship Target="../slideLayouts/slideLayout2.xml" Type="http://schemas.openxmlformats.org/officeDocument/2006/relationships/slideLayout" Id="rId2"/><Relationship Target="../slideLayouts/slideLayout12.xml" Type="http://schemas.openxmlformats.org/officeDocument/2006/relationships/slideLayout" Id="rId12"/><Relationship Target="../slideLayouts/slideLayout1.xml" Type="http://schemas.openxmlformats.org/officeDocument/2006/relationships/slideLayout" Id="rId1"/><Relationship Target="../slideLayouts/slideLayout13.xml" Type="http://schemas.openxmlformats.org/officeDocument/2006/relationships/slideLayout" Id="rId13"/><Relationship Target="../slideLayouts/slideLayout4.xml" Type="http://schemas.openxmlformats.org/officeDocument/2006/relationships/slideLayout" Id="rId4"/><Relationship Target="../slideLayouts/slideLayout10.xml" Type="http://schemas.openxmlformats.org/officeDocument/2006/relationships/slideLayout" Id="rId10"/><Relationship Target="../slideLayouts/slideLayout3.xml" Type="http://schemas.openxmlformats.org/officeDocument/2006/relationships/slideLayout" Id="rId3"/><Relationship Target="../slideLayouts/slideLayout11.xml" Type="http://schemas.openxmlformats.org/officeDocument/2006/relationships/slideLayout" Id="rId11"/><Relationship Target="../slideLayouts/slideLayout9.xml" Type="http://schemas.openxmlformats.org/officeDocument/2006/relationships/slideLayout" Id="rId9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slideLayouts/slideLayout8.xml" Type="http://schemas.openxmlformats.org/officeDocument/2006/relationships/slideLayout" Id="rId8"/><Relationship Target="../slideLayouts/slideLayout7.xml" Type="http://schemas.openxmlformats.org/officeDocument/2006/relationships/slideLayout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1123855" x="0"/>
            <a:ext cy="914400" cx="891381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 strike="noStrike" u="none" b="0" cap="none" baseline="0" sz="3600" i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0">
              <a:defRPr/>
            </a:lvl2pPr>
            <a:lvl3pPr algn="l" rtl="0" marR="0" indent="0" marL="0">
              <a:defRPr/>
            </a:lvl3pPr>
            <a:lvl4pPr algn="l" rtl="0" marR="0" indent="0" marL="0">
              <a:defRPr/>
            </a:lvl4pPr>
            <a:lvl5pPr algn="l" rtl="0" marR="0" indent="0" marL="0">
              <a:defRPr/>
            </a:lvl5pPr>
            <a:lvl6pPr algn="l" rtl="0" marR="0" indent="0" marL="0">
              <a:defRPr/>
            </a:lvl6pPr>
            <a:lvl7pPr algn="l" rtl="0" marR="0" indent="0" marL="0">
              <a:defRPr/>
            </a:lvl7pPr>
            <a:lvl8pPr algn="l" rtl="0" marR="0" indent="0" marL="0">
              <a:defRPr/>
            </a:lvl8pPr>
            <a:lvl9pPr algn="l" rtl="0" marR="0" indent="0" marL="0">
              <a:defRPr/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2595561" x="1114424"/>
            <a:ext cy="3670766" cx="761047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-215900" marL="342900">
              <a:spcBef>
                <a:spcPts val="2000"/>
              </a:spcBef>
              <a:buClr>
                <a:schemeClr val="accent1"/>
              </a:buClr>
              <a:buFont typeface="Questrial"/>
              <a:buChar char="⬜"/>
              <a:defRPr strike="noStrike" u="none" b="0" cap="none" baseline="0" sz="2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-228600" marL="685800">
              <a:spcBef>
                <a:spcPts val="600"/>
              </a:spcBef>
              <a:buClr>
                <a:srgbClr val="51640A"/>
              </a:buClr>
              <a:buFont typeface="Questrial"/>
              <a:buChar char="⬜"/>
              <a:defRPr strike="noStrike" u="none" b="0" cap="none" baseline="0" sz="18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-234950" marL="1035050">
              <a:spcBef>
                <a:spcPts val="600"/>
              </a:spcBef>
              <a:buClr>
                <a:schemeClr val="accent1"/>
              </a:buClr>
              <a:buFont typeface="Questrial"/>
              <a:buChar char="⬜"/>
              <a:defRPr strike="noStrike" u="none" b="0" cap="none" baseline="0" sz="18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-228600" marL="1371600">
              <a:spcBef>
                <a:spcPts val="600"/>
              </a:spcBef>
              <a:buClr>
                <a:srgbClr val="51640A"/>
              </a:buClr>
              <a:buFont typeface="Questrial"/>
              <a:buChar char="⬜"/>
              <a:defRPr strike="noStrike" u="none" b="0" cap="none" baseline="0" sz="18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-234950" marL="1720850">
              <a:spcBef>
                <a:spcPts val="600"/>
              </a:spcBef>
              <a:buClr>
                <a:schemeClr val="accent1"/>
              </a:buClr>
              <a:buFont typeface="Questrial"/>
              <a:buChar char="⬜"/>
              <a:defRPr strike="noStrike" u="none" b="0" cap="none" baseline="0" sz="18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-239713" marL="2055813">
              <a:spcBef>
                <a:spcPts val="360"/>
              </a:spcBef>
              <a:buClr>
                <a:srgbClr val="51640A"/>
              </a:buClr>
              <a:buFont typeface="Questrial"/>
              <a:buChar char="⬜"/>
              <a:defRPr strike="noStrike" u="none" b="0" cap="none" baseline="0" sz="18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-239713" marL="2398713">
              <a:spcBef>
                <a:spcPts val="360"/>
              </a:spcBef>
              <a:buClr>
                <a:schemeClr val="accent1"/>
              </a:buClr>
              <a:buFont typeface="Questrial"/>
              <a:buChar char="⬜"/>
              <a:defRPr strike="noStrike" u="none" b="0" cap="none" baseline="0" sz="18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-241300" marL="2743200">
              <a:spcBef>
                <a:spcPts val="360"/>
              </a:spcBef>
              <a:buClr>
                <a:srgbClr val="51640A"/>
              </a:buClr>
              <a:buFont typeface="Questrial"/>
              <a:buChar char="⬜"/>
              <a:defRPr strike="noStrike" u="none" b="0" cap="none" baseline="0" sz="18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-230188" marL="3087688">
              <a:spcBef>
                <a:spcPts val="360"/>
              </a:spcBef>
              <a:buClr>
                <a:schemeClr val="accent1"/>
              </a:buClr>
              <a:buFont typeface="Questrial"/>
              <a:buChar char="⬜"/>
              <a:defRPr strike="noStrike" u="none" b="0" cap="none" baseline="0" sz="18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0" type="dt"/>
          </p:nvPr>
        </p:nvSpPr>
        <p:spPr>
          <a:xfrm>
            <a:off y="188258" x="6580093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1" type="ftr"/>
          </p:nvPr>
        </p:nvSpPr>
        <p:spPr>
          <a:xfrm>
            <a:off y="188258" x="1120587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0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2" type="sldNum"/>
          </p:nvPr>
        </p:nvSpPr>
        <p:spPr>
          <a:xfrm>
            <a:off y="6569075" x="8789893"/>
            <a:ext cy="365125" cx="457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800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0" name="Shape 10"/>
          <p:cNvSpPr/>
          <p:nvPr/>
        </p:nvSpPr>
        <p:spPr>
          <a:xfrm>
            <a:off y="0" x="914400"/>
            <a:ext cy="182879" cx="7999413"/>
          </a:xfrm>
          <a:prstGeom prst="rect">
            <a:avLst/>
          </a:prstGeom>
          <a:solidFill>
            <a:srgbClr val="D5D9CC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1" name="Shape 11"/>
          <p:cNvSpPr/>
          <p:nvPr/>
        </p:nvSpPr>
        <p:spPr>
          <a:xfrm>
            <a:off y="6675120" x="914400"/>
            <a:ext cy="182879" cx="7999413"/>
          </a:xfrm>
          <a:prstGeom prst="rect">
            <a:avLst/>
          </a:prstGeom>
          <a:solidFill>
            <a:srgbClr val="E3E5DC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0.png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0.png" Type="http://schemas.openxmlformats.org/officeDocument/2006/relationships/image" Id="rId3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hastebin.com/lafiridila.xml" Type="http://schemas.openxmlformats.org/officeDocument/2006/relationships/hyperlink" TargetMode="External" Id="rId4"/><Relationship Target="http://hastebin.com/xamiwofapi.xml" Type="http://schemas.openxmlformats.org/officeDocument/2006/relationships/hyperlink" TargetMode="External" Id="rId3"/><Relationship Target="../media/image06.png" Type="http://schemas.openxmlformats.org/officeDocument/2006/relationships/image" Id="rId6"/><Relationship Target="http://hastebin.com/korahirufa.xml" Type="http://schemas.openxmlformats.org/officeDocument/2006/relationships/hyperlink" TargetMode="External" Id="rId5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hastebin.com/mulomemahu.cs" Type="http://schemas.openxmlformats.org/officeDocument/2006/relationships/hyperlink" TargetMode="External" Id="rId4"/><Relationship Target="http://hastebin.com/luqisekoro.avrasm" Type="http://schemas.openxmlformats.org/officeDocument/2006/relationships/hyperlink" TargetMode="External" Id="rId3"/><Relationship Target="../media/image08.png" Type="http://schemas.openxmlformats.org/officeDocument/2006/relationships/image" Id="rId6"/><Relationship Target="http://hastebin.com/voxosemere.avrasm" Type="http://schemas.openxmlformats.org/officeDocument/2006/relationships/hyperlink" TargetMode="External" Id="rId5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hastebin.com/gufovanapa.xml" Type="http://schemas.openxmlformats.org/officeDocument/2006/relationships/hyperlink" TargetMode="External" Id="rId4"/><Relationship Target="http://hastebin.com/somiboniwe.vala" Type="http://schemas.openxmlformats.org/officeDocument/2006/relationships/hyperlink" TargetMode="External" Id="rId3"/><Relationship Target="../media/image11.png" Type="http://schemas.openxmlformats.org/officeDocument/2006/relationships/image" Id="rId6"/><Relationship Target="../media/image04.png" Type="http://schemas.openxmlformats.org/officeDocument/2006/relationships/image" Id="rId5"/><Relationship Target="../media/image07.png" Type="http://schemas.openxmlformats.org/officeDocument/2006/relationships/image" Id="rId7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www.mycsharpcorner.com/Post.aspx?postID=33" Type="http://schemas.openxmlformats.org/officeDocument/2006/relationships/hyperlink" TargetMode="External" Id="rId4"/><Relationship Target="http://forums.asp.net/t/971802.aspx" Type="http://schemas.openxmlformats.org/officeDocument/2006/relationships/hyperlink" TargetMode="External" Id="rId3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goo.gl/UAwmTs" Type="http://schemas.openxmlformats.org/officeDocument/2006/relationships/hyperlink" TargetMode="External" Id="rId4"/><Relationship Target="http://goo.gl/QAJiMr" Type="http://schemas.openxmlformats.org/officeDocument/2006/relationships/hyperlink" TargetMode="External" Id="rId3"/><Relationship Target="http://www.microsoft.com/web/handlers/webpi.ashx?command=getinstallerredirect&amp;appid=VWDOrVs11AzurePack" Type="http://schemas.openxmlformats.org/officeDocument/2006/relationships/hyperlink" TargetMode="External" Id="rId6"/><Relationship Target="http://www.asp.net/mvc/tutorials" Type="http://schemas.openxmlformats.org/officeDocument/2006/relationships/hyperlink" TargetMode="External" Id="rId5"/><Relationship Target="http://www.microsoft.com/web/gallery/install.aspx?appid=VWDorVS2010SP1Pack" Type="http://schemas.openxmlformats.org/officeDocument/2006/relationships/hyperlink" TargetMode="External" Id="rId7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4"/><Relationship Target="../media/image09.png" Type="http://schemas.openxmlformats.org/officeDocument/2006/relationships/image" Id="rId3"/><Relationship Target="../media/image05.png" Type="http://schemas.openxmlformats.org/officeDocument/2006/relationships/image" Id="rId6"/><Relationship Target="../media/image02.png" Type="http://schemas.openxmlformats.org/officeDocument/2006/relationships/image" Id="rId5"/><Relationship Target="../media/image01.png" Type="http://schemas.openxmlformats.org/officeDocument/2006/relationships/image" Id="rId7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4" name="Shape 1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5" name="Shape 115"/>
          <p:cNvSpPr txBox="1"/>
          <p:nvPr>
            <p:ph type="ctrTitle"/>
          </p:nvPr>
        </p:nvSpPr>
        <p:spPr>
          <a:xfrm>
            <a:off y="2157318" x="0"/>
            <a:ext cy="877823" cx="8915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274300" lIns="1188700" tIns="45700" anchor="ctr" anchorCtr="0">
            <a:noAutofit/>
          </a:bodyPr>
          <a:lstStyle/>
          <a:p>
            <a:pPr>
              <a:buNone/>
            </a:pPr>
            <a:r>
              <a:rPr lang="en-US"/>
              <a:t> </a:t>
            </a:r>
          </a:p>
        </p:txBody>
      </p:sp>
      <p:sp>
        <p:nvSpPr>
          <p:cNvPr id="116" name="Shape 116"/>
          <p:cNvSpPr txBox="1"/>
          <p:nvPr>
            <p:ph idx="1" type="subTitle"/>
          </p:nvPr>
        </p:nvSpPr>
        <p:spPr>
          <a:xfrm>
            <a:off y="5562600" x="533400"/>
            <a:ext cy="990599" cx="7854696"/>
          </a:xfrm>
          <a:prstGeom prst="rect">
            <a:avLst/>
          </a:prstGeom>
          <a:solidFill>
            <a:srgbClr val="E3E5DC"/>
          </a:solidFill>
          <a:ln>
            <a:noFill/>
          </a:ln>
        </p:spPr>
        <p:txBody>
          <a:bodyPr bIns="91425" rIns="274300" lIns="292600" tIns="91425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strike="noStrike" u="none" b="1" cap="none" baseline="0" sz="2000" lang="en-US" i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Haritha Dasari  </a:t>
            </a:r>
          </a:p>
          <a:p>
            <a:pPr rtl="0" lvl="0">
              <a:spcBef>
                <a:spcPts val="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b="1" sz="2000" lang="en-US">
                <a:latin typeface="Arial"/>
                <a:ea typeface="Arial"/>
                <a:cs typeface="Arial"/>
                <a:sym typeface="Arial"/>
              </a:rPr>
              <a:t>Josue Balandrano Coronel -  balandranocoronej@utpa.edu</a:t>
            </a:r>
          </a:p>
          <a:p>
            <a:pPr algn="l" rtl="0" lvl="0" marR="0" indent="0" marL="0">
              <a:spcBef>
                <a:spcPts val="200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strike="noStrike" u="none" b="1" cap="none" baseline="0" sz="260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   </a:t>
            </a:r>
          </a:p>
          <a:p>
            <a:r>
              <a:t/>
            </a:r>
          </a:p>
        </p:txBody>
      </p:sp>
      <p:sp>
        <p:nvSpPr>
          <p:cNvPr id="117" name="Shape 117"/>
          <p:cNvSpPr/>
          <p:nvPr/>
        </p:nvSpPr>
        <p:spPr>
          <a:xfrm>
            <a:off y="1943900" x="1988800"/>
            <a:ext cy="1414000" cx="46324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4" name="Shape 1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5" name="Shape 175"/>
          <p:cNvSpPr txBox="1"/>
          <p:nvPr>
            <p:ph type="title"/>
          </p:nvPr>
        </p:nvSpPr>
        <p:spPr>
          <a:xfrm>
            <a:off y="1123855" x="0"/>
            <a:ext cy="914400" cx="89138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274300" lIns="1188700" tIns="45700" anchor="ctr" anchorCtr="0">
            <a:noAutofit/>
          </a:bodyPr>
          <a:lstStyle/>
          <a:p>
            <a:pPr rtl="0" lvl="0">
              <a:buNone/>
            </a:pPr>
            <a:r>
              <a:rPr lang="en-US"/>
              <a:t>Web Forms</a:t>
            </a:r>
          </a:p>
        </p:txBody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y="2038247" x="713550"/>
            <a:ext cy="4537200" cx="7610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marL="457200">
              <a:spcBef>
                <a:spcPts val="600"/>
              </a:spcBef>
              <a:buNone/>
            </a:pPr>
            <a:r>
              <a:rPr lang="en-US"/>
              <a:t>Pros:</a:t>
            </a:r>
          </a:p>
          <a:p>
            <a:pPr algn="l" rtl="0" lvl="1" marR="0" indent="-327660" marL="708660">
              <a:spcBef>
                <a:spcPts val="600"/>
              </a:spcBef>
              <a:buClr>
                <a:srgbClr val="51640A"/>
              </a:buClr>
              <a:buSzPct val="100000"/>
              <a:buFont typeface="Questrial"/>
              <a:buChar char="➢"/>
            </a:pPr>
            <a:r>
              <a:rPr sz="1400" lang="en-US"/>
              <a:t>Simple development, like ASP.NET Web Pages.</a:t>
            </a:r>
          </a:p>
          <a:p>
            <a:pPr algn="l" rtl="0" lvl="1" marR="0" indent="-327660" marL="708660">
              <a:spcBef>
                <a:spcPts val="600"/>
              </a:spcBef>
              <a:buClr>
                <a:srgbClr val="51640A"/>
              </a:buClr>
              <a:buSzPct val="100000"/>
              <a:buFont typeface="Questrial"/>
              <a:buChar char="➢"/>
            </a:pPr>
            <a:r>
              <a:rPr sz="1400" lang="en-US"/>
              <a:t>Provides look and feel through UI elements, i.e. controls. </a:t>
            </a:r>
          </a:p>
          <a:p>
            <a:pPr algn="l" rtl="0" lvl="1" marR="0" indent="-327660" marL="708660">
              <a:spcBef>
                <a:spcPts val="600"/>
              </a:spcBef>
              <a:buClr>
                <a:srgbClr val="51640A"/>
              </a:buClr>
              <a:buSzPct val="100000"/>
              <a:buFont typeface="Questrial"/>
              <a:buChar char="➢"/>
            </a:pPr>
            <a:r>
              <a:rPr sz="1400" lang="en-US"/>
              <a:t>Development resembles that of creating a Windows Forms application.</a:t>
            </a:r>
          </a:p>
          <a:p>
            <a:pPr algn="l" rtl="0" lvl="1" marR="0" indent="-327660" marL="708660">
              <a:spcBef>
                <a:spcPts val="600"/>
              </a:spcBef>
              <a:buClr>
                <a:srgbClr val="51640A"/>
              </a:buClr>
              <a:buSzPct val="100000"/>
              <a:buFont typeface="Questrial"/>
              <a:buChar char="➢"/>
            </a:pPr>
            <a:r>
              <a:rPr sz="1400" lang="en-US"/>
              <a:t>Graphical interface to create the UI.</a:t>
            </a:r>
          </a:p>
          <a:p>
            <a:pPr algn="l" rtl="0" lvl="1" marR="0" indent="-327660" marL="708660">
              <a:spcBef>
                <a:spcPts val="600"/>
              </a:spcBef>
              <a:buClr>
                <a:srgbClr val="51640A"/>
              </a:buClr>
              <a:buSzPct val="100000"/>
              <a:buFont typeface="Questrial"/>
              <a:buChar char="➢"/>
            </a:pPr>
            <a:r>
              <a:rPr sz="1400" lang="en-US"/>
              <a:t>Since it renders the controls on the server side the Cross-Browser compatibility is less of an issue.</a:t>
            </a:r>
          </a:p>
          <a:p>
            <a:r>
              <a:t/>
            </a:r>
          </a:p>
          <a:p>
            <a:pPr algn="l" rtl="0" lvl="0" marR="0" marL="457200">
              <a:spcBef>
                <a:spcPts val="600"/>
              </a:spcBef>
              <a:buNone/>
            </a:pPr>
            <a:r>
              <a:rPr sz="1400" lang="en-US"/>
              <a:t>Cons:</a:t>
            </a:r>
          </a:p>
          <a:p>
            <a:pPr rtl="0" lvl="1" indent="-327660" marL="708660">
              <a:spcBef>
                <a:spcPts val="600"/>
              </a:spcBef>
              <a:buClr>
                <a:srgbClr val="51640A"/>
              </a:buClr>
              <a:buSzPct val="100000"/>
              <a:buFont typeface="Questrial"/>
              <a:buChar char="➢"/>
            </a:pPr>
            <a:r>
              <a:rPr sz="1400" lang="en-US"/>
              <a:t>ViewState can get really bloated.</a:t>
            </a:r>
          </a:p>
          <a:p>
            <a:pPr rtl="0" lvl="1" indent="-327660" marL="708660">
              <a:spcBef>
                <a:spcPts val="600"/>
              </a:spcBef>
              <a:buClr>
                <a:srgbClr val="51640A"/>
              </a:buClr>
              <a:buSzPct val="100000"/>
              <a:buFont typeface="Questrial"/>
              <a:buChar char="➢"/>
            </a:pPr>
            <a:r>
              <a:rPr sz="1400" lang="en-US"/>
              <a:t>Unable to use multiple &lt;form&gt; tags on the same page.</a:t>
            </a:r>
          </a:p>
          <a:p>
            <a:pPr rtl="0" lvl="1" indent="-327660" marL="708660">
              <a:spcBef>
                <a:spcPts val="600"/>
              </a:spcBef>
              <a:buClr>
                <a:srgbClr val="51640A"/>
              </a:buClr>
              <a:buSzPct val="100000"/>
              <a:buFont typeface="Questrial"/>
              <a:buChar char="➢"/>
            </a:pPr>
            <a:r>
              <a:rPr sz="1400" lang="en-US"/>
              <a:t>The entire page gets sent to the server. </a:t>
            </a:r>
          </a:p>
          <a:p>
            <a:pPr rtl="0" lvl="1" indent="-327660" marL="708660">
              <a:spcBef>
                <a:spcPts val="600"/>
              </a:spcBef>
              <a:buClr>
                <a:srgbClr val="51640A"/>
              </a:buClr>
              <a:buSzPct val="100000"/>
              <a:buFont typeface="Questrial"/>
              <a:buChar char="➢"/>
            </a:pPr>
            <a:r>
              <a:rPr sz="1400" lang="en-US"/>
              <a:t>Can get hard to maintain.</a:t>
            </a:r>
          </a:p>
          <a:p>
            <a:pPr rtl="0" lvl="1" indent="-327660" marL="708660">
              <a:spcBef>
                <a:spcPts val="600"/>
              </a:spcBef>
              <a:buClr>
                <a:srgbClr val="51640A"/>
              </a:buClr>
              <a:buSzPct val="100000"/>
              <a:buFont typeface="Questrial"/>
              <a:buChar char="➢"/>
            </a:pPr>
            <a:r>
              <a:rPr sz="1400" lang="en-US"/>
              <a:t>Performance issues on complex pages.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0" name="Shape 1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1" name="Shape 181"/>
          <p:cNvSpPr txBox="1"/>
          <p:nvPr>
            <p:ph type="title"/>
          </p:nvPr>
        </p:nvSpPr>
        <p:spPr>
          <a:xfrm>
            <a:off y="1123855" x="0"/>
            <a:ext cy="914400" cx="891381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274300" lIns="1188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chemeClr val="lt1"/>
              </a:buClr>
              <a:buSzPct val="25000"/>
              <a:buFont typeface="Questrial"/>
              <a:buNone/>
            </a:pPr>
            <a:r>
              <a:rPr strike="noStrike" u="none" b="0" cap="none" baseline="0" sz="3600" lang="en-US" i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 Controls</a:t>
            </a:r>
          </a:p>
        </p:txBody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y="1867836" x="1089749"/>
            <a:ext cy="3670800" cx="7610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2000"/>
              </a:spcBef>
              <a:buClr>
                <a:schemeClr val="accent1"/>
              </a:buClr>
              <a:buSzPct val="105263"/>
              <a:buFont typeface="Questrial"/>
              <a:buChar char="⬜"/>
            </a:pPr>
            <a:r>
              <a:rPr strike="noStrike" u="none" b="1" cap="none" baseline="0" sz="185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HTML server controls :</a:t>
            </a:r>
          </a:p>
          <a:p>
            <a:pPr algn="l" rtl="0" lvl="1" marR="0" indent="-10159" marL="365760">
              <a:spcBef>
                <a:spcPts val="600"/>
              </a:spcBef>
              <a:buClr>
                <a:srgbClr val="51640A"/>
              </a:buClr>
              <a:buSzPct val="25000"/>
              <a:buFont typeface="Questrial"/>
              <a:buNone/>
            </a:pPr>
            <a:r>
              <a:rPr strike="noStrike" u="none" b="0" cap="none" baseline="0" sz="165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 &lt;input type="text" size="40"&gt; </a:t>
            </a:r>
          </a:p>
          <a:p>
            <a:pPr algn="l" rtl="0" lvl="1" marR="0" indent="-10159" marL="365760">
              <a:spcBef>
                <a:spcPts val="600"/>
              </a:spcBef>
              <a:buClr>
                <a:srgbClr val="51640A"/>
              </a:buClr>
              <a:buSzPct val="25000"/>
              <a:buFont typeface="Questrial"/>
              <a:buNone/>
            </a:pPr>
            <a:r>
              <a:rPr strike="noStrike" u="none" b="0" cap="none" baseline="0" sz="165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It could be converted to a server control, by adding the runat and id attribute:</a:t>
            </a:r>
          </a:p>
          <a:p>
            <a:pPr algn="l" rtl="0" lvl="1" marR="0" indent="-10159" marL="365760">
              <a:spcBef>
                <a:spcPts val="600"/>
              </a:spcBef>
              <a:buClr>
                <a:srgbClr val="51640A"/>
              </a:buClr>
              <a:buSzPct val="25000"/>
              <a:buFont typeface="Questrial"/>
              <a:buNone/>
            </a:pPr>
            <a:r>
              <a:rPr strike="noStrike" u="none" b="0" cap="none" baseline="0" sz="165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&lt;input type="text" id="testtext" size="40" runat="server"&gt; </a:t>
            </a:r>
          </a:p>
          <a:p>
            <a:pPr algn="l" rtl="0" lvl="0" marR="0" indent="-342900" marL="342900">
              <a:spcBef>
                <a:spcPts val="2000"/>
              </a:spcBef>
              <a:buClr>
                <a:schemeClr val="accent1"/>
              </a:buClr>
              <a:buSzPct val="105263"/>
              <a:buFont typeface="Questrial"/>
              <a:buChar char="⬜"/>
            </a:pPr>
            <a:r>
              <a:rPr strike="noStrike" u="none" b="1" cap="none" baseline="0" sz="185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Web server </a:t>
            </a:r>
            <a:r>
              <a:rPr b="1" sz="1850" lang="en-US"/>
              <a:t>c</a:t>
            </a:r>
            <a:r>
              <a:rPr strike="noStrike" u="none" b="1" cap="none" baseline="0" sz="185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ontrols :</a:t>
            </a:r>
          </a:p>
          <a:p>
            <a:pPr algn="l" rtl="0" lvl="1" marR="0" indent="-10159" marL="365760">
              <a:spcBef>
                <a:spcPts val="600"/>
              </a:spcBef>
              <a:buClr>
                <a:srgbClr val="51640A"/>
              </a:buClr>
              <a:buSzPct val="25000"/>
              <a:buFont typeface="Questrial"/>
              <a:buNone/>
            </a:pPr>
            <a:r>
              <a:rPr strike="noStrike" u="none" b="0" cap="none" baseline="0" sz="165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Buttons,TextBoxes,Radio Buttons….</a:t>
            </a:r>
          </a:p>
          <a:p>
            <a:pPr algn="l" rtl="0" lvl="1" marR="0" indent="-10159" marL="365760">
              <a:spcBef>
                <a:spcPts val="600"/>
              </a:spcBef>
              <a:buClr>
                <a:srgbClr val="51640A"/>
              </a:buClr>
              <a:buSzPct val="25000"/>
              <a:buFont typeface="Questrial"/>
              <a:buNone/>
            </a:pPr>
            <a:r>
              <a:rPr strike="noStrike" u="none" b="0" cap="none" baseline="0" sz="165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&lt;asp:Button id="button1" Text="Click me!" runat="server" OnClick="submit" /&gt;</a:t>
            </a:r>
          </a:p>
          <a:p>
            <a:pPr algn="l" rtl="0" lvl="1" marR="0" indent="-10159" marL="365760">
              <a:spcBef>
                <a:spcPts val="600"/>
              </a:spcBef>
              <a:buClr>
                <a:srgbClr val="51640A"/>
              </a:buClr>
              <a:buSzPct val="25000"/>
              <a:buFont typeface="Questrial"/>
              <a:buNone/>
            </a:pPr>
            <a:r>
              <a:rPr sz="1650" lang="en-US"/>
              <a:t>Or they can be created by using HTML Helpers. e.g.:</a:t>
            </a:r>
          </a:p>
          <a:p>
            <a:pPr algn="l" rtl="0" lvl="1" marR="0" indent="-10159" marL="365760">
              <a:spcBef>
                <a:spcPts val="600"/>
              </a:spcBef>
              <a:buClr>
                <a:srgbClr val="51640A"/>
              </a:buClr>
              <a:buSzPct val="25000"/>
              <a:buFont typeface="Questrial"/>
              <a:buNone/>
            </a:pPr>
            <a:r>
              <a:rPr sz="1650" lang="en-US"/>
              <a:t>@HTML.Editor(“test_input”)</a:t>
            </a:r>
          </a:p>
          <a:p>
            <a:pPr algn="l" rtl="0" lvl="0" marR="0" indent="-342900" marL="342900">
              <a:spcBef>
                <a:spcPts val="2000"/>
              </a:spcBef>
              <a:buClr>
                <a:schemeClr val="accent1"/>
              </a:buClr>
              <a:buSzPct val="105263"/>
              <a:buFont typeface="Questrial"/>
              <a:buChar char="⬜"/>
            </a:pPr>
            <a:r>
              <a:rPr strike="noStrike" u="none" b="1" cap="none" baseline="0" sz="185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Validation controls :</a:t>
            </a:r>
            <a:r>
              <a:rPr strike="noStrike" u="none" b="0" cap="none" baseline="0" sz="185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A Validation server control is used to validate the data of an input control.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6" name="Shape 1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7" name="Shape 187"/>
          <p:cNvSpPr txBox="1"/>
          <p:nvPr>
            <p:ph type="title"/>
          </p:nvPr>
        </p:nvSpPr>
        <p:spPr>
          <a:xfrm>
            <a:off y="1123855" x="0"/>
            <a:ext cy="914400" cx="891381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274300" lIns="1188700" tIns="45700" anchor="ctr" anchorCtr="0">
            <a:noAutofit/>
          </a:bodyPr>
          <a:lstStyle/>
          <a:p>
            <a:pPr>
              <a:buNone/>
            </a:pPr>
            <a:r>
              <a:rPr lang="en-US"/>
              <a:t>Model View Controller (MVC)</a:t>
            </a:r>
          </a:p>
        </p:txBody>
      </p:sp>
      <p:sp>
        <p:nvSpPr>
          <p:cNvPr id="188" name="Shape 188"/>
          <p:cNvSpPr txBox="1"/>
          <p:nvPr>
            <p:ph idx="1" type="body"/>
          </p:nvPr>
        </p:nvSpPr>
        <p:spPr>
          <a:xfrm>
            <a:off y="1935480" x="457200"/>
            <a:ext cy="4617720" cx="8686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200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strike="noStrike" u="sng" b="1" cap="none" baseline="0" sz="200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  <a:r>
              <a:rPr strike="noStrike" u="none" b="0" cap="none" baseline="0" sz="200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The MVC model defines web applications with 3 logic layers:</a:t>
            </a:r>
          </a:p>
          <a:p>
            <a:pPr algn="l" rtl="0" lvl="1" marR="0" indent="-353060" marL="708660">
              <a:spcBef>
                <a:spcPts val="600"/>
              </a:spcBef>
              <a:buClr>
                <a:srgbClr val="51640A"/>
              </a:buClr>
              <a:buSzPct val="100000"/>
              <a:buFont typeface="Questrial"/>
              <a:buChar char="➢"/>
            </a:pPr>
            <a:r>
              <a:rPr strike="noStrike" u="none" b="0" cap="none" baseline="0" sz="180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The </a:t>
            </a:r>
            <a:r>
              <a:rPr lang="en-US"/>
              <a:t>backend</a:t>
            </a:r>
            <a:r>
              <a:rPr strike="noStrike" u="none" b="0" cap="none" baseline="0" sz="180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 layer (Model logic)</a:t>
            </a:r>
          </a:p>
          <a:p>
            <a:pPr algn="l" rtl="0" lvl="3" marR="0" indent="0" marL="914400">
              <a:spcBef>
                <a:spcPts val="600"/>
              </a:spcBef>
              <a:buClr>
                <a:srgbClr val="51640A"/>
              </a:buClr>
              <a:buSzPct val="25000"/>
              <a:buFont typeface="Questrial"/>
              <a:buNone/>
            </a:pPr>
            <a:r>
              <a:rPr strike="noStrike" u="none" b="0" cap="none" baseline="0" sz="180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Model objects are the parts of the application that implement the logic for the application's data domai</a:t>
            </a:r>
            <a:r>
              <a:rPr lang="en-US"/>
              <a:t>n, i.e. an abstraction layer for the database.</a:t>
            </a:r>
          </a:p>
          <a:p>
            <a:pPr algn="l" rtl="0" lvl="1" marR="0" indent="-353060" marL="708660">
              <a:spcBef>
                <a:spcPts val="600"/>
              </a:spcBef>
              <a:buClr>
                <a:srgbClr val="51640A"/>
              </a:buClr>
              <a:buSzPct val="100000"/>
              <a:buFont typeface="Questrial"/>
              <a:buChar char="➢"/>
            </a:pPr>
            <a:r>
              <a:rPr strike="noStrike" u="none" b="0" cap="none" baseline="0" sz="180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The display layer (View logic) </a:t>
            </a:r>
          </a:p>
          <a:p>
            <a:pPr algn="l" rtl="0" lvl="3" marR="0" indent="0" marL="914400">
              <a:spcBef>
                <a:spcPts val="600"/>
              </a:spcBef>
              <a:buClr>
                <a:srgbClr val="51640A"/>
              </a:buClr>
              <a:buSzPct val="25000"/>
              <a:buFont typeface="Questrial"/>
              <a:buNone/>
            </a:pPr>
            <a:r>
              <a:rPr strike="noStrike" u="none" b="0" cap="none" baseline="0" sz="180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Views are the components that display the application's user interface (UI)</a:t>
            </a:r>
            <a:r>
              <a:rPr lang="en-US"/>
              <a:t>, i.e. what the user “sees”.</a:t>
            </a:r>
          </a:p>
          <a:p>
            <a:pPr algn="l" rtl="0" lvl="1" marR="0" indent="-353060" marL="708660">
              <a:spcBef>
                <a:spcPts val="600"/>
              </a:spcBef>
              <a:buClr>
                <a:srgbClr val="51640A"/>
              </a:buClr>
              <a:buSzPct val="100000"/>
              <a:buFont typeface="Questrial"/>
              <a:buChar char="➢"/>
            </a:pPr>
            <a:r>
              <a:rPr strike="noStrike" u="none" b="0" cap="none" baseline="0" sz="180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The </a:t>
            </a:r>
            <a:r>
              <a:rPr lang="en-US"/>
              <a:t>business</a:t>
            </a:r>
            <a:r>
              <a:rPr strike="noStrike" u="none" b="0" cap="none" baseline="0" sz="180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  <a:r>
              <a:rPr lang="en-US"/>
              <a:t>layer</a:t>
            </a:r>
            <a:r>
              <a:rPr strike="noStrike" u="none" b="0" cap="none" baseline="0" sz="180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 (Controller logic)</a:t>
            </a:r>
          </a:p>
          <a:p>
            <a:pPr algn="l" rtl="0" lvl="3" marR="0" indent="0" marL="914400">
              <a:spcBef>
                <a:spcPts val="600"/>
              </a:spcBef>
              <a:buClr>
                <a:srgbClr val="51640A"/>
              </a:buClr>
              <a:buSzPct val="25000"/>
              <a:buFont typeface="Questrial"/>
              <a:buNone/>
            </a:pPr>
            <a:r>
              <a:rPr strike="noStrike" u="none" b="0" cap="none" baseline="0" sz="180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Controller </a:t>
            </a:r>
            <a:r>
              <a:rPr lang="en-US"/>
              <a:t>will react to user input and decide if it needs to do a CRUD action to the database or some other logic, as well as which view to return.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189" name="Shape 189"/>
          <p:cNvSpPr/>
          <p:nvPr/>
        </p:nvSpPr>
        <p:spPr>
          <a:xfrm>
            <a:off y="350625" x="6936925"/>
            <a:ext cy="1752600" cx="20764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3" name="Shape 1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4" name="Shape 194"/>
          <p:cNvSpPr txBox="1"/>
          <p:nvPr>
            <p:ph type="title"/>
          </p:nvPr>
        </p:nvSpPr>
        <p:spPr>
          <a:xfrm>
            <a:off y="1123855" x="0"/>
            <a:ext cy="914400" cx="89138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274300" lIns="1188700" tIns="45700" anchor="ctr" anchorCtr="0">
            <a:noAutofit/>
          </a:bodyPr>
          <a:lstStyle/>
          <a:p>
            <a:pPr rtl="0" lvl="0">
              <a:buNone/>
            </a:pPr>
            <a:r>
              <a:rPr lang="en-US"/>
              <a:t>Model View Controller (MVC)</a:t>
            </a:r>
          </a:p>
        </p:txBody>
      </p:sp>
      <p:sp>
        <p:nvSpPr>
          <p:cNvPr id="195" name="Shape 195"/>
          <p:cNvSpPr txBox="1"/>
          <p:nvPr>
            <p:ph idx="1" type="body"/>
          </p:nvPr>
        </p:nvSpPr>
        <p:spPr>
          <a:xfrm>
            <a:off y="1935480" x="457200"/>
            <a:ext cy="4617599" cx="8686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200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sz="1800" lang="en-US"/>
              <a:t>Pros:</a:t>
            </a:r>
          </a:p>
          <a:p>
            <a:pPr algn="l" rtl="0" lvl="1" marR="0" indent="-327660" marL="708660">
              <a:spcBef>
                <a:spcPts val="600"/>
              </a:spcBef>
              <a:buClr>
                <a:srgbClr val="51640A"/>
              </a:buClr>
              <a:buSzPct val="100000"/>
              <a:buFont typeface="Questrial"/>
              <a:buChar char="➢"/>
            </a:pPr>
            <a:r>
              <a:rPr sz="1400" lang="en-US"/>
              <a:t>Separation of the different parts of an application, i.e. modularization of the code.</a:t>
            </a:r>
          </a:p>
          <a:p>
            <a:pPr algn="l" rtl="0" lvl="1" marR="0" indent="-327660" marL="708660">
              <a:spcBef>
                <a:spcPts val="600"/>
              </a:spcBef>
              <a:buClr>
                <a:srgbClr val="51640A"/>
              </a:buClr>
              <a:buSzPct val="100000"/>
              <a:buFont typeface="Questrial"/>
              <a:buChar char="➢"/>
            </a:pPr>
            <a:r>
              <a:rPr sz="1400" lang="en-US"/>
              <a:t>Suitable for more complex sites.</a:t>
            </a:r>
          </a:p>
          <a:p>
            <a:pPr algn="l" rtl="0" lvl="1" marR="0" indent="-327660" marL="708660">
              <a:spcBef>
                <a:spcPts val="600"/>
              </a:spcBef>
              <a:buClr>
                <a:srgbClr val="51640A"/>
              </a:buClr>
              <a:buSzPct val="100000"/>
              <a:buFont typeface="Questrial"/>
              <a:buChar char="➢"/>
            </a:pPr>
            <a:r>
              <a:rPr sz="1400" lang="en-US"/>
              <a:t>Designers and Developers can work in parallel.</a:t>
            </a:r>
          </a:p>
          <a:p>
            <a:pPr algn="l" rtl="0" lvl="1" marR="0" indent="-327660" marL="708660">
              <a:spcBef>
                <a:spcPts val="600"/>
              </a:spcBef>
              <a:buClr>
                <a:srgbClr val="51640A"/>
              </a:buClr>
              <a:buSzPct val="100000"/>
              <a:buFont typeface="Questrial"/>
              <a:buChar char="➢"/>
            </a:pPr>
            <a:r>
              <a:rPr sz="1400" lang="en-US"/>
              <a:t>Easier to maintain.</a:t>
            </a:r>
          </a:p>
          <a:p>
            <a:pPr algn="l" rtl="0" lvl="1" marR="0" indent="-327660" marL="708660">
              <a:spcBef>
                <a:spcPts val="600"/>
              </a:spcBef>
              <a:buClr>
                <a:srgbClr val="51640A"/>
              </a:buClr>
              <a:buSzPct val="100000"/>
              <a:buFont typeface="Questrial"/>
              <a:buChar char="➢"/>
            </a:pPr>
            <a:r>
              <a:rPr sz="1400" lang="en-US"/>
              <a:t>URLs are mapped to controller’s functions, this means faster processing.</a:t>
            </a:r>
          </a:p>
          <a:p>
            <a:pPr algn="l" rtl="0" lvl="1" marR="0" indent="-327660" marL="708660">
              <a:spcBef>
                <a:spcPts val="600"/>
              </a:spcBef>
              <a:buClr>
                <a:srgbClr val="51640A"/>
              </a:buClr>
              <a:buSzPct val="100000"/>
              <a:buFont typeface="Questrial"/>
              <a:buChar char="➢"/>
            </a:pPr>
            <a:r>
              <a:rPr sz="1400" lang="en-US"/>
              <a:t>More secure, since we create a layer for different parts of the application.</a:t>
            </a:r>
          </a:p>
          <a:p>
            <a:r>
              <a:t/>
            </a:r>
          </a:p>
          <a:p>
            <a:pPr algn="l" rtl="0" lvl="0" marR="0" marL="457200">
              <a:spcBef>
                <a:spcPts val="600"/>
              </a:spcBef>
              <a:buNone/>
            </a:pPr>
            <a:r>
              <a:rPr sz="1400" lang="en-US"/>
              <a:t>Cons:</a:t>
            </a:r>
          </a:p>
          <a:p>
            <a:pPr rtl="0" lvl="1" indent="-327660" marL="708660">
              <a:spcBef>
                <a:spcPts val="600"/>
              </a:spcBef>
              <a:buClr>
                <a:srgbClr val="51640A"/>
              </a:buClr>
              <a:buSzPct val="100000"/>
              <a:buFont typeface="Questrial"/>
              <a:buChar char="➢"/>
            </a:pPr>
            <a:r>
              <a:rPr sz="1400" lang="en-US"/>
              <a:t>Might involve a learning curve.</a:t>
            </a:r>
          </a:p>
          <a:p>
            <a:pPr rtl="0" lvl="1" indent="-327660" marL="708660">
              <a:spcBef>
                <a:spcPts val="600"/>
              </a:spcBef>
              <a:buClr>
                <a:srgbClr val="51640A"/>
              </a:buClr>
              <a:buSzPct val="100000"/>
              <a:buFont typeface="Questrial"/>
              <a:buChar char="➢"/>
            </a:pPr>
            <a:r>
              <a:rPr sz="1400" lang="en-US"/>
              <a:t>Code can get very complicated.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196" name="Shape 196"/>
          <p:cNvSpPr/>
          <p:nvPr/>
        </p:nvSpPr>
        <p:spPr>
          <a:xfrm>
            <a:off y="350625" x="6936925"/>
            <a:ext cy="1752600" cx="20764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0" name="Shape 2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1" name="Shape 201"/>
          <p:cNvSpPr txBox="1"/>
          <p:nvPr>
            <p:ph type="title"/>
          </p:nvPr>
        </p:nvSpPr>
        <p:spPr>
          <a:xfrm>
            <a:off y="192580" x="0"/>
            <a:ext cy="914400" cx="89138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274300" lIns="1188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chemeClr val="lt1"/>
              </a:buClr>
              <a:buSzPct val="25000"/>
              <a:buFont typeface="Questrial"/>
              <a:buNone/>
            </a:pPr>
            <a:r>
              <a:rPr lang="en-US"/>
              <a:t>Views</a:t>
            </a:r>
          </a:p>
        </p:txBody>
      </p:sp>
      <p:sp>
        <p:nvSpPr>
          <p:cNvPr id="202" name="Shape 202"/>
          <p:cNvSpPr txBox="1"/>
          <p:nvPr>
            <p:ph idx="1" type="body"/>
          </p:nvPr>
        </p:nvSpPr>
        <p:spPr>
          <a:xfrm>
            <a:off y="1106975" x="318825"/>
            <a:ext cy="5125500" cx="7610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rtl="0" lvl="0" indent="0" marL="0">
              <a:spcBef>
                <a:spcPts val="0"/>
              </a:spcBef>
              <a:buNone/>
            </a:pPr>
            <a:r>
              <a:rPr lang="en-US"/>
              <a:t>+ Layouts or Master Pages.</a:t>
            </a:r>
          </a:p>
          <a:p>
            <a:pPr rtl="0" lvl="0" indent="0" marL="0">
              <a:spcBef>
                <a:spcPts val="0"/>
              </a:spcBef>
              <a:buNone/>
            </a:pPr>
            <a:r>
              <a:rPr lang="en-US"/>
              <a:t>	- Define the skeleton of the design.</a:t>
            </a:r>
          </a:p>
          <a:p>
            <a:pPr rtl="0" lvl="0" indent="457200" marL="0">
              <a:spcBef>
                <a:spcPts val="0"/>
              </a:spcBef>
              <a:buNone/>
            </a:pPr>
            <a:r>
              <a:rPr lang="en-US"/>
              <a:t>- Could also be used to create a universal look &amp; feel.</a:t>
            </a:r>
          </a:p>
          <a:p>
            <a:pPr rtl="0" lvl="0" indent="457200" marL="0">
              <a:spcBef>
                <a:spcPts val="0"/>
              </a:spcBef>
              <a:buNone/>
            </a:pPr>
            <a:r>
              <a:rPr lang="en-US"/>
              <a:t>- Shared folder. </a:t>
            </a:r>
          </a:p>
          <a:p>
            <a:r>
              <a:t/>
            </a:r>
          </a:p>
          <a:p>
            <a:pPr rtl="0" lvl="0" indent="457200" marL="0">
              <a:spcBef>
                <a:spcPts val="0"/>
              </a:spcBef>
              <a:buNone/>
            </a:pPr>
            <a:r>
              <a:rPr sz="1400" lang="en-US"/>
              <a:t>Shared/_Layout: </a:t>
            </a:r>
            <a:r>
              <a:rPr u="sng" sz="1400" lang="en-US">
                <a:solidFill>
                  <a:schemeClr val="hlink"/>
                </a:solidFill>
                <a:hlinkClick r:id="rId3"/>
              </a:rPr>
              <a:t>http://hastebin.com/xamiwofapi.xml</a:t>
            </a:r>
          </a:p>
          <a:p>
            <a:r>
              <a:t/>
            </a:r>
          </a:p>
          <a:p>
            <a:pPr rtl="0" lvl="0" indent="0" marL="0">
              <a:spcBef>
                <a:spcPts val="0"/>
              </a:spcBef>
              <a:buNone/>
            </a:pPr>
            <a:r>
              <a:rPr lang="en-US"/>
              <a:t>+ Regular views.</a:t>
            </a:r>
          </a:p>
          <a:p>
            <a:pPr rtl="0" lvl="0" indent="0" marL="0">
              <a:spcBef>
                <a:spcPts val="0"/>
              </a:spcBef>
              <a:buNone/>
            </a:pPr>
            <a:r>
              <a:rPr lang="en-US"/>
              <a:t>	- Views are called by controller’s functions.</a:t>
            </a:r>
          </a:p>
          <a:p>
            <a:pPr rtl="0" lvl="0" indent="0" marL="0">
              <a:spcBef>
                <a:spcPts val="0"/>
              </a:spcBef>
              <a:buNone/>
            </a:pPr>
            <a:r>
              <a:rPr lang="en-US"/>
              <a:t>	- Strong typed views.</a:t>
            </a:r>
          </a:p>
          <a:p>
            <a:pPr rtl="0" lvl="0" indent="0" marL="0">
              <a:spcBef>
                <a:spcPts val="0"/>
              </a:spcBef>
              <a:buNone/>
            </a:pPr>
            <a:r>
              <a:rPr lang="en-US"/>
              <a:t>	- ViewBag object.</a:t>
            </a:r>
          </a:p>
          <a:p>
            <a:r>
              <a:t/>
            </a:r>
          </a:p>
          <a:p>
            <a:pPr rtl="0" lvl="0" indent="457200" marL="0">
              <a:spcBef>
                <a:spcPts val="0"/>
              </a:spcBef>
              <a:buNone/>
            </a:pPr>
            <a:r>
              <a:rPr sz="1400" lang="en-US"/>
              <a:t>Views/Home/Index: </a:t>
            </a:r>
            <a:r>
              <a:rPr u="sng" sz="1400" lang="en-US">
                <a:solidFill>
                  <a:schemeClr val="hlink"/>
                </a:solidFill>
                <a:hlinkClick r:id="rId4"/>
              </a:rPr>
              <a:t>http://hastebin.com/lafiridila.xml</a:t>
            </a:r>
          </a:p>
          <a:p>
            <a:pPr rtl="0" lvl="0" indent="0" marL="457200">
              <a:spcBef>
                <a:spcPts val="0"/>
              </a:spcBef>
              <a:buNone/>
            </a:pPr>
            <a:r>
              <a:rPr sz="1400" lang="en-US"/>
              <a:t>Views/Store/Index (strongly typed view):  </a:t>
            </a:r>
            <a:r>
              <a:rPr u="sng" sz="1400" lang="en-US">
                <a:solidFill>
                  <a:schemeClr val="hlink"/>
                </a:solidFill>
                <a:hlinkClick r:id="rId5"/>
              </a:rPr>
              <a:t>http://hastebin.com/korahirufa.xml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203" name="Shape 203"/>
          <p:cNvSpPr/>
          <p:nvPr/>
        </p:nvSpPr>
        <p:spPr>
          <a:xfrm>
            <a:off y="2428125" x="7134700"/>
            <a:ext cy="3885049" cx="1841150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7" name="Shape 2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8" name="Shape 208"/>
          <p:cNvSpPr txBox="1"/>
          <p:nvPr>
            <p:ph type="title"/>
          </p:nvPr>
        </p:nvSpPr>
        <p:spPr>
          <a:xfrm>
            <a:off y="192580" x="0"/>
            <a:ext cy="914400" cx="89138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274300" lIns="1188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chemeClr val="lt1"/>
              </a:buClr>
              <a:buSzPct val="25000"/>
              <a:buFont typeface="Questrial"/>
              <a:buNone/>
            </a:pPr>
            <a:r>
              <a:rPr lang="en-US"/>
              <a:t>Controllers</a:t>
            </a:r>
          </a:p>
        </p:txBody>
      </p:sp>
      <p:sp>
        <p:nvSpPr>
          <p:cNvPr id="209" name="Shape 209"/>
          <p:cNvSpPr txBox="1"/>
          <p:nvPr>
            <p:ph idx="1" type="body"/>
          </p:nvPr>
        </p:nvSpPr>
        <p:spPr>
          <a:xfrm>
            <a:off y="1106975" x="325025"/>
            <a:ext cy="5125500" cx="7610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rtl="0" lvl="0" indent="0" marL="457200">
              <a:spcBef>
                <a:spcPts val="0"/>
              </a:spcBef>
              <a:buNone/>
            </a:pPr>
            <a:r>
              <a:rPr lang="en-US"/>
              <a:t>- URLs are mapped to controller’s functions.</a:t>
            </a:r>
          </a:p>
          <a:p>
            <a:pPr rtl="0" lvl="0" indent="0" marL="457200">
              <a:spcBef>
                <a:spcPts val="0"/>
              </a:spcBef>
              <a:buNone/>
            </a:pPr>
            <a:r>
              <a:rPr lang="en-US"/>
              <a:t>- Controllers are classes.</a:t>
            </a:r>
          </a:p>
          <a:p>
            <a:pPr rtl="0" lvl="0" indent="0" marL="457200">
              <a:spcBef>
                <a:spcPts val="0"/>
              </a:spcBef>
              <a:buNone/>
            </a:pPr>
            <a:r>
              <a:rPr lang="en-US"/>
              <a:t>- Sanitize user input, process user input, call views, call CRUD functions to models, etc…</a:t>
            </a:r>
          </a:p>
          <a:p>
            <a:r>
              <a:t/>
            </a:r>
          </a:p>
          <a:p>
            <a:pPr rtl="0" lvl="0" indent="0" marL="457200">
              <a:spcBef>
                <a:spcPts val="0"/>
              </a:spcBef>
              <a:buNone/>
            </a:pPr>
            <a:r>
              <a:rPr sz="1400" lang="en-US"/>
              <a:t>Controllers/HomeController: </a:t>
            </a:r>
            <a:r>
              <a:rPr u="sng" sz="1400" lang="en-US">
                <a:solidFill>
                  <a:schemeClr val="hlink"/>
                </a:solidFill>
                <a:hlinkClick r:id="rId3"/>
              </a:rPr>
              <a:t>http://hastebin.com/luqisekoro.avrasm</a:t>
            </a:r>
          </a:p>
          <a:p>
            <a:pPr rtl="0" lvl="0" indent="0" marL="457200">
              <a:spcBef>
                <a:spcPts val="0"/>
              </a:spcBef>
              <a:buNone/>
            </a:pPr>
            <a:r>
              <a:rPr sz="1400" lang="en-US"/>
              <a:t>Controllers/CartController: </a:t>
            </a:r>
            <a:r>
              <a:rPr u="sng" sz="1400" lang="en-US">
                <a:solidFill>
                  <a:schemeClr val="hlink"/>
                </a:solidFill>
                <a:hlinkClick r:id="rId4"/>
              </a:rPr>
              <a:t>http://hastebin.com/mulomemahu.cs</a:t>
            </a:r>
          </a:p>
          <a:p>
            <a:pPr rtl="0" lvl="0" indent="457200" marL="0">
              <a:spcBef>
                <a:spcPts val="0"/>
              </a:spcBef>
              <a:buNone/>
            </a:pPr>
            <a:r>
              <a:rPr sz="1400" lang="en-US"/>
              <a:t>Controllers/StoreController: </a:t>
            </a:r>
            <a:r>
              <a:rPr u="sng" sz="1400" lang="en-US">
                <a:solidFill>
                  <a:schemeClr val="hlink"/>
                </a:solidFill>
                <a:hlinkClick r:id="rId5"/>
              </a:rPr>
              <a:t>http://hastebin.com/voxosemere.avrasm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210" name="Shape 210"/>
          <p:cNvSpPr/>
          <p:nvPr/>
        </p:nvSpPr>
        <p:spPr>
          <a:xfrm>
            <a:off y="3340875" x="5228075"/>
            <a:ext cy="3488575" cx="3799274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4" name="Shape 2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5" name="Shape 215"/>
          <p:cNvSpPr txBox="1"/>
          <p:nvPr>
            <p:ph type="title"/>
          </p:nvPr>
        </p:nvSpPr>
        <p:spPr>
          <a:xfrm>
            <a:off y="192580" x="0"/>
            <a:ext cy="914400" cx="89138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274300" lIns="1188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chemeClr val="lt1"/>
              </a:buClr>
              <a:buSzPct val="25000"/>
              <a:buFont typeface="Questrial"/>
              <a:buNone/>
            </a:pPr>
            <a:r>
              <a:rPr lang="en-US"/>
              <a:t>Models</a:t>
            </a:r>
          </a:p>
        </p:txBody>
      </p:sp>
      <p:sp>
        <p:nvSpPr>
          <p:cNvPr id="216" name="Shape 216"/>
          <p:cNvSpPr txBox="1"/>
          <p:nvPr>
            <p:ph idx="1" type="body"/>
          </p:nvPr>
        </p:nvSpPr>
        <p:spPr>
          <a:xfrm>
            <a:off y="1106975" x="325025"/>
            <a:ext cy="5125500" cx="7610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rtl="0" lvl="0" indent="0" marL="457200">
              <a:spcBef>
                <a:spcPts val="0"/>
              </a:spcBef>
              <a:buNone/>
            </a:pPr>
            <a:r>
              <a:rPr lang="en-US"/>
              <a:t>- Objects to map out your databases.</a:t>
            </a:r>
          </a:p>
          <a:p>
            <a:pPr rtl="0" lvl="0" indent="0" marL="457200">
              <a:spcBef>
                <a:spcPts val="0"/>
              </a:spcBef>
              <a:buNone/>
            </a:pPr>
            <a:r>
              <a:rPr lang="en-US"/>
              <a:t>- Abstraction layer for databases.</a:t>
            </a:r>
          </a:p>
          <a:p>
            <a:pPr rtl="0" lvl="0" indent="0" marL="457200">
              <a:spcBef>
                <a:spcPts val="0"/>
              </a:spcBef>
              <a:buNone/>
            </a:pPr>
            <a:r>
              <a:rPr lang="en-US"/>
              <a:t>- Should handle any action done to a single row or a table as well as any errors and/or logging.</a:t>
            </a:r>
          </a:p>
          <a:p>
            <a:pPr rtl="0" lvl="0" indent="457200" marL="0">
              <a:spcBef>
                <a:spcPts val="0"/>
              </a:spcBef>
              <a:buNone/>
            </a:pPr>
            <a:r>
              <a:rPr lang="en-US"/>
              <a:t>Models/Products.cs: </a:t>
            </a:r>
            <a:r>
              <a:rPr u="sng" lang="en-US">
                <a:solidFill>
                  <a:schemeClr val="hlink"/>
                </a:solidFill>
                <a:hlinkClick r:id="rId3"/>
              </a:rPr>
              <a:t>http://hastebin.com/somiboniwe.vala</a:t>
            </a:r>
          </a:p>
          <a:p>
            <a:pPr rtl="0" lvl="0" indent="457200" marL="0">
              <a:spcBef>
                <a:spcPts val="0"/>
              </a:spcBef>
              <a:buNone/>
            </a:pPr>
            <a:r>
              <a:rPr lang="en-US"/>
              <a:t>Web.config: </a:t>
            </a:r>
            <a:r>
              <a:rPr u="sng" lang="en-US">
                <a:solidFill>
                  <a:schemeClr val="hlink"/>
                </a:solidFill>
                <a:hlinkClick r:id="rId4"/>
              </a:rPr>
              <a:t>http://hastebin.com/gufovanapa.xml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217" name="Shape 217"/>
          <p:cNvSpPr/>
          <p:nvPr/>
        </p:nvSpPr>
        <p:spPr>
          <a:xfrm>
            <a:off y="3162050" x="719775"/>
            <a:ext cy="3219450" cx="1857375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218" name="Shape 218"/>
          <p:cNvSpPr/>
          <p:nvPr/>
        </p:nvSpPr>
        <p:spPr>
          <a:xfrm>
            <a:off y="3162050" x="2847475"/>
            <a:ext cy="3219450" cx="2166099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id="219" name="Shape 219"/>
          <p:cNvSpPr/>
          <p:nvPr/>
        </p:nvSpPr>
        <p:spPr>
          <a:xfrm>
            <a:off y="3681162" x="5419225"/>
            <a:ext cy="2181225" cx="2562225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3" name="Shape 2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4" name="Shape 224"/>
          <p:cNvSpPr txBox="1"/>
          <p:nvPr>
            <p:ph type="title"/>
          </p:nvPr>
        </p:nvSpPr>
        <p:spPr>
          <a:xfrm>
            <a:off y="1123855" x="0"/>
            <a:ext cy="914400" cx="891381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274300" lIns="1188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chemeClr val="lt1"/>
              </a:buClr>
              <a:buSzPct val="25000"/>
              <a:buFont typeface="Questrial"/>
              <a:buNone/>
            </a:pPr>
            <a:r>
              <a:rPr strike="noStrike" u="none" b="0" cap="none" baseline="0" sz="3600" lang="en-US" i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Assignment</a:t>
            </a:r>
          </a:p>
        </p:txBody>
      </p:sp>
      <p:sp>
        <p:nvSpPr>
          <p:cNvPr id="225" name="Shape 225"/>
          <p:cNvSpPr txBox="1"/>
          <p:nvPr>
            <p:ph idx="1" type="body"/>
          </p:nvPr>
        </p:nvSpPr>
        <p:spPr>
          <a:xfrm>
            <a:off y="2595561" x="1114424"/>
            <a:ext cy="3670766" cx="761047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rtl="0" lvl="0">
              <a:buNone/>
            </a:pPr>
            <a:r>
              <a:rPr lang="en-US"/>
              <a:t>For your assignment you shall…</a:t>
            </a:r>
          </a:p>
          <a:p>
            <a:pPr rtl="0" lvl="0">
              <a:buNone/>
            </a:pPr>
            <a:r>
              <a:rPr lang="en-US"/>
              <a:t>Create a simple form that will send an email with the information inputted by the user. You may user any ASP.NET Model (e.g. Web Pages, MVC or Web Forms).</a:t>
            </a:r>
          </a:p>
          <a:p>
            <a:pPr rtl="0" lvl="0">
              <a:buNone/>
            </a:pPr>
            <a:r>
              <a:rPr lang="en-US"/>
              <a:t>Here’s an example on how to use System.Net.Mail  to get you started. </a:t>
            </a:r>
            <a:r>
              <a:rPr u="sng" lang="en-US">
                <a:solidFill>
                  <a:schemeClr val="hlink"/>
                </a:solidFill>
                <a:hlinkClick r:id="rId3"/>
              </a:rPr>
              <a:t>http://forums.asp.net/t/971802.aspx</a:t>
            </a:r>
          </a:p>
          <a:p>
            <a:pPr rtl="0" lvl="0">
              <a:buNone/>
            </a:pPr>
            <a:r>
              <a:rPr lang="en-US"/>
              <a:t>Here’s an example on how to setup ASP.NET with your gmail acc: </a:t>
            </a:r>
            <a:r>
              <a:rPr u="sng" lang="en-US">
                <a:solidFill>
                  <a:schemeClr val="hlink"/>
                </a:solidFill>
                <a:hlinkClick r:id="rId4"/>
              </a:rPr>
              <a:t>http://www.mycsharpcorner.com/Post.aspx?postID=33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9" name="Shape 2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0" name="Shape 230"/>
          <p:cNvSpPr txBox="1"/>
          <p:nvPr>
            <p:ph type="title"/>
          </p:nvPr>
        </p:nvSpPr>
        <p:spPr>
          <a:xfrm>
            <a:off y="1123855" x="0"/>
            <a:ext cy="914400" cx="891381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274300" lIns="1188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chemeClr val="lt1"/>
              </a:buClr>
              <a:buSzPct val="25000"/>
              <a:buFont typeface="Questrial"/>
              <a:buNone/>
            </a:pPr>
            <a:r>
              <a:rPr strike="noStrike" u="none" b="0" cap="none" baseline="0" sz="3600" lang="en-US" i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Helpful Resources</a:t>
            </a:r>
          </a:p>
        </p:txBody>
      </p:sp>
      <p:sp>
        <p:nvSpPr>
          <p:cNvPr id="231" name="Shape 231"/>
          <p:cNvSpPr txBox="1"/>
          <p:nvPr>
            <p:ph idx="1" type="body"/>
          </p:nvPr>
        </p:nvSpPr>
        <p:spPr>
          <a:xfrm>
            <a:off y="2595561" x="1114424"/>
            <a:ext cy="3670766" cx="761047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1400" lang="en-US"/>
              <a:t>Class Material:</a:t>
            </a:r>
          </a:p>
          <a:p>
            <a:pPr rtl="0" lvl="0" indent="0" marL="127000">
              <a:spcBef>
                <a:spcPts val="0"/>
              </a:spcBef>
              <a:buNone/>
            </a:pPr>
            <a:r>
              <a:rPr sz="1400" lang="en-US"/>
              <a:t>Simple project using ASP.NET 4.0 and VS 2010: </a:t>
            </a:r>
            <a:r>
              <a:rPr u="sng" sz="1400" lang="en-US">
                <a:solidFill>
                  <a:schemeClr val="hlink"/>
                </a:solidFill>
                <a:hlinkClick r:id="rId3"/>
              </a:rPr>
              <a:t>http://goo.gl/QAJiMr</a:t>
            </a:r>
          </a:p>
          <a:p>
            <a:pPr rtl="0" lvl="0" indent="0" marL="127000">
              <a:spcBef>
                <a:spcPts val="0"/>
              </a:spcBef>
              <a:buNone/>
            </a:pPr>
            <a:r>
              <a:rPr sz="1400" lang="en-US"/>
              <a:t>Simple project using ASP.NET 4.5 and VS 2012: </a:t>
            </a:r>
            <a:r>
              <a:rPr u="sng" sz="1400" lang="en-US">
                <a:solidFill>
                  <a:schemeClr val="hlink"/>
                </a:solidFill>
                <a:hlinkClick r:id="rId4"/>
              </a:rPr>
              <a:t>http://goo.gl/UAwmTs</a:t>
            </a:r>
          </a:p>
          <a:p>
            <a:r>
              <a:t/>
            </a:r>
          </a:p>
          <a:p>
            <a:pPr rtl="0" lvl="0" indent="0" marL="127000">
              <a:spcBef>
                <a:spcPts val="0"/>
              </a:spcBef>
              <a:buNone/>
            </a:pPr>
            <a:r>
              <a:rPr sz="1400" lang="en-US"/>
              <a:t>Lots of cool tutorials: </a:t>
            </a:r>
            <a:r>
              <a:rPr u="sng" sz="1400" lang="en-US">
                <a:solidFill>
                  <a:schemeClr val="hlink"/>
                </a:solidFill>
                <a:hlinkClick r:id="rId5"/>
              </a:rPr>
              <a:t>http://www.asp.net/mvc/tutorials</a:t>
            </a:r>
          </a:p>
          <a:p>
            <a:r>
              <a:t/>
            </a:r>
          </a:p>
          <a:p>
            <a:pPr rtl="0" lvl="0" indent="0" marL="127000">
              <a:spcBef>
                <a:spcPts val="0"/>
              </a:spcBef>
              <a:buNone/>
            </a:pPr>
            <a:r>
              <a:rPr sz="1400" lang="en-US"/>
              <a:t>Download Visual Web Developer 2012 (Win Vista and up): </a:t>
            </a:r>
            <a:r>
              <a:rPr u="sng" sz="1400" lang="en-US">
                <a:solidFill>
                  <a:schemeClr val="hlink"/>
                </a:solidFill>
                <a:hlinkClick r:id="rId6"/>
              </a:rPr>
              <a:t>http://www.microsoft.com/web/handlers/webpi.ashx?command=getinstallerredirect&amp;appid=VWDOrVs11AzurePack</a:t>
            </a:r>
          </a:p>
          <a:p>
            <a:r>
              <a:t/>
            </a:r>
          </a:p>
          <a:p>
            <a:pPr rtl="0" lvl="0" indent="0" marL="127000">
              <a:spcBef>
                <a:spcPts val="0"/>
              </a:spcBef>
              <a:buNone/>
            </a:pPr>
            <a:r>
              <a:rPr sz="1400" lang="en-US"/>
              <a:t>Download Visual Web Developer 2010 (Wind XP): </a:t>
            </a:r>
            <a:r>
              <a:rPr u="sng" sz="1400" lang="en-US">
                <a:solidFill>
                  <a:schemeClr val="hlink"/>
                </a:solidFill>
                <a:hlinkClick r:id="rId7"/>
              </a:rPr>
              <a:t>http://www.microsoft.com/web/gallery/install.aspx?appid=VWDorVS2010SP1Pack</a:t>
            </a:r>
          </a:p>
          <a:p>
            <a:pPr rtl="0" lvl="0" indent="0" marL="127000">
              <a:spcBef>
                <a:spcPts val="0"/>
              </a:spcBef>
              <a:buNone/>
            </a:pPr>
            <a:r>
              <a:rPr sz="1400" lang="en-US"/>
              <a:t> 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1" name="Shape 1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2" name="Shape 122"/>
          <p:cNvSpPr txBox="1"/>
          <p:nvPr>
            <p:ph type="title"/>
          </p:nvPr>
        </p:nvSpPr>
        <p:spPr>
          <a:xfrm>
            <a:off y="1123855" x="0"/>
            <a:ext cy="914400" cx="891381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274300" lIns="1188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chemeClr val="lt1"/>
              </a:buClr>
              <a:buSzPct val="25000"/>
              <a:buFont typeface="Questrial"/>
              <a:buNone/>
            </a:pPr>
            <a:r>
              <a:rPr strike="noStrike" u="none" b="0" cap="none" baseline="0" sz="3600" lang="en-US" i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What is ASP.NET?</a:t>
            </a:r>
          </a:p>
        </p:txBody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y="2595561" x="1114424"/>
            <a:ext cy="3670766" cx="761047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2000"/>
              </a:spcBef>
              <a:buClr>
                <a:schemeClr val="accent1"/>
              </a:buClr>
              <a:buSzPct val="100000"/>
              <a:buFont typeface="Questrial"/>
              <a:buChar char="⬜"/>
            </a:pPr>
            <a:r>
              <a:rPr strike="noStrike" u="none" b="1" cap="none" baseline="0" sz="200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ASP.NET</a:t>
            </a:r>
            <a:r>
              <a:rPr strike="noStrike" u="none" b="0" cap="none" baseline="0" sz="200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 is a development framework  for building  web  pages  and websites  with HTML, CSS, Java Script and server scripting.</a:t>
            </a:r>
          </a:p>
          <a:p>
            <a:pPr algn="l" rtl="0" lvl="0" marR="0" indent="-342900" marL="342900">
              <a:spcBef>
                <a:spcPts val="2000"/>
              </a:spcBef>
              <a:buClr>
                <a:schemeClr val="accent1"/>
              </a:buClr>
              <a:buSzPct val="100000"/>
              <a:buFont typeface="Questrial"/>
              <a:buChar char="⬜"/>
            </a:pPr>
            <a:r>
              <a:rPr strike="noStrike" u="none" b="0" cap="none" baseline="0" sz="200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We can develop ASP.NET  web based applications in any .NET complaint languages such as Visual Basic, Visual C# and Jscript.NET .</a:t>
            </a:r>
          </a:p>
          <a:p>
            <a:pPr algn="l" rtl="0" lvl="0" marR="0" indent="-342900" marL="342900">
              <a:spcBef>
                <a:spcPts val="2000"/>
              </a:spcBef>
              <a:buClr>
                <a:schemeClr val="accent1"/>
              </a:buClr>
              <a:buSzPct val="100000"/>
              <a:buFont typeface="Questrial"/>
              <a:buChar char="⬜"/>
            </a:pPr>
            <a:r>
              <a:rPr strike="noStrike" u="none" b="0" cap="none" baseline="0" sz="200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It was first released in January 2002 with version 1.0 of the .NET Framework and is the successor to Microsoft's Active Server Pages(ASP) technology.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7" name="Shape 1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8" name="Shape 128"/>
          <p:cNvSpPr txBox="1"/>
          <p:nvPr>
            <p:ph type="title"/>
          </p:nvPr>
        </p:nvSpPr>
        <p:spPr>
          <a:xfrm>
            <a:off y="1123855" x="0"/>
            <a:ext cy="914400" cx="891381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274300" lIns="1188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chemeClr val="lt1"/>
              </a:buClr>
              <a:buSzPct val="25000"/>
              <a:buFont typeface="Questrial"/>
              <a:buNone/>
            </a:pPr>
            <a:r>
              <a:rPr strike="noStrike" u="none" b="0" cap="none" baseline="0" sz="3600" lang="en-US" i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Advantages </a:t>
            </a:r>
          </a:p>
        </p:txBody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y="2595561" x="1114424"/>
            <a:ext cy="3670766" cx="761047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2000"/>
              </a:spcBef>
              <a:buClr>
                <a:schemeClr val="accent1"/>
              </a:buClr>
              <a:buSzPct val="100000"/>
              <a:buFont typeface="Questrial"/>
              <a:buChar char="➢"/>
            </a:pPr>
            <a:r>
              <a:rPr strike="noStrike" u="none" b="0" cap="none" baseline="0" sz="200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ASP.NET is part of the .NET Framework.</a:t>
            </a:r>
          </a:p>
          <a:p>
            <a:pPr algn="l" rtl="0" lvl="2" marR="0" indent="-5080" marL="640080">
              <a:spcBef>
                <a:spcPts val="60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strike="noStrike" u="none" b="0" cap="none" baseline="0" sz="180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We can use the classes in the .NET Framework to develop any type of applications.</a:t>
            </a:r>
          </a:p>
          <a:p>
            <a:pPr algn="l" rtl="0" lvl="0" marR="0" indent="-342900" marL="342900">
              <a:spcBef>
                <a:spcPts val="2000"/>
              </a:spcBef>
              <a:buClr>
                <a:schemeClr val="accent1"/>
              </a:buClr>
              <a:buSzPct val="100000"/>
              <a:buFont typeface="Questrial"/>
              <a:buChar char="➢"/>
            </a:pPr>
            <a:r>
              <a:rPr strike="noStrike" u="none" b="0" cap="none" baseline="0" sz="200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ASP.NET pages are compiled.</a:t>
            </a:r>
          </a:p>
          <a:p>
            <a:pPr algn="l" rtl="0" lvl="2" marR="0" indent="-5080" marL="640080">
              <a:spcBef>
                <a:spcPts val="60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strike="noStrike" u="none" b="0" cap="none" baseline="0" sz="180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 ASP.NET Web pages and code files are compiled dynamically when users first request a resource, such as an ASP.NET page (.aspx file), from a Web site. After pages and code files have been compiled the first time, the compiled resources are cached, so that subsequent requests to the same page are extremely efficient.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3" name="Shape 1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4" name="Shape 134"/>
          <p:cNvSpPr txBox="1"/>
          <p:nvPr>
            <p:ph type="title"/>
          </p:nvPr>
        </p:nvSpPr>
        <p:spPr>
          <a:xfrm>
            <a:off y="1123855" x="0"/>
            <a:ext cy="914400" cx="891381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274300" lIns="1188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chemeClr val="lt1"/>
              </a:buClr>
              <a:buSzPct val="25000"/>
              <a:buFont typeface="Questrial"/>
              <a:buNone/>
            </a:pPr>
            <a:r>
              <a:rPr strike="noStrike" u="none" b="0" cap="none" baseline="0" sz="3600" lang="en-US" i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Continued…</a:t>
            </a:r>
          </a:p>
        </p:txBody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y="2595561" x="1114424"/>
            <a:ext cy="3670766" cx="761047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2000"/>
              </a:spcBef>
              <a:buClr>
                <a:schemeClr val="accent1"/>
              </a:buClr>
              <a:buSzPct val="100000"/>
              <a:buFont typeface="Questrial"/>
              <a:buChar char="➢"/>
            </a:pPr>
            <a:r>
              <a:rPr strike="noStrike" u="none" b="0" cap="none" baseline="0" sz="200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The source code is comp</a:t>
            </a:r>
            <a:r>
              <a:rPr lang="en-US"/>
              <a:t>iled and </a:t>
            </a:r>
            <a:r>
              <a:rPr strike="noStrike" u="none" b="0" cap="none" baseline="0" sz="200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executed on the server. This provides a lot of power and flexibility to the web pages</a:t>
            </a:r>
            <a:r>
              <a:rPr lang="en-US"/>
              <a:t>, as well as early error detection.</a:t>
            </a:r>
          </a:p>
          <a:p>
            <a:pPr algn="l" rtl="0" lvl="0" marR="0" indent="-342900" marL="342900">
              <a:spcBef>
                <a:spcPts val="2000"/>
              </a:spcBef>
              <a:buClr>
                <a:schemeClr val="accent1"/>
              </a:buClr>
              <a:buSzPct val="100000"/>
              <a:buFont typeface="Questrial"/>
              <a:buChar char="➢"/>
            </a:pPr>
            <a:r>
              <a:rPr strike="noStrike" u="none" b="0" cap="none" baseline="0" sz="200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 Being language-independent, it allows you to choose the language that best applies to your application or partition your application across many languages.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9" name="Shape 1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0" name="Shape 140"/>
          <p:cNvSpPr txBox="1"/>
          <p:nvPr>
            <p:ph type="title"/>
          </p:nvPr>
        </p:nvSpPr>
        <p:spPr>
          <a:xfrm>
            <a:off y="1123855" x="0"/>
            <a:ext cy="914400" cx="891381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274300" lIns="1188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chemeClr val="lt1"/>
              </a:buClr>
              <a:buSzPct val="25000"/>
              <a:buFont typeface="Questrial"/>
              <a:buNone/>
            </a:pPr>
            <a:r>
              <a:rPr strike="noStrike" u="none" b="0" cap="none" baseline="0" sz="3250" lang="en-US" i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Tools for building ASP.NET Websites</a:t>
            </a:r>
          </a:p>
        </p:txBody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y="2595561" x="1114424"/>
            <a:ext cy="3670766" cx="761047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rtl="0" lvl="0" indent="0" marL="0">
              <a:buNone/>
            </a:pPr>
            <a:r>
              <a:rPr lang="en-US"/>
              <a:t>Microsoft created a Visual Studio tool, which is an IDE (Integrated Development Environment). </a:t>
            </a:r>
          </a:p>
          <a:p>
            <a:pPr rtl="0" lvl="0" indent="0" marL="0">
              <a:buNone/>
            </a:pPr>
            <a:r>
              <a:rPr lang="en-US"/>
              <a:t>With the help of this tool you can create different web applications and test them locally, since it comes with a small web server and also different database servers (e.g. MSSQL, SQL Express, …).</a:t>
            </a:r>
          </a:p>
          <a:p>
            <a:pPr lvl="0" indent="0" marL="0">
              <a:buNone/>
            </a:pPr>
            <a:r>
              <a:rPr lang="en-US"/>
              <a:t>There is also Web Matrix, it is mainly used to create ASP.NET Web Pages, it is a simpler IDE and can be used to create simple html files.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5" name="Shape 1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6" name="Shape 146"/>
          <p:cNvSpPr txBox="1"/>
          <p:nvPr>
            <p:ph type="title"/>
          </p:nvPr>
        </p:nvSpPr>
        <p:spPr>
          <a:xfrm>
            <a:off y="1123855" x="0"/>
            <a:ext cy="914400" cx="891381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274300" lIns="1188700" tIns="45700" anchor="ctr" anchorCtr="0">
            <a:noAutofit/>
          </a:bodyPr>
          <a:lstStyle/>
          <a:p>
            <a:pPr>
              <a:buNone/>
            </a:pPr>
            <a:r>
              <a:rPr lang="en-US"/>
              <a:t>Websites using the framework</a:t>
            </a:r>
          </a:p>
        </p:txBody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y="1935480" x="457200"/>
            <a:ext cy="4603345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200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strike="noStrike" u="none" b="0" cap="none" baseline="0" sz="200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Many of the daily websites we use/follow are built using the ASP.NET Technology…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148" name="Shape 148"/>
          <p:cNvSpPr/>
          <p:nvPr/>
        </p:nvSpPr>
        <p:spPr>
          <a:xfrm rot="-2119690">
            <a:off y="3606393" x="5957486"/>
            <a:ext cy="983225" cx="162889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49" name="Shape 149"/>
          <p:cNvSpPr/>
          <p:nvPr/>
        </p:nvSpPr>
        <p:spPr>
          <a:xfrm rot="-2296010">
            <a:off y="3802955" x="564760"/>
            <a:ext cy="933804" cx="270076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50" name="Shape 150"/>
          <p:cNvSpPr/>
          <p:nvPr/>
        </p:nvSpPr>
        <p:spPr>
          <a:xfrm rot="-1930273">
            <a:off y="3157009" x="3869734"/>
            <a:ext cy="1006677" cx="2236148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151" name="Shape 151"/>
          <p:cNvSpPr/>
          <p:nvPr/>
        </p:nvSpPr>
        <p:spPr>
          <a:xfrm rot="-2101695">
            <a:off y="5253099" x="4579974"/>
            <a:ext cy="658159" cx="2394411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id="152" name="Shape 152"/>
          <p:cNvSpPr/>
          <p:nvPr/>
        </p:nvSpPr>
        <p:spPr>
          <a:xfrm rot="-2665406">
            <a:off y="4851448" x="2496634"/>
            <a:ext cy="1114425" cx="1395474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6" name="Shape 1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7" name="Shape 157"/>
          <p:cNvSpPr txBox="1"/>
          <p:nvPr>
            <p:ph type="title"/>
          </p:nvPr>
        </p:nvSpPr>
        <p:spPr>
          <a:xfrm>
            <a:off y="1123855" x="0"/>
            <a:ext cy="914400" cx="891381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274300" lIns="1188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chemeClr val="lt1"/>
              </a:buClr>
              <a:buSzPct val="25000"/>
              <a:buFont typeface="Questrial"/>
              <a:buNone/>
            </a:pPr>
            <a:r>
              <a:rPr strike="noStrike" u="none" b="0" cap="none" baseline="0" sz="3600" lang="en-US" i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ASP.NET Development Models</a:t>
            </a:r>
          </a:p>
        </p:txBody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y="2139161" x="1102099"/>
            <a:ext cy="3670800" cx="7610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2000"/>
              </a:spcBef>
              <a:buClr>
                <a:schemeClr val="accent1"/>
              </a:buClr>
              <a:buSzPct val="153846"/>
              <a:buFont typeface="Questrial"/>
              <a:buChar char="⬜"/>
            </a:pPr>
            <a:r>
              <a:rPr strike="noStrike" u="none" b="0" cap="none" baseline="0" sz="125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ASP.NET supports three different development models:  </a:t>
            </a:r>
          </a:p>
          <a:p>
            <a:pPr algn="l" rtl="0" lvl="2" marR="0" indent="-347980" marL="982980">
              <a:spcBef>
                <a:spcPts val="600"/>
              </a:spcBef>
              <a:buClr>
                <a:schemeClr val="accent1"/>
              </a:buClr>
              <a:buSzPct val="150000"/>
              <a:buFont typeface="Questrial"/>
              <a:buChar char="➢"/>
            </a:pPr>
            <a:r>
              <a:rPr strike="noStrike" u="none" b="0" cap="none" baseline="0" sz="115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Web Pages</a:t>
            </a:r>
          </a:p>
          <a:p>
            <a:pPr algn="l" rtl="0" lvl="2" marR="0" indent="-347980" marL="982980">
              <a:spcBef>
                <a:spcPts val="600"/>
              </a:spcBef>
              <a:buClr>
                <a:schemeClr val="accent1"/>
              </a:buClr>
              <a:buSzPct val="150000"/>
              <a:buFont typeface="Questrial"/>
              <a:buChar char="➢"/>
            </a:pPr>
            <a:r>
              <a:rPr sz="1150" lang="en-US"/>
              <a:t>Web Forms</a:t>
            </a:r>
          </a:p>
          <a:p>
            <a:pPr algn="l" rtl="0" lvl="2" marR="0" indent="-347980" marL="982980">
              <a:spcBef>
                <a:spcPts val="600"/>
              </a:spcBef>
              <a:buClr>
                <a:schemeClr val="accent1"/>
              </a:buClr>
              <a:buSzPct val="150000"/>
              <a:buFont typeface="Questrial"/>
              <a:buChar char="➢"/>
            </a:pPr>
            <a:r>
              <a:rPr b="1" sz="1150" lang="en-US"/>
              <a:t>MVC (Model View Controller) 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2" name="Shape 1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3" name="Shape 163"/>
          <p:cNvSpPr txBox="1"/>
          <p:nvPr>
            <p:ph type="title"/>
          </p:nvPr>
        </p:nvSpPr>
        <p:spPr>
          <a:xfrm>
            <a:off y="1123855" x="0"/>
            <a:ext cy="914400" cx="89138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274300" lIns="1188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chemeClr val="lt1"/>
              </a:buClr>
              <a:buSzPct val="25000"/>
              <a:buFont typeface="Questrial"/>
              <a:buNone/>
            </a:pPr>
            <a:r>
              <a:rPr lang="en-US"/>
              <a:t>Web Pages</a:t>
            </a:r>
          </a:p>
        </p:txBody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y="2139147" x="1102100"/>
            <a:ext cy="4555799" cx="7610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1" marR="0" indent="0" marL="355600">
              <a:spcBef>
                <a:spcPts val="600"/>
              </a:spcBef>
              <a:buClr>
                <a:srgbClr val="51640A"/>
              </a:buClr>
              <a:buSzPct val="25000"/>
              <a:buFont typeface="Questrial"/>
              <a:buNone/>
            </a:pPr>
            <a:r>
              <a:rPr strike="noStrike" u="none" b="0" cap="none" baseline="0" sz="115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         </a:t>
            </a:r>
            <a:r>
              <a:rPr sz="1150" lang="en-US"/>
              <a:t>   </a:t>
            </a:r>
            <a:r>
              <a:rPr strike="noStrike" u="none" b="0" cap="none" baseline="0" sz="115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Web Pages is the simplest programming model for developing ASP.NET </a:t>
            </a:r>
            <a:r>
              <a:rPr sz="1150" lang="en-US"/>
              <a:t>applications</a:t>
            </a:r>
            <a:r>
              <a:rPr strike="noStrike" u="none" b="0" cap="none" baseline="0" sz="115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.</a:t>
            </a:r>
          </a:p>
          <a:p>
            <a:pPr algn="l" rtl="0" lvl="1" marR="0" indent="0" marL="355600">
              <a:spcBef>
                <a:spcPts val="600"/>
              </a:spcBef>
              <a:buClr>
                <a:srgbClr val="51640A"/>
              </a:buClr>
              <a:buSzPct val="25000"/>
              <a:buFont typeface="Questrial"/>
              <a:buNone/>
            </a:pPr>
            <a:r>
              <a:rPr sz="1150" lang="en-US"/>
              <a:t>Pros:</a:t>
            </a:r>
          </a:p>
          <a:p>
            <a:pPr algn="l" rtl="0" lvl="1" marR="0" indent="-353060" marL="708660">
              <a:spcBef>
                <a:spcPts val="600"/>
              </a:spcBef>
              <a:buClr>
                <a:srgbClr val="51640A"/>
              </a:buClr>
              <a:buSzPct val="150000"/>
              <a:buFont typeface="Questrial"/>
              <a:buChar char="➢"/>
            </a:pPr>
            <a:r>
              <a:rPr strike="noStrike" u="none" b="0" cap="none" baseline="0" sz="115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Easy to learn, understand, and use</a:t>
            </a:r>
          </a:p>
          <a:p>
            <a:pPr algn="l" rtl="0" lvl="1" marR="0" indent="-353060" marL="708660">
              <a:spcBef>
                <a:spcPts val="600"/>
              </a:spcBef>
              <a:buClr>
                <a:srgbClr val="51640A"/>
              </a:buClr>
              <a:buSzPct val="150000"/>
              <a:buFont typeface="Questrial"/>
              <a:buChar char="➢"/>
            </a:pPr>
            <a:r>
              <a:rPr strike="noStrike" u="none" b="0" cap="none" baseline="0" sz="115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Built around single web pages</a:t>
            </a:r>
          </a:p>
          <a:p>
            <a:pPr algn="l" rtl="0" lvl="1" marR="0" indent="-353060" marL="708660">
              <a:spcBef>
                <a:spcPts val="600"/>
              </a:spcBef>
              <a:buClr>
                <a:srgbClr val="51640A"/>
              </a:buClr>
              <a:buSzPct val="150000"/>
              <a:buFont typeface="Questrial"/>
              <a:buChar char="➢"/>
            </a:pPr>
            <a:r>
              <a:rPr strike="noStrike" u="none" b="0" cap="none" baseline="0" sz="115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Similar to PHP and Classic ASP</a:t>
            </a:r>
          </a:p>
          <a:p>
            <a:pPr algn="l" rtl="0" lvl="1" marR="0" indent="-353060" marL="708660">
              <a:spcBef>
                <a:spcPts val="600"/>
              </a:spcBef>
              <a:buClr>
                <a:srgbClr val="51640A"/>
              </a:buClr>
              <a:buSzPct val="150000"/>
              <a:buFont typeface="Questrial"/>
              <a:buChar char="➢"/>
            </a:pPr>
            <a:r>
              <a:rPr strike="noStrike" u="none" b="0" cap="none" baseline="0" sz="115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Server scripting with Visual Basic or C#</a:t>
            </a:r>
          </a:p>
          <a:p>
            <a:pPr algn="l" rtl="0" lvl="1" marR="0" indent="-353060" marL="708660">
              <a:spcBef>
                <a:spcPts val="600"/>
              </a:spcBef>
              <a:buClr>
                <a:srgbClr val="51640A"/>
              </a:buClr>
              <a:buSzPct val="150000"/>
              <a:buFont typeface="Questrial"/>
              <a:buChar char="➢"/>
            </a:pPr>
            <a:r>
              <a:rPr strike="noStrike" u="none" b="0" cap="none" baseline="0" sz="115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Full HTML, CSS, and JavaScript control </a:t>
            </a:r>
          </a:p>
          <a:p>
            <a:pPr algn="l" rtl="0" lvl="1" marR="0" indent="-353060" marL="708660">
              <a:spcBef>
                <a:spcPts val="600"/>
              </a:spcBef>
              <a:buClr>
                <a:srgbClr val="51640A"/>
              </a:buClr>
              <a:buSzPct val="150000"/>
              <a:buFont typeface="Questrial"/>
              <a:buChar char="➢"/>
            </a:pPr>
            <a:r>
              <a:rPr strike="noStrike" u="none" b="0" cap="none" baseline="0" sz="115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Web Pages is easy extendable with programmable Web Helpers, including database, video, graphics, social networking and much more.</a:t>
            </a:r>
          </a:p>
          <a:p>
            <a:pPr algn="l" rtl="0" lvl="0" marR="0" marL="457200">
              <a:spcBef>
                <a:spcPts val="600"/>
              </a:spcBef>
              <a:buNone/>
            </a:pPr>
            <a:r>
              <a:rPr sz="1150" lang="en-US"/>
              <a:t>        Cons:</a:t>
            </a:r>
          </a:p>
          <a:p>
            <a:pPr rtl="0" lvl="1" indent="-353060" marL="708660">
              <a:spcBef>
                <a:spcPts val="600"/>
              </a:spcBef>
              <a:buClr>
                <a:srgbClr val="51640A"/>
              </a:buClr>
              <a:buSzPct val="150000"/>
              <a:buFont typeface="Questrial"/>
              <a:buChar char="➢"/>
            </a:pPr>
            <a:r>
              <a:rPr sz="1150" lang="en-US"/>
              <a:t>Server code can be inserted inline with HTML code, creating “spaghetti code”.</a:t>
            </a:r>
          </a:p>
          <a:p>
            <a:pPr rtl="0" lvl="1" indent="-353060" marL="708660">
              <a:spcBef>
                <a:spcPts val="600"/>
              </a:spcBef>
              <a:buClr>
                <a:srgbClr val="51640A"/>
              </a:buClr>
              <a:buSzPct val="150000"/>
              <a:buFont typeface="Questrial"/>
              <a:buChar char="➢"/>
            </a:pPr>
            <a:r>
              <a:rPr sz="1150" lang="en-US"/>
              <a:t>Code can get really hard to maintain.</a:t>
            </a:r>
          </a:p>
          <a:p>
            <a:pPr rtl="0" lvl="1" indent="-353060" marL="708660">
              <a:spcBef>
                <a:spcPts val="600"/>
              </a:spcBef>
              <a:buClr>
                <a:srgbClr val="51640A"/>
              </a:buClr>
              <a:buSzPct val="150000"/>
              <a:buFont typeface="Questrial"/>
              <a:buChar char="➢"/>
            </a:pPr>
            <a:r>
              <a:rPr sz="1150" lang="en-US"/>
              <a:t>Not recommended for complex sites.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8" name="Shape 1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9" name="Shape 169"/>
          <p:cNvSpPr txBox="1"/>
          <p:nvPr>
            <p:ph type="title"/>
          </p:nvPr>
        </p:nvSpPr>
        <p:spPr>
          <a:xfrm>
            <a:off y="1123855" x="0"/>
            <a:ext cy="914400" cx="891381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274300" lIns="1188700" tIns="45700" anchor="ctr" anchorCtr="0">
            <a:noAutofit/>
          </a:bodyPr>
          <a:lstStyle/>
          <a:p>
            <a:pPr>
              <a:buNone/>
            </a:pPr>
            <a:r>
              <a:rPr lang="en-US"/>
              <a:t>Web Forms</a:t>
            </a:r>
          </a:p>
        </p:txBody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y="2038261" x="713549"/>
            <a:ext cy="3670800" cx="7610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1" marR="0" indent="-353060" marL="708660">
              <a:spcBef>
                <a:spcPts val="600"/>
              </a:spcBef>
              <a:buClr>
                <a:srgbClr val="51640A"/>
              </a:buClr>
              <a:buSzPct val="90000"/>
              <a:buFont typeface="Questrial"/>
              <a:buChar char="➢"/>
            </a:pPr>
            <a:r>
              <a:rPr lang="en-US"/>
              <a:t>I</a:t>
            </a:r>
            <a:r>
              <a:rPr strike="noStrike" u="none" b="0" cap="none" baseline="0" sz="180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s the oldest ASP.NET programming model, with event driven web pages written as a combination of HTML, server controls, and server code.</a:t>
            </a:r>
          </a:p>
          <a:p>
            <a:pPr algn="l" rtl="0" lvl="1" marR="0" indent="-353060" marL="708660">
              <a:spcBef>
                <a:spcPts val="600"/>
              </a:spcBef>
              <a:buClr>
                <a:srgbClr val="51640A"/>
              </a:buClr>
              <a:buSzPct val="90000"/>
              <a:buFont typeface="Questrial"/>
              <a:buChar char="➢"/>
            </a:pPr>
            <a:r>
              <a:rPr lang="en-US"/>
              <a:t>A</a:t>
            </a:r>
            <a:r>
              <a:rPr strike="noStrike" u="none" b="0" cap="none" baseline="0" sz="180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re compiled and executed on the server, which generates the HTML that displays the web pages. </a:t>
            </a:r>
          </a:p>
          <a:p>
            <a:pPr algn="l" rtl="0" lvl="1" marR="0" indent="-353060" marL="708660">
              <a:spcBef>
                <a:spcPts val="600"/>
              </a:spcBef>
              <a:buClr>
                <a:srgbClr val="51640A"/>
              </a:buClr>
              <a:buSzPct val="100000"/>
              <a:buFont typeface="Questrial"/>
              <a:buChar char="➢"/>
            </a:pPr>
            <a:r>
              <a:rPr strike="noStrike" u="none" b="0" cap="none" baseline="0" sz="1800" lang="en-US" i="0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 comes with hundreds of different web controls and web components to build user-driven web sites with data access.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Perception">
  <a:themeElements>
    <a:clrScheme name="Perception">
      <a:dk1>
        <a:srgbClr val="000000"/>
      </a:dk1>
      <a:lt1>
        <a:srgbClr val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