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sldIdLst>
    <p:sldId id="256" r:id="rId2"/>
    <p:sldId id="260" r:id="rId3"/>
    <p:sldId id="270" r:id="rId4"/>
    <p:sldId id="261" r:id="rId5"/>
    <p:sldId id="265" r:id="rId6"/>
    <p:sldId id="264" r:id="rId7"/>
    <p:sldId id="262" r:id="rId8"/>
    <p:sldId id="268" r:id="rId9"/>
    <p:sldId id="263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2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A1CFD-BFF0-48BC-9BA5-4974D7A6AB15}" type="datetimeFigureOut">
              <a:rPr lang="en-US" smtClean="0"/>
              <a:t>10/24/2013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h43ks021(v=vs.71).aspx" TargetMode="External"/><Relationship Id="rId2" Type="http://schemas.openxmlformats.org/officeDocument/2006/relationships/hyperlink" Target="http://www.w3schools.com/ADO/ado_ref_connection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sdn.microsoft.com/en-us/library/32c5dh3b(v=vs.71).asp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library/dw70f090(v=vs.71).aspx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E287"/>
                </a:solidFill>
                <a:latin typeface="BrowalliaUPC" panose="020B0604020202020204" pitchFamily="34" charset="-34"/>
                <a:ea typeface="Verdana" panose="020B0604030504040204" pitchFamily="34" charset="0"/>
                <a:cs typeface="BrowalliaUPC" panose="020B0604020202020204" pitchFamily="34" charset="-34"/>
              </a:rPr>
              <a:t>ADO.Net</a:t>
            </a:r>
            <a:endParaRPr lang="en-US" dirty="0">
              <a:solidFill>
                <a:srgbClr val="00E287"/>
              </a:solidFill>
              <a:latin typeface="BrowalliaUPC" panose="020B0604020202020204" pitchFamily="34" charset="-34"/>
              <a:ea typeface="Verdana" panose="020B0604030504040204" pitchFamily="34" charset="0"/>
              <a:cs typeface="BrowalliaUPC" panose="020B0604020202020204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7800" y="134034"/>
            <a:ext cx="101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E287"/>
                </a:solidFill>
                <a:latin typeface="BrowalliaUPC" panose="020B0604020202020204" pitchFamily="34" charset="-34"/>
                <a:ea typeface="Verdana" panose="020B0604030504040204" pitchFamily="34" charset="0"/>
                <a:cs typeface="BrowalliaUPC" panose="020B0604020202020204" pitchFamily="34" charset="-34"/>
              </a:rPr>
              <a:t>&gt;</a:t>
            </a:r>
            <a:endParaRPr lang="en-US" sz="4000" dirty="0">
              <a:solidFill>
                <a:srgbClr val="00E287"/>
              </a:solidFill>
              <a:latin typeface="BrowalliaUPC" panose="020B0604020202020204" pitchFamily="34" charset="-34"/>
              <a:ea typeface="Verdana" panose="020B0604030504040204" pitchFamily="34" charset="0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4994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E287"/>
                </a:solidFill>
              </a:rPr>
              <a:t>Helpful Links</a:t>
            </a:r>
            <a:endParaRPr lang="en-US" dirty="0">
              <a:solidFill>
                <a:srgbClr val="00E28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</a:t>
            </a:r>
            <a:r>
              <a:rPr lang="en-US" sz="3600" dirty="0" smtClean="0"/>
              <a:t>3</a:t>
            </a:r>
            <a:r>
              <a:rPr lang="en-US" dirty="0"/>
              <a:t>s</a:t>
            </a:r>
            <a:r>
              <a:rPr lang="en-US" dirty="0" smtClean="0"/>
              <a:t>chools</a:t>
            </a:r>
          </a:p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2"/>
              </a:rPr>
              <a:t>http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2"/>
              </a:rPr>
              <a:t>://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2"/>
              </a:rPr>
              <a:t>www.w3schools.com/ADO/ado_ref_connection.asp</a:t>
            </a:r>
            <a:endParaRPr lang="en-US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/>
              <a:t>Microsoft</a:t>
            </a:r>
            <a:endParaRPr lang="en-US" dirty="0"/>
          </a:p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3"/>
              </a:rPr>
              <a:t>http://msdn.microsoft.com/en-us/library/h43ks021(v=vs.71).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3"/>
              </a:rPr>
              <a:t>aspx</a:t>
            </a:r>
            <a:endParaRPr lang="en-US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4"/>
              </a:rPr>
              <a:t>http://msdn.microsoft.com/en-us/library/32c5dh3b(v=vs.71).aspx</a:t>
            </a:r>
            <a:endParaRPr lang="en-US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22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E287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What is </a:t>
            </a:r>
            <a:r>
              <a:rPr lang="en-US" dirty="0" smtClean="0">
                <a:solidFill>
                  <a:srgbClr val="00E287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Ado.Net</a:t>
            </a:r>
            <a:r>
              <a:rPr lang="en-US" dirty="0" smtClean="0">
                <a:solidFill>
                  <a:srgbClr val="00E287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?</a:t>
            </a:r>
            <a:endParaRPr lang="en-US" dirty="0">
              <a:solidFill>
                <a:srgbClr val="00E287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Microsoft </a:t>
            </a:r>
            <a:r>
              <a:rPr lang="en-US" dirty="0" smtClean="0">
                <a:solidFill>
                  <a:srgbClr val="00B0F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A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ctiveX </a:t>
            </a:r>
            <a:r>
              <a:rPr lang="en-US" dirty="0" smtClean="0">
                <a:solidFill>
                  <a:srgbClr val="00B0F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D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ata </a:t>
            </a:r>
            <a:r>
              <a:rPr lang="en-US" dirty="0" smtClean="0">
                <a:solidFill>
                  <a:srgbClr val="00B0F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O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bjects</a:t>
            </a:r>
          </a:p>
          <a:p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Programming interface to access data in a database and update, manipulate or retrieve information</a:t>
            </a:r>
          </a:p>
          <a:p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Automatically installed as Part of  Microsoft .NET Framework </a:t>
            </a:r>
          </a:p>
          <a:p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Simply-Set 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of Classes or 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Frameworks</a:t>
            </a:r>
            <a:endParaRPr lang="en-US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Library for accessing Databases</a:t>
            </a:r>
            <a:endParaRPr lang="en-US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99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E287"/>
                </a:solidFill>
              </a:rPr>
              <a:t>How Do To Get </a:t>
            </a:r>
            <a:r>
              <a:rPr lang="en-US" dirty="0" smtClean="0">
                <a:solidFill>
                  <a:srgbClr val="00E287"/>
                </a:solidFill>
              </a:rPr>
              <a:t>ADO.Net</a:t>
            </a:r>
            <a:endParaRPr lang="en-US" dirty="0">
              <a:solidFill>
                <a:srgbClr val="00E28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of </a:t>
            </a:r>
            <a:r>
              <a:rPr lang="en-US" dirty="0" smtClean="0"/>
              <a:t>.Net</a:t>
            </a:r>
            <a:r>
              <a:rPr lang="en-US" dirty="0" smtClean="0"/>
              <a:t> framework provided by Microsoft </a:t>
            </a:r>
          </a:p>
          <a:p>
            <a:r>
              <a:rPr lang="en-US" dirty="0" smtClean="0"/>
              <a:t>Part of Visual Basic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42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E287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Types of </a:t>
            </a:r>
            <a:r>
              <a:rPr lang="en-US" dirty="0" smtClean="0">
                <a:solidFill>
                  <a:srgbClr val="00E287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.Net</a:t>
            </a:r>
            <a:r>
              <a:rPr lang="en-US" dirty="0" smtClean="0">
                <a:solidFill>
                  <a:srgbClr val="00E287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Apps</a:t>
            </a:r>
            <a:endParaRPr lang="en-US" dirty="0">
              <a:solidFill>
                <a:srgbClr val="00E287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Can connect to a database using ADO.NET to execute, run, retrieve and modify information:</a:t>
            </a:r>
          </a:p>
          <a:p>
            <a:pPr lvl="1"/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ASP.NET Web Application</a:t>
            </a:r>
          </a:p>
          <a:p>
            <a:pPr lvl="1"/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Windows Application</a:t>
            </a:r>
          </a:p>
          <a:p>
            <a:pPr lvl="1"/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Console Application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031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E287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Goal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Leverage </a:t>
            </a:r>
          </a:p>
          <a:p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Integrated XML support</a:t>
            </a:r>
          </a:p>
          <a:p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Program</a:t>
            </a:r>
          </a:p>
          <a:p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Create Tables</a:t>
            </a:r>
          </a:p>
          <a:p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Build Applications</a:t>
            </a:r>
            <a:endParaRPr lang="en-US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0877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E287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What Makes Up </a:t>
            </a:r>
            <a:r>
              <a:rPr lang="en-US" dirty="0" smtClean="0">
                <a:solidFill>
                  <a:srgbClr val="00E287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.Net</a:t>
            </a:r>
            <a:endParaRPr lang="en-US" dirty="0">
              <a:solidFill>
                <a:srgbClr val="00E287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Core</a:t>
            </a:r>
            <a:endParaRPr lang="en-US" sz="3200" dirty="0">
              <a:solidFill>
                <a:schemeClr val="bg2">
                  <a:lumMod val="60000"/>
                  <a:lumOff val="40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Connection</a:t>
            </a:r>
          </a:p>
          <a:p>
            <a:r>
              <a:rPr lang="en-US" sz="32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Command</a:t>
            </a:r>
          </a:p>
          <a:p>
            <a:r>
              <a:rPr lang="en-US" sz="32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DataReader</a:t>
            </a:r>
            <a:endParaRPr lang="en-US" sz="3200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r>
              <a:rPr lang="en-US" sz="32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DataAdapter</a:t>
            </a:r>
            <a:endParaRPr lang="en-US" sz="3200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r>
              <a:rPr lang="en-US" sz="32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DataSet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Additional</a:t>
            </a:r>
            <a:endParaRPr lang="en-US" sz="3200" dirty="0">
              <a:solidFill>
                <a:schemeClr val="bg2">
                  <a:lumMod val="60000"/>
                  <a:lumOff val="40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Transaction</a:t>
            </a:r>
          </a:p>
          <a:p>
            <a:r>
              <a:rPr lang="en-US" sz="32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CommandBuilder</a:t>
            </a:r>
            <a:endParaRPr lang="en-US" sz="3200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r>
              <a:rPr lang="en-US" sz="32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ConnectionStringBuilder</a:t>
            </a:r>
            <a:endParaRPr lang="en-US" sz="3200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r>
              <a:rPr lang="en-US" sz="32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Parameter</a:t>
            </a:r>
          </a:p>
          <a:p>
            <a:r>
              <a:rPr lang="en-US" sz="32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Exception</a:t>
            </a:r>
          </a:p>
          <a:p>
            <a:r>
              <a:rPr lang="en-US" sz="32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Error</a:t>
            </a:r>
          </a:p>
          <a:p>
            <a:r>
              <a:rPr lang="en-US" sz="32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ClientPermission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9327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E287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Connect to Database Providers</a:t>
            </a:r>
            <a:endParaRPr lang="en-US" dirty="0">
              <a:solidFill>
                <a:srgbClr val="00E287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Oracle </a:t>
            </a:r>
          </a:p>
          <a:p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SQL </a:t>
            </a:r>
          </a:p>
          <a:p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Open Database Connectivity (ODBC)</a:t>
            </a:r>
          </a:p>
          <a:p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Object Linking and Embedding Database (OLEDB)</a:t>
            </a:r>
          </a:p>
          <a:p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EntityClient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Provider</a:t>
            </a:r>
          </a:p>
          <a:p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SQL Server Compact 4.0</a:t>
            </a:r>
            <a:endParaRPr lang="en-US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6854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E287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How to Connect to a Database</a:t>
            </a:r>
            <a:endParaRPr lang="en-US" dirty="0">
              <a:solidFill>
                <a:srgbClr val="00E287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Create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 an ADO connection to a database</a:t>
            </a:r>
          </a:p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Open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 the database connection</a:t>
            </a:r>
          </a:p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Create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 an ADO 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dataset</a:t>
            </a:r>
            <a:endParaRPr lang="en-US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Open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 the 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dataset</a:t>
            </a:r>
            <a:endParaRPr lang="en-US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Extract 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the data you need from the 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dataset</a:t>
            </a:r>
            <a:endParaRPr lang="en-US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Close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 the 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dataset</a:t>
            </a:r>
            <a:endParaRPr lang="en-US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Close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 the connection</a:t>
            </a:r>
          </a:p>
        </p:txBody>
      </p:sp>
    </p:spTree>
    <p:extLst>
      <p:ext uri="{BB962C8B-B14F-4D97-AF65-F5344CB8AC3E}">
        <p14:creationId xmlns:p14="http://schemas.microsoft.com/office/powerpoint/2010/main" val="241586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88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E287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Connection</a:t>
            </a:r>
            <a:r>
              <a:rPr lang="en-US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dirty="0" smtClean="0">
                <a:solidFill>
                  <a:srgbClr val="00E287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Syntax</a:t>
            </a:r>
            <a:endParaRPr lang="en-US" dirty="0">
              <a:solidFill>
                <a:srgbClr val="00E287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42900" y="1150874"/>
            <a:ext cx="8416925" cy="6397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.</a:t>
            </a:r>
            <a:r>
              <a:rPr 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xxxFile</a:t>
            </a:r>
            <a:endParaRPr lang="en-US" sz="3200" dirty="0">
              <a:solidFill>
                <a:schemeClr val="accent2">
                  <a:lumMod val="60000"/>
                  <a:lumOff val="40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62744" y="1790636"/>
            <a:ext cx="4040188" cy="1384995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Import/using</a:t>
            </a:r>
            <a:r>
              <a:rPr lang="en-US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System.Data.SqlClient</a:t>
            </a:r>
            <a:endParaRPr lang="en-US" sz="2800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r>
              <a:rPr lang="en-US" sz="28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Import/using</a:t>
            </a:r>
            <a:r>
              <a:rPr lang="en-US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System.Data.OracleClient</a:t>
            </a:r>
            <a:endParaRPr lang="en-US" sz="2800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r>
              <a:rPr lang="en-US" sz="28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Import/using</a:t>
            </a:r>
            <a:r>
              <a:rPr lang="en-US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sz="28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System.Data.OleDb</a:t>
            </a:r>
            <a:endParaRPr lang="en-US" sz="2800" dirty="0" smtClean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3232" y="3651152"/>
            <a:ext cx="8776259" cy="20705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Compile and Run </a:t>
            </a:r>
            <a:r>
              <a:rPr lang="en-US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ADO.Net</a:t>
            </a:r>
            <a:endParaRPr lang="en-US" sz="3200" dirty="0" smtClean="0">
              <a:solidFill>
                <a:schemeClr val="accent2">
                  <a:lumMod val="60000"/>
                  <a:lumOff val="40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indent="0">
              <a:buNone/>
            </a:pPr>
            <a:r>
              <a:rPr lang="en-US" sz="3600" dirty="0">
                <a:hlinkClick r:id="rId2"/>
              </a:rPr>
              <a:t>http://msdn.microsoft.com/en-us/library/dw70f090(v=vs.71).aspx</a:t>
            </a:r>
            <a:endParaRPr lang="en-US" sz="32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497388" y="2406889"/>
            <a:ext cx="5929970" cy="1812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402932" y="1790635"/>
            <a:ext cx="4631015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Import/using</a:t>
            </a:r>
            <a:r>
              <a:rPr lang="en-US" sz="27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sz="2700" dirty="0">
                <a:latin typeface="BrowalliaUPC" panose="020B0604020202020204" pitchFamily="34" charset="-34"/>
                <a:cs typeface="BrowalliaUPC" panose="020B0604020202020204" pitchFamily="34" charset="-34"/>
              </a:rPr>
              <a:t>System.Data.Odbc</a:t>
            </a:r>
            <a:endParaRPr lang="en-US" sz="27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Import/using</a:t>
            </a:r>
            <a:r>
              <a:rPr lang="en-US" sz="27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sz="2700" dirty="0">
                <a:latin typeface="BrowalliaUPC" panose="020B0604020202020204" pitchFamily="34" charset="-34"/>
                <a:cs typeface="BrowalliaUPC" panose="020B0604020202020204" pitchFamily="34" charset="-34"/>
              </a:rPr>
              <a:t>System.Data.EntityClient</a:t>
            </a:r>
            <a:endParaRPr lang="en-US" sz="27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Import/using</a:t>
            </a:r>
            <a:r>
              <a:rPr lang="en-US" sz="27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sz="2700" dirty="0">
                <a:latin typeface="BrowalliaUPC" panose="020B0604020202020204" pitchFamily="34" charset="-34"/>
                <a:cs typeface="BrowalliaUPC" panose="020B0604020202020204" pitchFamily="34" charset="-34"/>
              </a:rPr>
              <a:t>System.Data.SqlServerCe</a:t>
            </a:r>
            <a:endParaRPr lang="en-US" sz="27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0975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1270</TotalTime>
  <Words>224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BrowalliaUPC</vt:lpstr>
      <vt:lpstr>Calibri</vt:lpstr>
      <vt:lpstr>Verdana</vt:lpstr>
      <vt:lpstr>Black</vt:lpstr>
      <vt:lpstr>ADO.Net</vt:lpstr>
      <vt:lpstr>What is Ado.Net?</vt:lpstr>
      <vt:lpstr>How Do To Get ADO.Net</vt:lpstr>
      <vt:lpstr>Types of .Net Apps</vt:lpstr>
      <vt:lpstr>Goal </vt:lpstr>
      <vt:lpstr>What Makes Up .Net</vt:lpstr>
      <vt:lpstr>Connect to Database Providers</vt:lpstr>
      <vt:lpstr>How to Connect to a Database</vt:lpstr>
      <vt:lpstr>Connection Syntax</vt:lpstr>
      <vt:lpstr>Helpful Links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Ado.Net</dc:title>
  <dc:creator>Vincent Schoenmakers</dc:creator>
  <cp:lastModifiedBy>Vincent Schoenmakers</cp:lastModifiedBy>
  <cp:revision>29</cp:revision>
  <dcterms:created xsi:type="dcterms:W3CDTF">2013-10-03T19:46:02Z</dcterms:created>
  <dcterms:modified xsi:type="dcterms:W3CDTF">2013-10-24T19:56:12Z</dcterms:modified>
</cp:coreProperties>
</file>