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7" r:id="rId5"/>
    <p:sldId id="257" r:id="rId6"/>
    <p:sldId id="258" r:id="rId7"/>
    <p:sldId id="259" r:id="rId8"/>
    <p:sldId id="260" r:id="rId9"/>
    <p:sldId id="264" r:id="rId10"/>
    <p:sldId id="265" r:id="rId11"/>
    <p:sldId id="266" r:id="rId12"/>
    <p:sldId id="269" r:id="rId13"/>
    <p:sldId id="267" r:id="rId14"/>
    <p:sldId id="268" r:id="rId15"/>
    <p:sldId id="271" r:id="rId16"/>
    <p:sldId id="272" r:id="rId17"/>
    <p:sldId id="270" r:id="rId18"/>
    <p:sldId id="261" r:id="rId19"/>
    <p:sldId id="273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105" d="100"/>
          <a:sy n="105" d="100"/>
        </p:scale>
        <p:origin x="-13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6F66075-039A-4A42-BBDC-A6CB2CD745BB}" type="datetimeFigureOut">
              <a:rPr lang="en-US" smtClean="0"/>
              <a:t>10/29/2012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A69891F-C003-44D0-832A-A91760E8BA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ampserver.com/e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3schools.com/sq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and Databases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"/>
            <a:ext cx="873562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-1"/>
            <a:ext cx="7620000" cy="690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650231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0"/>
            <a:ext cx="6324600" cy="7193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0"/>
            <a:ext cx="73478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Useful aggregate functions:</a:t>
            </a:r>
          </a:p>
          <a:p>
            <a:r>
              <a:rPr lang="en-US" dirty="0"/>
              <a:t>AVG() - Returns the average value</a:t>
            </a:r>
          </a:p>
          <a:p>
            <a:r>
              <a:rPr lang="en-US" dirty="0"/>
              <a:t>COUNT() - Returns the number of rows</a:t>
            </a:r>
          </a:p>
          <a:p>
            <a:r>
              <a:rPr lang="en-US" dirty="0"/>
              <a:t>FIRST() - Returns the first value</a:t>
            </a:r>
          </a:p>
          <a:p>
            <a:r>
              <a:rPr lang="en-US" dirty="0"/>
              <a:t>LAST() - Returns the last value</a:t>
            </a:r>
          </a:p>
          <a:p>
            <a:r>
              <a:rPr lang="en-US" dirty="0"/>
              <a:t>MAX() - Returns the largest value</a:t>
            </a:r>
          </a:p>
          <a:p>
            <a:r>
              <a:rPr lang="en-US" dirty="0"/>
              <a:t>MIN() - Returns the smallest value</a:t>
            </a:r>
          </a:p>
          <a:p>
            <a:r>
              <a:rPr lang="en-US" dirty="0"/>
              <a:t>SUM() - Returns the sum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M`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91600" cy="6751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SQL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The COUNT(</a:t>
            </a:r>
            <a:r>
              <a:rPr lang="en-US" sz="1800" dirty="0" err="1"/>
              <a:t>column_name</a:t>
            </a:r>
            <a:r>
              <a:rPr lang="en-US" sz="1800" dirty="0"/>
              <a:t>) function returns the number of values (NULL values will not be counted) of the specified column</a:t>
            </a:r>
            <a:r>
              <a:rPr lang="en-US" sz="1800" dirty="0" smtClean="0"/>
              <a:t>:</a:t>
            </a:r>
          </a:p>
          <a:p>
            <a:pPr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SELECT COUNT(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column_name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) FROM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table_name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1981200"/>
            <a:ext cx="7356929" cy="485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b="1" dirty="0" smtClean="0"/>
              <a:t>Download and install WAMP Server at their official website:</a:t>
            </a:r>
            <a:endParaRPr lang="en-US" b="1" dirty="0"/>
          </a:p>
          <a:p>
            <a:pPr fontAlgn="base">
              <a:buNone/>
            </a:pPr>
            <a:r>
              <a:rPr lang="en-US" b="1" dirty="0" smtClean="0">
                <a:hlinkClick r:id="rId2"/>
              </a:rPr>
              <a:t>http://www.wampserver.com/en</a:t>
            </a:r>
            <a:endParaRPr lang="en-US" b="1" dirty="0" smtClean="0"/>
          </a:p>
          <a:p>
            <a:pPr fontAlgn="base"/>
            <a:endParaRPr lang="en-US" dirty="0" smtClean="0"/>
          </a:p>
          <a:p>
            <a:pPr marL="0" indent="0" fontAlgn="base">
              <a:buNone/>
            </a:pPr>
            <a:r>
              <a:rPr lang="en-US" b="1" dirty="0" smtClean="0"/>
              <a:t>Test your </a:t>
            </a:r>
            <a:r>
              <a:rPr lang="en-US" b="1" dirty="0" err="1" smtClean="0"/>
              <a:t>WampServery</a:t>
            </a:r>
            <a:r>
              <a:rPr lang="en-US" b="1" dirty="0" smtClean="0"/>
              <a:t>:</a:t>
            </a:r>
          </a:p>
          <a:p>
            <a:pPr marL="565150" lvl="1" indent="-280988" fontAlgn="base"/>
            <a:r>
              <a:rPr lang="en-US" dirty="0" smtClean="0"/>
              <a:t>Open </a:t>
            </a:r>
            <a:r>
              <a:rPr lang="en-US" dirty="0"/>
              <a:t>your favorite browser</a:t>
            </a:r>
          </a:p>
          <a:p>
            <a:pPr marL="565150" lvl="1" indent="-280988" fontAlgn="base"/>
            <a:r>
              <a:rPr lang="en-US" dirty="0"/>
              <a:t>Type, http://127.0.0.1/ OR http://localhost/</a:t>
            </a:r>
          </a:p>
          <a:p>
            <a:pPr marL="565150" lvl="1" indent="-280988" fontAlgn="base"/>
            <a:r>
              <a:rPr lang="en-US" dirty="0"/>
              <a:t>Hit Enter</a:t>
            </a:r>
          </a:p>
          <a:p>
            <a:pPr marL="0" indent="0" fontAlgn="base">
              <a:buNone/>
            </a:pPr>
            <a:r>
              <a:rPr lang="en-US" dirty="0"/>
              <a:t>You have successfully installed </a:t>
            </a:r>
            <a:r>
              <a:rPr lang="en-US" dirty="0" err="1"/>
              <a:t>WampServer</a:t>
            </a:r>
            <a:r>
              <a:rPr lang="en-US" dirty="0"/>
              <a:t> on your computer if you have seen the welcome screen of </a:t>
            </a:r>
            <a:r>
              <a:rPr lang="en-US" dirty="0" err="1"/>
              <a:t>WampServer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</a:t>
            </a:r>
            <a:r>
              <a:rPr lang="en-US" dirty="0" err="1" smtClean="0"/>
              <a:t>myAdmin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You can launch </a:t>
            </a:r>
            <a:r>
              <a:rPr lang="en-US" dirty="0" err="1"/>
              <a:t>phpMyAdmin</a:t>
            </a:r>
            <a:r>
              <a:rPr lang="en-US" dirty="0"/>
              <a:t> console by one of the following means,</a:t>
            </a:r>
          </a:p>
          <a:p>
            <a:pPr lvl="1" fontAlgn="base"/>
            <a:r>
              <a:rPr lang="en-US" dirty="0"/>
              <a:t>Click on </a:t>
            </a:r>
            <a:r>
              <a:rPr lang="en-US" dirty="0" err="1"/>
              <a:t>phpmyadmin</a:t>
            </a:r>
            <a:r>
              <a:rPr lang="en-US" dirty="0"/>
              <a:t> link on </a:t>
            </a:r>
            <a:r>
              <a:rPr lang="en-US" dirty="0" err="1"/>
              <a:t>WampServer</a:t>
            </a:r>
            <a:r>
              <a:rPr lang="en-US" dirty="0"/>
              <a:t> welcome screen</a:t>
            </a:r>
          </a:p>
          <a:p>
            <a:pPr lvl="1" fontAlgn="base"/>
            <a:r>
              <a:rPr lang="en-US" dirty="0"/>
              <a:t>Type: http://127.0.0.1/phpmyadmin/ OR http://localhost/phpmyadmin/ in the browser address bar</a:t>
            </a:r>
          </a:p>
          <a:p>
            <a:pPr lvl="1" fontAlgn="base"/>
            <a:r>
              <a:rPr lang="en-US" dirty="0"/>
              <a:t>Hit Enter</a:t>
            </a:r>
          </a:p>
          <a:p>
            <a:pPr fontAlgn="base"/>
            <a:r>
              <a:rPr lang="en-US" dirty="0"/>
              <a:t>You will be at </a:t>
            </a:r>
            <a:r>
              <a:rPr lang="en-US" dirty="0" err="1"/>
              <a:t>phpMyAdmin</a:t>
            </a:r>
            <a:r>
              <a:rPr lang="en-US" dirty="0"/>
              <a:t> index to manage your </a:t>
            </a:r>
            <a:r>
              <a:rPr lang="en-US" dirty="0" err="1"/>
              <a:t>MySql</a:t>
            </a:r>
            <a:r>
              <a:rPr lang="en-US" dirty="0"/>
              <a:t> databases.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36"/>
            <a:ext cx="7024744" cy="1143000"/>
          </a:xfrm>
        </p:spPr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5486400"/>
          </a:xfrm>
        </p:spPr>
        <p:txBody>
          <a:bodyPr>
            <a:noAutofit/>
          </a:bodyPr>
          <a:lstStyle/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Create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 table, and insert the data, shown in the next slide.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Display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first name and age for everyone that's in the table.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Display the first name, last name, and city for everyone that's not from Payson.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Display all columns for everyone that is over 40 years old.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Display all columns for everyone whose first name equals "Mary".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Display all columns for everyone whose first name contains "Mary".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Mary Ann Weber just got married to Bob Williams. She has requested that her last name be updated to Weber-Williams.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Sebastian Smith's birthday is today, add 1 to his age.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All secretaries are now called "Administrative Assistant". Update all titles accordingly.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Display all names using “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Lastname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Firstname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”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What’s the average Age of employees in Arizona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Who is the oldest employee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Erica Williams just quit, remove her from the table</a:t>
            </a:r>
          </a:p>
          <a:p>
            <a:pPr marL="411480" indent="-342900" fontAlgn="base">
              <a:buFont typeface="+mj-lt"/>
              <a:buAutoNum type="arabicPeriod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Display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Firstname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Lastname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age for people between 30 and 40 years old; and order them from youngest to oldest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fontAlgn="base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68580" indent="0" fontAlgn="base">
              <a:buNone/>
            </a:pP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SHOW SCREENSHOTS FOR EACH STEP</a:t>
            </a:r>
            <a:endParaRPr lang="en-US" sz="16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7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w3schools.com/sql</a:t>
            </a:r>
            <a:r>
              <a:rPr lang="en-US" dirty="0" smtClean="0"/>
              <a:t> -&gt; This site will show you how to use SQL step by step</a:t>
            </a:r>
          </a:p>
          <a:p>
            <a:r>
              <a:rPr lang="en-US" dirty="0" smtClean="0"/>
              <a:t>Search YouTube for video tutorials on installing WAMP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80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3570"/>
              </p:ext>
            </p:extLst>
          </p:nvPr>
        </p:nvGraphicFramePr>
        <p:xfrm>
          <a:off x="533402" y="1600197"/>
          <a:ext cx="8153397" cy="4953002"/>
        </p:xfrm>
        <a:graphic>
          <a:graphicData uri="http://schemas.openxmlformats.org/drawingml/2006/table">
            <a:tbl>
              <a:tblPr/>
              <a:tblGrid>
                <a:gridCol w="1164771"/>
                <a:gridCol w="1164771"/>
                <a:gridCol w="1164771"/>
                <a:gridCol w="1164771"/>
                <a:gridCol w="1164771"/>
                <a:gridCol w="1164771"/>
                <a:gridCol w="1164771"/>
              </a:tblGrid>
              <a:tr h="406331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effectLst/>
                          <a:latin typeface="Arial"/>
                        </a:rPr>
                        <a:t>FirstName</a:t>
                      </a:r>
                      <a:endParaRPr lang="en-US" sz="24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effectLst/>
                          <a:latin typeface="Arial"/>
                        </a:rPr>
                        <a:t>LastName</a:t>
                      </a:r>
                      <a:endParaRPr lang="en-US" sz="24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  <a:latin typeface="Arial"/>
                        </a:rPr>
                        <a:t>ID </a:t>
                      </a:r>
                      <a:r>
                        <a:rPr lang="en-US" sz="1050" b="1" dirty="0">
                          <a:effectLst/>
                          <a:latin typeface="Arial"/>
                        </a:rPr>
                        <a:t>(</a:t>
                      </a:r>
                      <a:r>
                        <a:rPr lang="en-US" sz="1050" b="1" dirty="0" err="1">
                          <a:effectLst/>
                          <a:latin typeface="Arial"/>
                        </a:rPr>
                        <a:t>pk</a:t>
                      </a:r>
                      <a:r>
                        <a:rPr lang="en-US" sz="1050" b="1" dirty="0">
                          <a:effectLst/>
                          <a:latin typeface="Arial"/>
                        </a:rPr>
                        <a:t>)</a:t>
                      </a:r>
                      <a:endParaRPr lang="en-US" sz="24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  <a:latin typeface="Arial"/>
                        </a:rPr>
                        <a:t>age</a:t>
                      </a:r>
                      <a:endParaRPr lang="en-US" sz="24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  <a:latin typeface="Arial"/>
                        </a:rPr>
                        <a:t>city</a:t>
                      </a:r>
                      <a:endParaRPr lang="en-US" sz="24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  <a:latin typeface="Arial"/>
                        </a:rPr>
                        <a:t>position</a:t>
                      </a:r>
                      <a:endParaRPr lang="en-US" sz="24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effectLst/>
                          <a:latin typeface="Arial"/>
                        </a:rPr>
                        <a:t>state</a:t>
                      </a:r>
                      <a:endParaRPr lang="en-US" sz="24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John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Jones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Arial"/>
                        </a:rPr>
                        <a:t>100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45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Payson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Sales Rep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Arizona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Mary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Jones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101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25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Payson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Secretary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Arizona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Eric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Edwards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102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32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San Diego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Sales Rep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California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Mary Ann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Weber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103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32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Phoenix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Bookkeeper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Arizona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Ginger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Howell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104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42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Mission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Secretary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Texas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6251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Sebastian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Smith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105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23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Gila Bend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Warehouse Assistant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Arizona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Gus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Gray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106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35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McAllen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Supervisor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Texas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Mary Ann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May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107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52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Tucson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Secretary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Arizona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Erica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Williams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108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60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Show Low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Payroll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Arizona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Leroy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Brown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109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22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Pinetop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Technician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Arizona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3042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Elroy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Cleaver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110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22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Globe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  <a:latin typeface="Arial"/>
                        </a:rPr>
                        <a:t>Technician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Arial"/>
                        </a:rPr>
                        <a:t>Arizona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marL="60193" marR="60193" marT="60193" marB="60193">
                    <a:lnL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00226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Use this table to complete your assignment.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57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4419600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Submit your assignment via BlackBoard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96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is a Database?</a:t>
            </a:r>
            <a:endParaRPr lang="en-US" dirty="0"/>
          </a:p>
        </p:txBody>
      </p:sp>
      <p:pic>
        <p:nvPicPr>
          <p:cNvPr id="3074" name="Picture 2" descr="http://www.orafaq.com/wiki/images/thumb/9/9d/Relational_database_terms.png/300px-Relational_database_term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19200"/>
            <a:ext cx="5486400" cy="2560320"/>
          </a:xfrm>
          <a:prstGeom prst="rect">
            <a:avLst/>
          </a:prstGeom>
          <a:noFill/>
        </p:spPr>
      </p:pic>
      <p:pic>
        <p:nvPicPr>
          <p:cNvPr id="3076" name="Picture 4" descr="http://rdbms.opengrass.net/2_Database%20Design/2.1_TermsOfReference/r/keyPrimar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810000"/>
            <a:ext cx="4572000" cy="2848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Structured Query Language</a:t>
            </a:r>
          </a:p>
          <a:p>
            <a:r>
              <a:rPr lang="en-US" dirty="0" smtClean="0"/>
              <a:t>Standard language for creating and manipulating a database.</a:t>
            </a:r>
            <a:endParaRPr lang="en-US" dirty="0"/>
          </a:p>
          <a:p>
            <a:pPr fontAlgn="base"/>
            <a:endParaRPr lang="en-US" dirty="0" smtClean="0"/>
          </a:p>
          <a:p>
            <a:pPr fontAlgn="base"/>
            <a:r>
              <a:rPr lang="en-US" dirty="0" smtClean="0"/>
              <a:t>DDL </a:t>
            </a:r>
            <a:r>
              <a:rPr lang="en-US" dirty="0"/>
              <a:t>(Data Definition Language)- applies to the structure of the database schema</a:t>
            </a:r>
            <a:endParaRPr lang="en-US" sz="6600" dirty="0"/>
          </a:p>
          <a:p>
            <a:pPr lvl="1"/>
            <a:r>
              <a:rPr lang="en-US" b="1" dirty="0"/>
              <a:t>CREATE DATABASE</a:t>
            </a:r>
            <a:r>
              <a:rPr lang="en-US" dirty="0"/>
              <a:t> - creates a new database</a:t>
            </a:r>
          </a:p>
          <a:p>
            <a:pPr lvl="1"/>
            <a:r>
              <a:rPr lang="en-US" b="1" dirty="0" smtClean="0"/>
              <a:t>CREATE </a:t>
            </a:r>
            <a:r>
              <a:rPr lang="en-US" b="1" dirty="0"/>
              <a:t>TABLE</a:t>
            </a:r>
            <a:r>
              <a:rPr lang="en-US" dirty="0"/>
              <a:t> - creates a new table</a:t>
            </a:r>
          </a:p>
          <a:p>
            <a:pPr lvl="1"/>
            <a:r>
              <a:rPr lang="en-US" b="1" dirty="0" smtClean="0"/>
              <a:t>DROP </a:t>
            </a:r>
            <a:r>
              <a:rPr lang="en-US" b="1" dirty="0"/>
              <a:t>TABLE</a:t>
            </a:r>
            <a:r>
              <a:rPr lang="en-US" dirty="0"/>
              <a:t> - deletes a </a:t>
            </a:r>
            <a:r>
              <a:rPr lang="en-US" dirty="0" smtClean="0"/>
              <a:t>table</a:t>
            </a:r>
          </a:p>
          <a:p>
            <a:pPr fontAlgn="base"/>
            <a:r>
              <a:rPr lang="en-US" dirty="0" smtClean="0"/>
              <a:t>DML </a:t>
            </a:r>
            <a:r>
              <a:rPr lang="en-US" dirty="0"/>
              <a:t>(Data Manipulation Language) - apply to rows / records</a:t>
            </a:r>
            <a:endParaRPr lang="en-US" sz="6600" dirty="0"/>
          </a:p>
          <a:p>
            <a:pPr lvl="1"/>
            <a:r>
              <a:rPr lang="en-US" b="1" dirty="0"/>
              <a:t>SELECT</a:t>
            </a:r>
            <a:r>
              <a:rPr lang="en-US" dirty="0"/>
              <a:t> - extracts data from a database</a:t>
            </a:r>
          </a:p>
          <a:p>
            <a:pPr lvl="1"/>
            <a:r>
              <a:rPr lang="en-US" b="1" dirty="0"/>
              <a:t>UPDATE</a:t>
            </a:r>
            <a:r>
              <a:rPr lang="en-US" dirty="0"/>
              <a:t> - updates data in a database</a:t>
            </a:r>
          </a:p>
          <a:p>
            <a:pPr lvl="1"/>
            <a:r>
              <a:rPr lang="en-US" b="1" dirty="0"/>
              <a:t>DELETE</a:t>
            </a:r>
            <a:r>
              <a:rPr lang="en-US" dirty="0"/>
              <a:t> - deletes data from a database</a:t>
            </a:r>
          </a:p>
          <a:p>
            <a:pPr lvl="1"/>
            <a:r>
              <a:rPr lang="en-US" b="1" dirty="0"/>
              <a:t>INSERT INTO</a:t>
            </a:r>
            <a:r>
              <a:rPr lang="en-US" dirty="0"/>
              <a:t> - inserts new data into a </a:t>
            </a:r>
            <a:r>
              <a:rPr lang="en-US" dirty="0" smtClean="0"/>
              <a:t>database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A SQL </a:t>
            </a:r>
            <a:r>
              <a:rPr lang="en-US" sz="2400" b="1" dirty="0"/>
              <a:t>SELECT</a:t>
            </a:r>
            <a:r>
              <a:rPr lang="en-US" sz="2400" dirty="0"/>
              <a:t> statement can be broken down into numerous elements, each beginning with a keyword. Although it is not necessary, common convention is to write these keywords in all capital letters. In this article, we will focus on the most fundamental and common elements of a </a:t>
            </a:r>
            <a:r>
              <a:rPr lang="en-US" sz="2400" b="1" dirty="0"/>
              <a:t>SELECT</a:t>
            </a:r>
            <a:r>
              <a:rPr lang="en-US" sz="2400" dirty="0"/>
              <a:t> statement, namely</a:t>
            </a:r>
          </a:p>
          <a:p>
            <a:r>
              <a:rPr lang="en-US" b="1" dirty="0" smtClean="0"/>
              <a:t>SELECT </a:t>
            </a:r>
            <a:endParaRPr lang="en-US" dirty="0"/>
          </a:p>
          <a:p>
            <a:r>
              <a:rPr lang="en-US" b="1" dirty="0"/>
              <a:t>FROM</a:t>
            </a:r>
            <a:endParaRPr lang="en-US" dirty="0"/>
          </a:p>
          <a:p>
            <a:r>
              <a:rPr lang="en-US" b="1" dirty="0"/>
              <a:t>WHERE</a:t>
            </a:r>
            <a:endParaRPr lang="en-US" dirty="0"/>
          </a:p>
          <a:p>
            <a:r>
              <a:rPr lang="en-US" b="1" dirty="0"/>
              <a:t>ORDER BY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SELECT </a:t>
            </a:r>
            <a:r>
              <a:rPr lang="en-US" dirty="0" err="1"/>
              <a:t>column_name</a:t>
            </a:r>
            <a:r>
              <a:rPr lang="en-US" dirty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 </a:t>
            </a:r>
            <a:r>
              <a:rPr lang="en-US" dirty="0" err="1" smtClean="0"/>
              <a:t>table_name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/>
              <a:t>* FROM Persons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WHERE </a:t>
            </a:r>
            <a:r>
              <a:rPr lang="en-US" dirty="0" err="1"/>
              <a:t>FirstName</a:t>
            </a:r>
            <a:r>
              <a:rPr lang="en-US" dirty="0"/>
              <a:t>='</a:t>
            </a:r>
            <a:r>
              <a:rPr lang="en-US" dirty="0" err="1"/>
              <a:t>Tove</a:t>
            </a:r>
            <a:r>
              <a:rPr lang="en-US" dirty="0"/>
              <a:t>'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</a:t>
            </a:r>
            <a:r>
              <a:rPr lang="en-US" dirty="0" err="1"/>
              <a:t>LastName</a:t>
            </a:r>
            <a:r>
              <a:rPr lang="en-US" dirty="0"/>
              <a:t>=</a:t>
            </a:r>
            <a:r>
              <a:rPr lang="en-US" dirty="0" smtClean="0"/>
              <a:t>'</a:t>
            </a:r>
            <a:r>
              <a:rPr lang="en-US" dirty="0" err="1" smtClean="0"/>
              <a:t>Svendson</a:t>
            </a:r>
            <a:r>
              <a:rPr lang="en-US" dirty="0" smtClean="0"/>
              <a:t>‘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SELECT </a:t>
            </a:r>
            <a:r>
              <a:rPr lang="en-US" dirty="0" err="1"/>
              <a:t>column_name</a:t>
            </a:r>
            <a:r>
              <a:rPr lang="en-US" dirty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 </a:t>
            </a:r>
            <a:r>
              <a:rPr lang="en-US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WHERE </a:t>
            </a:r>
            <a:r>
              <a:rPr lang="en-US" dirty="0" err="1"/>
              <a:t>column_name</a:t>
            </a:r>
            <a:r>
              <a:rPr lang="en-US" dirty="0"/>
              <a:t> operator </a:t>
            </a:r>
            <a:r>
              <a:rPr lang="en-US" dirty="0" smtClean="0"/>
              <a:t>value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8992744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97</TotalTime>
  <Words>554</Words>
  <Application>Microsoft Office PowerPoint</Application>
  <PresentationFormat>On-screen Show (4:3)</PresentationFormat>
  <Paragraphs>159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Austin</vt:lpstr>
      <vt:lpstr>SQL and Databases</vt:lpstr>
      <vt:lpstr>Assignment</vt:lpstr>
      <vt:lpstr>PowerPoint Presentation</vt:lpstr>
      <vt:lpstr>PowerPoint Presentation</vt:lpstr>
      <vt:lpstr>What is a Database?</vt:lpstr>
      <vt:lpstr>SQL</vt:lpstr>
      <vt:lpstr>PowerPoint Presentation</vt:lpstr>
      <vt:lpstr>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M`</vt:lpstr>
      <vt:lpstr>SQL COUNT</vt:lpstr>
      <vt:lpstr>WAMP</vt:lpstr>
      <vt:lpstr>PHP myAdmin</vt:lpstr>
      <vt:lpstr>Useful Links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and Databases</dc:title>
  <dc:creator>Sonny Kodali</dc:creator>
  <cp:lastModifiedBy>John Abraham</cp:lastModifiedBy>
  <cp:revision>3</cp:revision>
  <dcterms:created xsi:type="dcterms:W3CDTF">2012-10-29T01:23:03Z</dcterms:created>
  <dcterms:modified xsi:type="dcterms:W3CDTF">2012-10-29T19:50:30Z</dcterms:modified>
</cp:coreProperties>
</file>