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8" r:id="rId13"/>
    <p:sldId id="269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88CF206-EC0C-4FEC-8D94-1AA385C8FAB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149ABBA-2BE9-47E6-B148-3A2F9CF4B694}" type="datetimeFigureOut">
              <a:rPr lang="en-US" smtClean="0"/>
              <a:t>11/19/2012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msdn.microsoft.com/en-us/library/aa288436(v=vs.71).aspx" TargetMode="External"/><Relationship Id="rId2" Type="http://schemas.openxmlformats.org/officeDocument/2006/relationships/hyperlink" Target="http://www.csharp-station.com/Tutorial.asp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sharp.net-tutorial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Lab 9 – C# Programming Continued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/>
              <a:t>CSCI 6303 Fall 2012</a:t>
            </a:r>
          </a:p>
          <a:p>
            <a:pPr algn="ctr"/>
            <a:r>
              <a:rPr lang="en-US" dirty="0" smtClean="0"/>
              <a:t>Dr. Abraham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9996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399" y="294634"/>
            <a:ext cx="5950639" cy="61061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005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Random Number Generator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Random</a:t>
            </a:r>
            <a:r>
              <a:rPr lang="en-US" dirty="0"/>
              <a:t> number generators cannot return truly random numbers. They return instead sufficiently random numbers. With the Random type in the .NET Framework, we generate in our C# programs numbers that appear very random</a:t>
            </a:r>
            <a:r>
              <a:rPr lang="en-US" dirty="0" smtClean="0"/>
              <a:t>.</a:t>
            </a:r>
          </a:p>
          <a:p>
            <a:r>
              <a:rPr lang="en-US" dirty="0"/>
              <a:t>First, the Random type is a class in the base class library. It is available in programs that include the System namespace. In this program, we see an example of using the Random class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 on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23098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 smtClean="0"/>
              <a:t>How to generate Random </a:t>
            </a:r>
            <a:r>
              <a:rPr lang="en-US" sz="4400" dirty="0"/>
              <a:t>number and </a:t>
            </a:r>
            <a:r>
              <a:rPr lang="en-US" sz="4400" dirty="0" err="1" smtClean="0"/>
              <a:t>MessageBox</a:t>
            </a:r>
            <a:r>
              <a:rPr lang="en-US" sz="4400" dirty="0" smtClean="0"/>
              <a:t> in C#</a:t>
            </a:r>
            <a:endParaRPr lang="en-US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438400"/>
            <a:ext cx="7360682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05609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Sum of 10 integers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524000"/>
            <a:ext cx="5486400" cy="4767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01418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C# Tutorial 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http://www.csharp-station.com/Tutorial.aspx</a:t>
            </a:r>
            <a:endParaRPr lang="en-US" dirty="0"/>
          </a:p>
          <a:p>
            <a:pPr marL="114300" indent="0">
              <a:buNone/>
            </a:pPr>
            <a:endParaRPr lang="en-US" dirty="0"/>
          </a:p>
          <a:p>
            <a:r>
              <a:rPr lang="en-US" dirty="0">
                <a:hlinkClick r:id="rId3"/>
              </a:rPr>
              <a:t>http://msdn.microsoft.com/en-us/library/aa288436%28v=vs.71%29.aspx</a:t>
            </a:r>
            <a:endParaRPr lang="en-US" dirty="0"/>
          </a:p>
          <a:p>
            <a:endParaRPr lang="en-US" dirty="0"/>
          </a:p>
          <a:p>
            <a:r>
              <a:rPr lang="en-US" dirty="0">
                <a:hlinkClick r:id="rId4"/>
              </a:rPr>
              <a:t>http://csharp.net-tutorials.com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/>
              <a:t>https://www.youtube.com/watch?v=UND0I7d84Sg&amp;feature=bf_prev&amp;list=SP97214C9A931B0A36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36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Assignment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457200">
              <a:buAutoNum type="arabicPeriod"/>
            </a:pPr>
            <a:r>
              <a:rPr lang="en-US" dirty="0" smtClean="0"/>
              <a:t>Student will make a program that asks the user to input 10 integers then the program will output the sum of the 10 integers using a loop. It can be either a For or While loop. It will be done through the </a:t>
            </a:r>
            <a:r>
              <a:rPr lang="en-US" i="1" dirty="0" smtClean="0"/>
              <a:t>C#</a:t>
            </a:r>
            <a:r>
              <a:rPr lang="en-US" dirty="0" smtClean="0"/>
              <a:t> </a:t>
            </a:r>
            <a:r>
              <a:rPr lang="en-US" i="1" dirty="0" smtClean="0"/>
              <a:t>Console Application.( </a:t>
            </a:r>
            <a:r>
              <a:rPr lang="en-US" b="1" dirty="0" smtClean="0"/>
              <a:t>Submit Code and Screen Shots of the working program)</a:t>
            </a:r>
          </a:p>
          <a:p>
            <a:pPr marL="571500" indent="-457200">
              <a:buFont typeface="Arial" pitchFamily="34" charset="0"/>
              <a:buAutoNum type="arabicPeriod"/>
            </a:pPr>
            <a:r>
              <a:rPr lang="en-US" dirty="0" smtClean="0"/>
              <a:t>Student </a:t>
            </a:r>
            <a:r>
              <a:rPr lang="en-US" dirty="0"/>
              <a:t>will make a guessing game using</a:t>
            </a:r>
            <a:r>
              <a:rPr lang="en-US" i="1" dirty="0"/>
              <a:t> C</a:t>
            </a:r>
            <a:r>
              <a:rPr lang="en-US" i="1" dirty="0" smtClean="0"/>
              <a:t># Form Application</a:t>
            </a:r>
            <a:r>
              <a:rPr lang="en-US" dirty="0" smtClean="0"/>
              <a:t>. </a:t>
            </a:r>
            <a:r>
              <a:rPr lang="en-US" dirty="0"/>
              <a:t>Create the form which will only have a button and a single text box where the user will input their guess. The button will submit their guess. The code will use a Random number </a:t>
            </a:r>
            <a:r>
              <a:rPr lang="en-US" dirty="0" smtClean="0"/>
              <a:t>generator(explained in </a:t>
            </a:r>
            <a:r>
              <a:rPr lang="en-US" dirty="0" err="1" smtClean="0"/>
              <a:t>ppt</a:t>
            </a:r>
            <a:r>
              <a:rPr lang="en-US" dirty="0" smtClean="0"/>
              <a:t>) </a:t>
            </a:r>
            <a:r>
              <a:rPr lang="en-US" dirty="0"/>
              <a:t>and only contain </a:t>
            </a:r>
            <a:r>
              <a:rPr lang="en-US" i="1" dirty="0"/>
              <a:t>If Else </a:t>
            </a:r>
            <a:r>
              <a:rPr lang="en-US" dirty="0" smtClean="0"/>
              <a:t>statements </a:t>
            </a:r>
            <a:r>
              <a:rPr lang="en-US" dirty="0"/>
              <a:t>.( </a:t>
            </a:r>
            <a:r>
              <a:rPr lang="en-US" b="1" dirty="0"/>
              <a:t>Submit Code and </a:t>
            </a:r>
            <a:r>
              <a:rPr lang="en-US" b="1" dirty="0" smtClean="0"/>
              <a:t>Screen Shots </a:t>
            </a:r>
            <a:r>
              <a:rPr lang="en-US" b="1" dirty="0"/>
              <a:t>of the working program)</a:t>
            </a:r>
          </a:p>
          <a:p>
            <a:pPr marL="114300" indent="0">
              <a:buNone/>
            </a:pPr>
            <a:endParaRPr lang="en-US" dirty="0"/>
          </a:p>
          <a:p>
            <a:pPr marL="5715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393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C# Console Application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 smtClean="0"/>
              <a:t>Start up Visual Basic and click on create new project on the left. This screenshot is what must be selected to do Assignment 1 through the Console Application.</a:t>
            </a:r>
          </a:p>
          <a:p>
            <a:pPr marL="114300" indent="0">
              <a:buNone/>
            </a:pP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734" y="2743200"/>
            <a:ext cx="6572250" cy="3944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4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C# </a:t>
            </a:r>
            <a:r>
              <a:rPr lang="en-US" b="1" dirty="0" smtClean="0"/>
              <a:t>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/>
              <a:t>if</a:t>
            </a:r>
            <a:r>
              <a:rPr lang="en-US" dirty="0"/>
              <a:t>-statement is a selection statement. It directs control flow. It is translated to intermediate language instructions called branches. It makes a logical decision. Expressions in an if-statement evaluate always to true or false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002593"/>
            <a:ext cx="3657600" cy="3781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51421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C# Else if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next look at a method called Test that uses the if-statement with two else-if blocks and one else. It returns a value based on the formal parameter. The order the if-statement tests are written in is important.</a:t>
            </a:r>
          </a:p>
          <a:p>
            <a:r>
              <a:rPr lang="en-US" b="1" dirty="0"/>
              <a:t>So:</a:t>
            </a:r>
            <a:r>
              <a:rPr lang="en-US" dirty="0"/>
              <a:t> We must test the more restrictive conditions first, or the less restrictive conditions will match both cases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 on next slide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8051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04800"/>
            <a:ext cx="5562600" cy="60431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22622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C# </a:t>
            </a:r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Statements execute only once as control flow passes over them. </a:t>
            </a:r>
            <a:endParaRPr lang="en-US" dirty="0" smtClean="0"/>
          </a:p>
          <a:p>
            <a:r>
              <a:rPr lang="en-US" b="1" dirty="0"/>
              <a:t>Loop</a:t>
            </a:r>
            <a:r>
              <a:rPr lang="en-US" dirty="0"/>
              <a:t> constructs manipulate the flow of control to repeat certain statements over and over again. They include the for, while, do while, and </a:t>
            </a:r>
            <a:r>
              <a:rPr lang="en-US" dirty="0" smtClean="0"/>
              <a:t>for each </a:t>
            </a:r>
            <a:r>
              <a:rPr lang="en-US" dirty="0"/>
              <a:t>loops</a:t>
            </a:r>
            <a:r>
              <a:rPr lang="en-US" dirty="0" smtClean="0"/>
              <a:t>.</a:t>
            </a:r>
          </a:p>
          <a:p>
            <a:r>
              <a:rPr lang="en-US" dirty="0"/>
              <a:t>Virtually every program spends most of its time in executing its loops. </a:t>
            </a:r>
            <a:endParaRPr lang="en-US" dirty="0" smtClean="0"/>
          </a:p>
          <a:p>
            <a:r>
              <a:rPr lang="en-US" dirty="0"/>
              <a:t>What can go wrong with a loop? Any answer would have to include incorrect or omitted loop initialization, omitted initialization of accumulators or other variables related to the loop, improper nesting, incorrect termination of the loop</a:t>
            </a:r>
            <a:r>
              <a:rPr lang="en-US" dirty="0" smtClean="0"/>
              <a:t>....</a:t>
            </a:r>
          </a:p>
          <a:p>
            <a:r>
              <a:rPr lang="en-US" dirty="0" smtClean="0"/>
              <a:t>Example on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426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52400"/>
            <a:ext cx="4333875" cy="6086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5066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C# 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while-loop is a very clear loop structure, but it can lead to infinite loops unless you are careful. We draw on research about the while-loop. Continuing on, the do-while loop is explored</a:t>
            </a:r>
            <a:r>
              <a:rPr lang="en-US" dirty="0" smtClean="0"/>
              <a:t>.</a:t>
            </a:r>
          </a:p>
          <a:p>
            <a:r>
              <a:rPr lang="en-US" dirty="0"/>
              <a:t>Loops sometimes have complicated terminating conditions. They do not progress through a simple range of numbers. The </a:t>
            </a:r>
            <a:r>
              <a:rPr lang="en-US" b="1" dirty="0"/>
              <a:t>while</a:t>
            </a:r>
            <a:r>
              <a:rPr lang="en-US" dirty="0"/>
              <a:t> loop is an ideal choice for this situation. It uses a controlling expression. We must use care with infinite loops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Example on next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4820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95</TotalTime>
  <Words>600</Words>
  <Application>Microsoft Office PowerPoint</Application>
  <PresentationFormat>On-screen Show (4:3)</PresentationFormat>
  <Paragraphs>37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Adjacency</vt:lpstr>
      <vt:lpstr>Lab 9 – C# Programming Continued </vt:lpstr>
      <vt:lpstr>Assignment </vt:lpstr>
      <vt:lpstr>C# Console Application</vt:lpstr>
      <vt:lpstr>C# If</vt:lpstr>
      <vt:lpstr>C# Else if</vt:lpstr>
      <vt:lpstr>PowerPoint Presentation</vt:lpstr>
      <vt:lpstr>C# For Loops</vt:lpstr>
      <vt:lpstr>PowerPoint Presentation</vt:lpstr>
      <vt:lpstr>C# While Loop</vt:lpstr>
      <vt:lpstr>PowerPoint Presentation</vt:lpstr>
      <vt:lpstr>Random Number Generator</vt:lpstr>
      <vt:lpstr>How to generate Random number and MessageBox in C#</vt:lpstr>
      <vt:lpstr>Example of Sum of 10 integers</vt:lpstr>
      <vt:lpstr>C# Tutorial Sites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9 – C# Programming</dc:title>
  <dc:creator>Thrash</dc:creator>
  <cp:lastModifiedBy>John Abraham</cp:lastModifiedBy>
  <cp:revision>10</cp:revision>
  <dcterms:created xsi:type="dcterms:W3CDTF">2012-11-17T18:14:20Z</dcterms:created>
  <dcterms:modified xsi:type="dcterms:W3CDTF">2012-11-19T18:51:36Z</dcterms:modified>
</cp:coreProperties>
</file>