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9" r:id="rId6"/>
    <p:sldId id="260" r:id="rId7"/>
    <p:sldId id="261" r:id="rId8"/>
    <p:sldId id="262" r:id="rId9"/>
    <p:sldId id="263" r:id="rId10"/>
    <p:sldId id="264" r:id="rId11"/>
    <p:sldId id="265" r:id="rId12"/>
    <p:sldId id="266" r:id="rId13"/>
    <p:sldId id="267" r:id="rId14"/>
    <p:sldId id="268"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C1165C-EF02-4DE4-B7D3-BE7D2F51F8A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1165C-EF02-4DE4-B7D3-BE7D2F51F8A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1165C-EF02-4DE4-B7D3-BE7D2F51F8A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1165C-EF02-4DE4-B7D3-BE7D2F51F8A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C1165C-EF02-4DE4-B7D3-BE7D2F51F8A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C1165C-EF02-4DE4-B7D3-BE7D2F51F8AC}" type="datetimeFigureOut">
              <a:rPr lang="en-US" smtClean="0"/>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C1165C-EF02-4DE4-B7D3-BE7D2F51F8AC}" type="datetimeFigureOut">
              <a:rPr lang="en-US" smtClean="0"/>
              <a:t>11/12/2012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C1165C-EF02-4DE4-B7D3-BE7D2F51F8AC}" type="datetimeFigureOut">
              <a:rPr lang="en-US" smtClean="0"/>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C1165C-EF02-4DE4-B7D3-BE7D2F51F8AC}" type="datetimeFigureOut">
              <a:rPr lang="en-US" smtClean="0"/>
              <a:t>11/12/2012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931FB0-944B-40A4-A133-DBE346BA85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C1165C-EF02-4DE4-B7D3-BE7D2F51F8AC}" type="datetimeFigureOut">
              <a:rPr lang="en-US" smtClean="0"/>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931FB0-944B-40A4-A133-DBE346BA8598}"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7C1165C-EF02-4DE4-B7D3-BE7D2F51F8AC}" type="datetimeFigureOut">
              <a:rPr lang="en-US" smtClean="0"/>
              <a:t>11/12/2012</a:t>
            </a:fld>
            <a:endParaRPr lang="en-US"/>
          </a:p>
        </p:txBody>
      </p:sp>
      <p:sp>
        <p:nvSpPr>
          <p:cNvPr id="9" name="Slide Number Placeholder 8"/>
          <p:cNvSpPr>
            <a:spLocks noGrp="1"/>
          </p:cNvSpPr>
          <p:nvPr>
            <p:ph type="sldNum" sz="quarter" idx="11"/>
          </p:nvPr>
        </p:nvSpPr>
        <p:spPr/>
        <p:txBody>
          <a:bodyPr/>
          <a:lstStyle/>
          <a:p>
            <a:fld id="{2F931FB0-944B-40A4-A133-DBE346BA859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F931FB0-944B-40A4-A133-DBE346BA8598}"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7C1165C-EF02-4DE4-B7D3-BE7D2F51F8AC}" type="datetimeFigureOut">
              <a:rPr lang="en-US" smtClean="0"/>
              <a:t>11/12/2012</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msdn.microsoft.com/en-us/library/aa288436(v=vs.71).aspx" TargetMode="External"/><Relationship Id="rId2" Type="http://schemas.openxmlformats.org/officeDocument/2006/relationships/hyperlink" Target="http://www.csharp-station.com/Tutorial.aspx" TargetMode="External"/><Relationship Id="rId1" Type="http://schemas.openxmlformats.org/officeDocument/2006/relationships/slideLayout" Target="../slideLayouts/slideLayout2.xml"/><Relationship Id="rId4" Type="http://schemas.openxmlformats.org/officeDocument/2006/relationships/hyperlink" Target="http://csharp.net-tutorial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800" dirty="0" smtClean="0">
                <a:latin typeface="Times New Roman" pitchFamily="18" charset="0"/>
                <a:cs typeface="Times New Roman" pitchFamily="18" charset="0"/>
              </a:rPr>
              <a:t>Lab 8 – C# Programming</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Adding two numbers</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lnSpcReduction="10000"/>
          </a:bodyPr>
          <a:lstStyle/>
          <a:p>
            <a:pPr algn="ctr"/>
            <a:r>
              <a:rPr lang="en-US" dirty="0" smtClean="0"/>
              <a:t>CSCI 6303 – Principles of I.T.</a:t>
            </a:r>
          </a:p>
          <a:p>
            <a:pPr algn="ctr"/>
            <a:r>
              <a:rPr lang="en-US" dirty="0" smtClean="0"/>
              <a:t>Dr. Abraham</a:t>
            </a:r>
          </a:p>
          <a:p>
            <a:pPr algn="ctr"/>
            <a:r>
              <a:rPr lang="en-US" dirty="0" smtClean="0"/>
              <a:t>Fall 2012</a:t>
            </a:r>
            <a:endParaRPr lang="en-US" dirty="0"/>
          </a:p>
        </p:txBody>
      </p:sp>
    </p:spTree>
    <p:extLst>
      <p:ext uri="{BB962C8B-B14F-4D97-AF65-F5344CB8AC3E}">
        <p14:creationId xmlns:p14="http://schemas.microsoft.com/office/powerpoint/2010/main" val="2356249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7772400" cy="6019799"/>
          </a:xfrm>
          <a:prstGeom prst="rect">
            <a:avLst/>
          </a:prstGeom>
          <a:noFill/>
          <a:ln>
            <a:noFill/>
          </a:ln>
        </p:spPr>
      </p:pic>
    </p:spTree>
    <p:extLst>
      <p:ext uri="{BB962C8B-B14F-4D97-AF65-F5344CB8AC3E}">
        <p14:creationId xmlns:p14="http://schemas.microsoft.com/office/powerpoint/2010/main" val="2901675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2024"/>
            <a:ext cx="7620000" cy="5898776"/>
          </a:xfrm>
        </p:spPr>
        <p:txBody>
          <a:bodyPr/>
          <a:lstStyle/>
          <a:p>
            <a:r>
              <a:rPr lang="en-US" dirty="0" smtClean="0"/>
              <a:t>To add the textboxes to the form all you have to do is drag and drop it on the Form Window. However you want to format it is up to you.</a:t>
            </a:r>
          </a:p>
          <a:p>
            <a:r>
              <a:rPr lang="en-US" dirty="0" smtClean="0"/>
              <a:t>Once you are done adding the necessary textboxes now you can add the </a:t>
            </a:r>
            <a:r>
              <a:rPr lang="en-US" i="1" dirty="0" smtClean="0"/>
              <a:t>button</a:t>
            </a:r>
            <a:r>
              <a:rPr lang="en-US" dirty="0" smtClean="0"/>
              <a:t>, which is also where you found the Textbox tool</a:t>
            </a:r>
          </a:p>
          <a:p>
            <a:r>
              <a:rPr lang="en-US" dirty="0" smtClean="0"/>
              <a:t>To add the button all you have to do again is drag and drop it onto the Form Window.</a:t>
            </a:r>
          </a:p>
          <a:p>
            <a:r>
              <a:rPr lang="en-US" dirty="0" smtClean="0"/>
              <a:t>Once you have your Button and Text Boxes where you like them, now we need to change the properties of them to say what we want.</a:t>
            </a:r>
          </a:p>
          <a:p>
            <a:r>
              <a:rPr lang="en-US" dirty="0" smtClean="0"/>
              <a:t>First click on the button that you just drag and dropped on the Form Window. Once it is highlighted or selected, look for the properties tab near the </a:t>
            </a:r>
            <a:r>
              <a:rPr lang="en-US" dirty="0" err="1" smtClean="0"/>
              <a:t>ToolBox</a:t>
            </a:r>
            <a:r>
              <a:rPr lang="en-US" dirty="0" smtClean="0"/>
              <a:t> tab usually it is right under it. </a:t>
            </a:r>
          </a:p>
          <a:p>
            <a:r>
              <a:rPr lang="en-US" dirty="0" smtClean="0"/>
              <a:t>Click on the Properties tab and now we can give the button a proper label or name. Next slide is an example</a:t>
            </a:r>
          </a:p>
          <a:p>
            <a:endParaRPr lang="en-US" dirty="0"/>
          </a:p>
        </p:txBody>
      </p:sp>
    </p:spTree>
    <p:extLst>
      <p:ext uri="{BB962C8B-B14F-4D97-AF65-F5344CB8AC3E}">
        <p14:creationId xmlns:p14="http://schemas.microsoft.com/office/powerpoint/2010/main" val="704585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533400"/>
            <a:ext cx="7467600" cy="5867399"/>
          </a:xfrm>
          <a:prstGeom prst="rect">
            <a:avLst/>
          </a:prstGeom>
          <a:noFill/>
          <a:ln>
            <a:noFill/>
          </a:ln>
        </p:spPr>
      </p:pic>
    </p:spTree>
    <p:extLst>
      <p:ext uri="{BB962C8B-B14F-4D97-AF65-F5344CB8AC3E}">
        <p14:creationId xmlns:p14="http://schemas.microsoft.com/office/powerpoint/2010/main" val="2901721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943600"/>
          </a:xfrm>
        </p:spPr>
        <p:txBody>
          <a:bodyPr/>
          <a:lstStyle/>
          <a:p>
            <a:r>
              <a:rPr lang="en-US" dirty="0" smtClean="0"/>
              <a:t>Once you have labeled your button properly, next it is time to program.</a:t>
            </a:r>
          </a:p>
          <a:p>
            <a:r>
              <a:rPr lang="en-US" dirty="0" smtClean="0"/>
              <a:t>Double click on the button you just created and gave a label to. </a:t>
            </a:r>
          </a:p>
          <a:p>
            <a:r>
              <a:rPr lang="en-US" dirty="0" smtClean="0"/>
              <a:t>It should open up the Form1.cs where you will input your programming code. Just like in the image on the next slide.</a:t>
            </a:r>
          </a:p>
          <a:p>
            <a:r>
              <a:rPr lang="en-US" dirty="0" smtClean="0"/>
              <a:t>This is where you will input the code so that your form will calculate an addition problem. </a:t>
            </a:r>
          </a:p>
          <a:p>
            <a:r>
              <a:rPr lang="en-US" dirty="0" smtClean="0"/>
              <a:t>The assignment is for you to create the form and input the proper code so that the user can input two numbers and click on the button which will calculate the result and display it on a third textbox.</a:t>
            </a:r>
          </a:p>
          <a:p>
            <a:endParaRPr lang="en-US" dirty="0" smtClean="0"/>
          </a:p>
        </p:txBody>
      </p:sp>
    </p:spTree>
    <p:extLst>
      <p:ext uri="{BB962C8B-B14F-4D97-AF65-F5344CB8AC3E}">
        <p14:creationId xmlns:p14="http://schemas.microsoft.com/office/powerpoint/2010/main" val="1505322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81000"/>
            <a:ext cx="7696199" cy="5791200"/>
          </a:xfrm>
          <a:prstGeom prst="rect">
            <a:avLst/>
          </a:prstGeom>
          <a:noFill/>
          <a:ln>
            <a:noFill/>
          </a:ln>
        </p:spPr>
      </p:pic>
    </p:spTree>
    <p:extLst>
      <p:ext uri="{BB962C8B-B14F-4D97-AF65-F5344CB8AC3E}">
        <p14:creationId xmlns:p14="http://schemas.microsoft.com/office/powerpoint/2010/main" val="165862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a:t>
            </a:r>
            <a:endParaRPr lang="en-US" dirty="0"/>
          </a:p>
        </p:txBody>
      </p:sp>
      <p:sp>
        <p:nvSpPr>
          <p:cNvPr id="3" name="Content Placeholder 2"/>
          <p:cNvSpPr>
            <a:spLocks noGrp="1"/>
          </p:cNvSpPr>
          <p:nvPr>
            <p:ph idx="1"/>
          </p:nvPr>
        </p:nvSpPr>
        <p:spPr/>
        <p:txBody>
          <a:bodyPr/>
          <a:lstStyle/>
          <a:p>
            <a:r>
              <a:rPr lang="en-US" dirty="0"/>
              <a:t>C# (pronounced "C-sharp") is an object-oriented programming language from Microsoft that aims to combine the computing power of C++ with the programming ease of Visual Basic. C# is based on C++ and contains features similar to those of Java</a:t>
            </a:r>
            <a:r>
              <a:rPr lang="en-US" dirty="0" smtClean="0"/>
              <a:t>.</a:t>
            </a:r>
          </a:p>
          <a:p>
            <a:r>
              <a:rPr lang="en-US" dirty="0"/>
              <a:t>C# is designed to work with Microsoft's </a:t>
            </a:r>
            <a:r>
              <a:rPr lang="en-US" dirty="0" err="1" smtClean="0"/>
              <a:t>.Net</a:t>
            </a:r>
            <a:r>
              <a:rPr lang="en-US" dirty="0" smtClean="0"/>
              <a:t> </a:t>
            </a:r>
            <a:r>
              <a:rPr lang="en-US" dirty="0"/>
              <a:t>platform. Microsoft's aim is to facilitate the exchange of information and services over the Web, and to enable developers to build highly portable applications</a:t>
            </a:r>
            <a:r>
              <a:rPr lang="en-US" dirty="0" smtClean="0"/>
              <a:t>.</a:t>
            </a:r>
          </a:p>
          <a:p>
            <a:r>
              <a:rPr lang="en-US" dirty="0"/>
              <a:t>C# simplifies programming through its use of Extensible Markup Language (XML) and Simple Object Access Protocol (SOAP) which allow access to a programming object or method without requiring the programmer to write additional code for each step. </a:t>
            </a:r>
          </a:p>
        </p:txBody>
      </p:sp>
    </p:spTree>
    <p:extLst>
      <p:ext uri="{BB962C8B-B14F-4D97-AF65-F5344CB8AC3E}">
        <p14:creationId xmlns:p14="http://schemas.microsoft.com/office/powerpoint/2010/main" val="1521976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 continued</a:t>
            </a:r>
            <a:endParaRPr lang="en-US" dirty="0"/>
          </a:p>
        </p:txBody>
      </p:sp>
      <p:sp>
        <p:nvSpPr>
          <p:cNvPr id="3" name="Content Placeholder 2"/>
          <p:cNvSpPr>
            <a:spLocks noGrp="1"/>
          </p:cNvSpPr>
          <p:nvPr>
            <p:ph idx="1"/>
          </p:nvPr>
        </p:nvSpPr>
        <p:spPr/>
        <p:txBody>
          <a:bodyPr/>
          <a:lstStyle/>
          <a:p>
            <a:r>
              <a:rPr lang="en-US" dirty="0"/>
              <a:t>Because programmers can build on existing code, rather than repeatedly duplicating it, C# is expected to make it faster and less expensive to get new products and services to </a:t>
            </a:r>
            <a:r>
              <a:rPr lang="en-US" dirty="0" smtClean="0"/>
              <a:t>market</a:t>
            </a:r>
          </a:p>
          <a:p>
            <a:pPr marL="114300" indent="0">
              <a:buNone/>
            </a:pPr>
            <a:r>
              <a:rPr lang="en-US" b="1" dirty="0" smtClean="0"/>
              <a:t>What </a:t>
            </a:r>
            <a:r>
              <a:rPr lang="en-US" b="1" dirty="0"/>
              <a:t>Can a C# Program Do?</a:t>
            </a:r>
          </a:p>
          <a:p>
            <a:r>
              <a:rPr lang="en-US" dirty="0"/>
              <a:t>Typical programming tasks includes putting data into a database or pulling it out, displaying high speed graphics in a game or video, controlling electronic devices attached to the PC or even playing music and/or sound effects. You can even write software to generate music or help you compose. </a:t>
            </a:r>
            <a:endParaRPr lang="en-US" dirty="0" smtClean="0"/>
          </a:p>
          <a:p>
            <a:r>
              <a:rPr lang="en-US" dirty="0" smtClean="0"/>
              <a:t>C</a:t>
            </a:r>
            <a:r>
              <a:rPr lang="en-US" dirty="0"/>
              <a:t># is a general purpose language with features to make programs more robust. Compared with C++, it doesn't need pointers. Unlike C++ and to a lesser extent Java, the screen handling in C# is excellent, on both desktops and the web. </a:t>
            </a:r>
          </a:p>
          <a:p>
            <a:endParaRPr lang="en-US" dirty="0"/>
          </a:p>
        </p:txBody>
      </p:sp>
    </p:spTree>
    <p:extLst>
      <p:ext uri="{BB962C8B-B14F-4D97-AF65-F5344CB8AC3E}">
        <p14:creationId xmlns:p14="http://schemas.microsoft.com/office/powerpoint/2010/main" val="1104064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 Tutorials sites</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www.csharp-station.com/Tutorial.aspx</a:t>
            </a:r>
            <a:endParaRPr lang="en-US" dirty="0" smtClean="0"/>
          </a:p>
          <a:p>
            <a:pPr marL="114300" indent="0">
              <a:buNone/>
            </a:pPr>
            <a:endParaRPr lang="en-US" dirty="0" smtClean="0"/>
          </a:p>
          <a:p>
            <a:r>
              <a:rPr lang="en-US" dirty="0">
                <a:hlinkClick r:id="rId3"/>
              </a:rPr>
              <a:t>http://</a:t>
            </a:r>
            <a:r>
              <a:rPr lang="en-US" dirty="0" smtClean="0">
                <a:hlinkClick r:id="rId3"/>
              </a:rPr>
              <a:t>msdn.microsoft.com/en-us/library/aa288436%28v=vs.71%29.aspx</a:t>
            </a:r>
            <a:endParaRPr lang="en-US" dirty="0" smtClean="0"/>
          </a:p>
          <a:p>
            <a:endParaRPr lang="en-US" dirty="0"/>
          </a:p>
          <a:p>
            <a:r>
              <a:rPr lang="en-US" dirty="0">
                <a:hlinkClick r:id="rId4"/>
              </a:rPr>
              <a:t>http://csharp.net-tutorials.com</a:t>
            </a:r>
            <a:r>
              <a:rPr lang="en-US" dirty="0" smtClean="0">
                <a:hlinkClick r:id="rId4"/>
              </a:rPr>
              <a:t>/</a:t>
            </a:r>
            <a:endParaRPr lang="en-US"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183172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Assignment</a:t>
            </a:r>
            <a:endParaRPr lang="en-US" dirty="0"/>
          </a:p>
        </p:txBody>
      </p:sp>
      <p:sp>
        <p:nvSpPr>
          <p:cNvPr id="3" name="Content Placeholder 2"/>
          <p:cNvSpPr>
            <a:spLocks noGrp="1"/>
          </p:cNvSpPr>
          <p:nvPr>
            <p:ph idx="1"/>
          </p:nvPr>
        </p:nvSpPr>
        <p:spPr/>
        <p:txBody>
          <a:bodyPr/>
          <a:lstStyle/>
          <a:p>
            <a:r>
              <a:rPr lang="en-US" sz="2400" dirty="0">
                <a:solidFill>
                  <a:srgbClr val="000000"/>
                </a:solidFill>
                <a:ea typeface="Times New Roman"/>
                <a:cs typeface="Calibri"/>
              </a:rPr>
              <a:t>Create a windows application using C# that will add numbers from 2 text boxes and the result will be displayed on a third text box.  </a:t>
            </a:r>
            <a:r>
              <a:rPr lang="en-US" sz="2400" b="1" dirty="0">
                <a:solidFill>
                  <a:srgbClr val="000000"/>
                </a:solidFill>
                <a:ea typeface="Times New Roman"/>
                <a:cs typeface="Calibri"/>
              </a:rPr>
              <a:t>Source code and screen shots are required</a:t>
            </a:r>
            <a:r>
              <a:rPr lang="en-US" sz="2400" b="1" dirty="0" smtClean="0">
                <a:solidFill>
                  <a:srgbClr val="000000"/>
                </a:solidFill>
                <a:ea typeface="Times New Roman"/>
                <a:cs typeface="Calibri"/>
              </a:rPr>
              <a:t>. Please submit through </a:t>
            </a:r>
            <a:r>
              <a:rPr lang="en-US" sz="2400" b="1" dirty="0" err="1" smtClean="0">
                <a:solidFill>
                  <a:srgbClr val="000000"/>
                </a:solidFill>
                <a:ea typeface="Times New Roman"/>
                <a:cs typeface="Calibri"/>
              </a:rPr>
              <a:t>BlackBoard</a:t>
            </a:r>
            <a:endParaRPr lang="en-US" sz="2400" b="1" dirty="0" smtClean="0">
              <a:solidFill>
                <a:srgbClr val="000000"/>
              </a:solidFill>
              <a:ea typeface="Times New Roman"/>
              <a:cs typeface="Calibri"/>
            </a:endParaRPr>
          </a:p>
          <a:p>
            <a:r>
              <a:rPr lang="en-US" sz="2400" dirty="0"/>
              <a:t>Extra credit</a:t>
            </a:r>
            <a:r>
              <a:rPr lang="en-US" sz="2400" dirty="0" smtClean="0"/>
              <a:t>:</a:t>
            </a:r>
            <a:r>
              <a:rPr lang="en-US" sz="2400" dirty="0"/>
              <a:t/>
            </a:r>
            <a:br>
              <a:rPr lang="en-US" sz="2400" dirty="0"/>
            </a:br>
            <a:r>
              <a:rPr lang="en-US" sz="2400" dirty="0"/>
              <a:t>Your application will be able to perform all basic operations ( +, -, *, </a:t>
            </a:r>
            <a:r>
              <a:rPr lang="en-US" sz="2400" dirty="0" smtClean="0"/>
              <a:t>/). </a:t>
            </a:r>
            <a:r>
              <a:rPr lang="en-US" sz="2400" dirty="0"/>
              <a:t> </a:t>
            </a:r>
            <a:r>
              <a:rPr lang="en-US" sz="2400" b="1" dirty="0"/>
              <a:t>Source code and screen shots are required.</a:t>
            </a:r>
          </a:p>
          <a:p>
            <a:endParaRPr lang="en-US" sz="2400" dirty="0" smtClean="0">
              <a:solidFill>
                <a:srgbClr val="000000"/>
              </a:solidFill>
              <a:ea typeface="Times New Roman"/>
              <a:cs typeface="Calibri"/>
            </a:endParaRPr>
          </a:p>
          <a:p>
            <a:pPr marL="114300" indent="0">
              <a:buNone/>
            </a:pPr>
            <a:r>
              <a:rPr lang="en-US" sz="2400" dirty="0">
                <a:latin typeface="Times New Roman"/>
                <a:ea typeface="Times New Roman"/>
              </a:rPr>
              <a:t/>
            </a:r>
            <a:br>
              <a:rPr lang="en-US" sz="2400" dirty="0">
                <a:latin typeface="Times New Roman"/>
                <a:ea typeface="Times New Roman"/>
              </a:rPr>
            </a:br>
            <a:endParaRPr lang="en-US" dirty="0"/>
          </a:p>
        </p:txBody>
      </p:sp>
    </p:spTree>
    <p:extLst>
      <p:ext uri="{BB962C8B-B14F-4D97-AF65-F5344CB8AC3E}">
        <p14:creationId xmlns:p14="http://schemas.microsoft.com/office/powerpoint/2010/main" val="4072344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a:t>
            </a:r>
            <a:endParaRPr lang="en-US" dirty="0"/>
          </a:p>
        </p:txBody>
      </p:sp>
      <p:pic>
        <p:nvPicPr>
          <p:cNvPr id="4" name="Content Placeholder 3" descr="https://lh6.googleusercontent.com/p6vk7sirryzBm13izHMcrF4BL0jDYh9VE00RLRr6Iyo01yx-Cj4ECwncvjngv4UeiM88t9Q1O_YJokziM1sSlTD0o-2tXP3fNELKnbxgHluFiTJqqaI"/>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200" y="1752600"/>
            <a:ext cx="5105400" cy="4267200"/>
          </a:xfrm>
          <a:prstGeom prst="rect">
            <a:avLst/>
          </a:prstGeom>
          <a:noFill/>
          <a:ln>
            <a:noFill/>
          </a:ln>
        </p:spPr>
      </p:pic>
    </p:spTree>
    <p:extLst>
      <p:ext uri="{BB962C8B-B14F-4D97-AF65-F5344CB8AC3E}">
        <p14:creationId xmlns:p14="http://schemas.microsoft.com/office/powerpoint/2010/main" val="406989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Lets Get Started</a:t>
            </a:r>
            <a:endParaRPr lang="en-US" dirty="0"/>
          </a:p>
        </p:txBody>
      </p:sp>
      <p:sp>
        <p:nvSpPr>
          <p:cNvPr id="3" name="Content Placeholder 2"/>
          <p:cNvSpPr>
            <a:spLocks noGrp="1"/>
          </p:cNvSpPr>
          <p:nvPr>
            <p:ph idx="1"/>
          </p:nvPr>
        </p:nvSpPr>
        <p:spPr/>
        <p:txBody>
          <a:bodyPr/>
          <a:lstStyle/>
          <a:p>
            <a:r>
              <a:rPr lang="en-US" dirty="0" smtClean="0"/>
              <a:t>First thing is to download Visual Basic Express edition for desktop which is </a:t>
            </a:r>
            <a:r>
              <a:rPr lang="en-US" dirty="0"/>
              <a:t>free</a:t>
            </a:r>
            <a:r>
              <a:rPr lang="en-US" dirty="0" smtClean="0"/>
              <a:t>. Any version will work such as 2010 etc. </a:t>
            </a:r>
            <a:r>
              <a:rPr lang="en-US" dirty="0"/>
              <a:t>http://www.microsoft.com/visualstudio/eng/downloads#d-2012-express</a:t>
            </a:r>
            <a:endParaRPr lang="en-US" dirty="0" smtClean="0"/>
          </a:p>
          <a:p>
            <a:r>
              <a:rPr lang="en-US" dirty="0" smtClean="0"/>
              <a:t>Once installed on your computer the next step is to start it up.</a:t>
            </a:r>
          </a:p>
          <a:p>
            <a:r>
              <a:rPr lang="en-US" dirty="0" smtClean="0"/>
              <a:t>Once opened you will be greeted with the start up screen. The important part is on the left side of the screen, pictured on the next slide.</a:t>
            </a:r>
          </a:p>
          <a:p>
            <a:endParaRPr lang="en-US" dirty="0"/>
          </a:p>
        </p:txBody>
      </p:sp>
    </p:spTree>
    <p:extLst>
      <p:ext uri="{BB962C8B-B14F-4D97-AF65-F5344CB8AC3E}">
        <p14:creationId xmlns:p14="http://schemas.microsoft.com/office/powerpoint/2010/main" val="63743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5000" y="990600"/>
            <a:ext cx="4152705" cy="4190805"/>
          </a:xfrm>
          <a:prstGeom prst="rect">
            <a:avLst/>
          </a:prstGeom>
          <a:noFill/>
          <a:ln>
            <a:noFill/>
          </a:ln>
        </p:spPr>
      </p:pic>
    </p:spTree>
    <p:extLst>
      <p:ext uri="{BB962C8B-B14F-4D97-AF65-F5344CB8AC3E}">
        <p14:creationId xmlns:p14="http://schemas.microsoft.com/office/powerpoint/2010/main" val="3473042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lstStyle/>
          <a:p>
            <a:r>
              <a:rPr lang="en-US" dirty="0" smtClean="0"/>
              <a:t>On the left side it will say </a:t>
            </a:r>
            <a:r>
              <a:rPr lang="en-US" i="1" dirty="0" smtClean="0"/>
              <a:t>New Project. </a:t>
            </a:r>
            <a:r>
              <a:rPr lang="en-US" dirty="0" smtClean="0"/>
              <a:t>Click it and it will take you to the next screen.  Once on this screen you will be asked what programming language you want to use. </a:t>
            </a:r>
          </a:p>
          <a:p>
            <a:r>
              <a:rPr lang="en-US" dirty="0" smtClean="0"/>
              <a:t>For this assignment we will use C#.</a:t>
            </a:r>
          </a:p>
          <a:p>
            <a:r>
              <a:rPr lang="en-US" dirty="0" smtClean="0"/>
              <a:t>Make sure to highlight </a:t>
            </a:r>
            <a:r>
              <a:rPr lang="en-US" i="1" dirty="0" smtClean="0"/>
              <a:t>Windows Forms Application, </a:t>
            </a:r>
            <a:r>
              <a:rPr lang="en-US" dirty="0" smtClean="0"/>
              <a:t>and at the bottom to enter your assignment name for the file you will be creating.</a:t>
            </a:r>
          </a:p>
          <a:p>
            <a:r>
              <a:rPr lang="en-US" dirty="0" smtClean="0"/>
              <a:t>Once you create your file then hit next. </a:t>
            </a:r>
          </a:p>
          <a:p>
            <a:endParaRPr lang="en-US" dirty="0"/>
          </a:p>
          <a:p>
            <a:r>
              <a:rPr lang="en-US" dirty="0" smtClean="0"/>
              <a:t>The image of the above explanation is on the next slide</a:t>
            </a:r>
            <a:endParaRPr lang="en-US" dirty="0"/>
          </a:p>
        </p:txBody>
      </p:sp>
    </p:spTree>
    <p:extLst>
      <p:ext uri="{BB962C8B-B14F-4D97-AF65-F5344CB8AC3E}">
        <p14:creationId xmlns:p14="http://schemas.microsoft.com/office/powerpoint/2010/main" val="1022602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762000"/>
            <a:ext cx="8001000" cy="5334000"/>
          </a:xfrm>
          <a:prstGeom prst="rect">
            <a:avLst/>
          </a:prstGeom>
          <a:noFill/>
          <a:ln>
            <a:noFill/>
          </a:ln>
        </p:spPr>
      </p:pic>
    </p:spTree>
    <p:extLst>
      <p:ext uri="{BB962C8B-B14F-4D97-AF65-F5344CB8AC3E}">
        <p14:creationId xmlns:p14="http://schemas.microsoft.com/office/powerpoint/2010/main" val="217862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791200"/>
          </a:xfrm>
        </p:spPr>
        <p:txBody>
          <a:bodyPr/>
          <a:lstStyle/>
          <a:p>
            <a:r>
              <a:rPr lang="en-US" dirty="0" smtClean="0"/>
              <a:t>Once you hit the next button the project will open with the following image. </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43025"/>
            <a:ext cx="7010400" cy="4941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43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20000" cy="5867400"/>
          </a:xfrm>
        </p:spPr>
        <p:txBody>
          <a:bodyPr/>
          <a:lstStyle/>
          <a:p>
            <a:r>
              <a:rPr lang="en-US" dirty="0" smtClean="0"/>
              <a:t>Notice that your form box will already be there waiting for the input. </a:t>
            </a:r>
          </a:p>
          <a:p>
            <a:r>
              <a:rPr lang="en-US" dirty="0" smtClean="0"/>
              <a:t>Depending on certain settings, such as in the following image, the </a:t>
            </a:r>
            <a:r>
              <a:rPr lang="en-US" i="1" dirty="0" smtClean="0"/>
              <a:t>Toolbox </a:t>
            </a:r>
            <a:r>
              <a:rPr lang="en-US" dirty="0" smtClean="0"/>
              <a:t>will be on the right or left side of the screen. If you do not see it anywhere the simple fix is to go to the top and click on view and look for the Toolbox setting and enable it. </a:t>
            </a:r>
          </a:p>
          <a:p>
            <a:r>
              <a:rPr lang="en-US" dirty="0" smtClean="0"/>
              <a:t>Once you click on the Toolbox tab you will be shown all kinds of tools that you can use to format your Form window. For this assignment we will use the following.</a:t>
            </a:r>
          </a:p>
          <a:p>
            <a:r>
              <a:rPr lang="en-US" dirty="0" err="1" smtClean="0"/>
              <a:t>TextBox</a:t>
            </a:r>
            <a:r>
              <a:rPr lang="en-US" dirty="0" smtClean="0"/>
              <a:t>, Button,</a:t>
            </a:r>
          </a:p>
          <a:p>
            <a:r>
              <a:rPr lang="en-US" dirty="0" smtClean="0"/>
              <a:t>You are free to use any other tools to add to your form to make it fancier. But it is not necessary.</a:t>
            </a:r>
          </a:p>
          <a:p>
            <a:endParaRPr lang="en-US" dirty="0"/>
          </a:p>
          <a:p>
            <a:endParaRPr lang="en-US" dirty="0" smtClean="0"/>
          </a:p>
          <a:p>
            <a:endParaRPr lang="en-US" dirty="0"/>
          </a:p>
        </p:txBody>
      </p:sp>
    </p:spTree>
    <p:extLst>
      <p:ext uri="{BB962C8B-B14F-4D97-AF65-F5344CB8AC3E}">
        <p14:creationId xmlns:p14="http://schemas.microsoft.com/office/powerpoint/2010/main" val="2320142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58</TotalTime>
  <Words>931</Words>
  <Application>Microsoft Office PowerPoint</Application>
  <PresentationFormat>On-screen Show (4:3)</PresentationFormat>
  <Paragraphs>55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Adjacency</vt:lpstr>
      <vt:lpstr>Lab 8 – C# Programming Adding two numbers</vt:lpstr>
      <vt:lpstr>Assignment</vt:lpstr>
      <vt:lpstr>Example</vt:lpstr>
      <vt:lpstr>Lets Get Started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C#</vt:lpstr>
      <vt:lpstr>What is C# continued</vt:lpstr>
      <vt:lpstr>C# Tutorials sites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8 – C# Programming</dc:title>
  <dc:creator>Thrash</dc:creator>
  <cp:lastModifiedBy>John Abraham</cp:lastModifiedBy>
  <cp:revision>9</cp:revision>
  <dcterms:created xsi:type="dcterms:W3CDTF">2012-11-12T04:47:48Z</dcterms:created>
  <dcterms:modified xsi:type="dcterms:W3CDTF">2012-11-12T21:33:35Z</dcterms:modified>
</cp:coreProperties>
</file>