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00" autoAdjust="0"/>
  </p:normalViewPr>
  <p:slideViewPr>
    <p:cSldViewPr>
      <p:cViewPr varScale="1">
        <p:scale>
          <a:sx n="101" d="100"/>
          <a:sy n="101" d="100"/>
        </p:scale>
        <p:origin x="-7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06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07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08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5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3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2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9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6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5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7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9EF6-73BA-471E-8EFE-672682579E91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8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21B – IP version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Dr. John P. Abraham</a:t>
            </a:r>
          </a:p>
          <a:p>
            <a:r>
              <a:rPr lang="en-US" dirty="0" smtClean="0"/>
              <a:t>Professor</a:t>
            </a:r>
          </a:p>
          <a:p>
            <a:r>
              <a:rPr lang="en-US" dirty="0" smtClean="0"/>
              <a:t>UTRGV</a:t>
            </a:r>
          </a:p>
        </p:txBody>
      </p:sp>
    </p:spTree>
    <p:extLst>
      <p:ext uri="{BB962C8B-B14F-4D97-AF65-F5344CB8AC3E}">
        <p14:creationId xmlns:p14="http://schemas.microsoft.com/office/powerpoint/2010/main" val="418551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Depletion of IP addresses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NAT and private IP</a:t>
            </a:r>
          </a:p>
          <a:p>
            <a:pPr lvl="1"/>
            <a:r>
              <a:rPr lang="en-US" dirty="0" err="1" smtClean="0"/>
              <a:t>Subnetting</a:t>
            </a:r>
            <a:r>
              <a:rPr lang="en-US" dirty="0" smtClean="0"/>
              <a:t>, CIDR</a:t>
            </a:r>
          </a:p>
          <a:p>
            <a:pPr lvl="1"/>
            <a:r>
              <a:rPr lang="en-US" dirty="0" smtClean="0"/>
              <a:t>IPV6</a:t>
            </a:r>
          </a:p>
        </p:txBody>
      </p:sp>
    </p:spTree>
    <p:extLst>
      <p:ext uri="{BB962C8B-B14F-4D97-AF65-F5344CB8AC3E}">
        <p14:creationId xmlns:p14="http://schemas.microsoft.com/office/powerpoint/2010/main" val="112436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128</a:t>
            </a:r>
            <a:r>
              <a:rPr lang="en-US" baseline="0" dirty="0" smtClean="0"/>
              <a:t> bits vs 32 bits</a:t>
            </a:r>
          </a:p>
          <a:p>
            <a:pPr lvl="1"/>
            <a:r>
              <a:rPr lang="en-US" baseline="0" dirty="0" smtClean="0"/>
              <a:t>Dotted decimal location is hardly used (too long)</a:t>
            </a:r>
          </a:p>
          <a:p>
            <a:pPr lvl="1"/>
            <a:r>
              <a:rPr lang="en-US" baseline="0" dirty="0" smtClean="0"/>
              <a:t>Colon hexadecimal notation is used</a:t>
            </a:r>
          </a:p>
          <a:p>
            <a:pPr lvl="2"/>
            <a:r>
              <a:rPr lang="en-US" dirty="0" smtClean="0"/>
              <a:t>128 bits are divided into 8 section, each having</a:t>
            </a:r>
            <a:r>
              <a:rPr lang="en-US" baseline="0" dirty="0" smtClean="0"/>
              <a:t> 16 bits.</a:t>
            </a:r>
          </a:p>
          <a:p>
            <a:pPr lvl="2"/>
            <a:r>
              <a:rPr lang="en-US" baseline="0" dirty="0" smtClean="0"/>
              <a:t>Each 16 bits require 4 hexadecimal digits and are separated by colons</a:t>
            </a:r>
            <a:endParaRPr lang="en-US" dirty="0" smtClean="0"/>
          </a:p>
          <a:p>
            <a:pPr lvl="2"/>
            <a:r>
              <a:rPr lang="en-US" dirty="0" smtClean="0"/>
              <a:t>FDEC:BA98:7654:3210:ADBF:BBFF:2922:FFFF</a:t>
            </a:r>
          </a:p>
          <a:p>
            <a:pPr lvl="2"/>
            <a:r>
              <a:rPr lang="en-US" dirty="0" smtClean="0"/>
              <a:t>If there</a:t>
            </a:r>
            <a:r>
              <a:rPr lang="en-US" baseline="0" dirty="0" smtClean="0"/>
              <a:t> are lots of zeros like FF0C:0:0:0:0:0:B1 it can be written as FF0C::B1(this is known as zero compression)</a:t>
            </a:r>
          </a:p>
        </p:txBody>
      </p:sp>
    </p:spTree>
    <p:extLst>
      <p:ext uri="{BB962C8B-B14F-4D97-AF65-F5344CB8AC3E}">
        <p14:creationId xmlns:p14="http://schemas.microsoft.com/office/powerpoint/2010/main" val="386710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types of</a:t>
            </a:r>
            <a:r>
              <a:rPr lang="en-US" baseline="0" dirty="0" smtClean="0"/>
              <a:t> IPV6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Unicast – intended</a:t>
            </a:r>
            <a:r>
              <a:rPr lang="en-US" baseline="0" dirty="0" smtClean="0"/>
              <a:t> for one computer.</a:t>
            </a:r>
          </a:p>
          <a:p>
            <a:r>
              <a:rPr lang="en-US" baseline="0" dirty="0" smtClean="0"/>
              <a:t>Multicast – intended for a set of computers in a membership group.  Each one gets a copy of the packet.</a:t>
            </a:r>
          </a:p>
          <a:p>
            <a:r>
              <a:rPr lang="en-US" baseline="0" dirty="0" err="1" smtClean="0"/>
              <a:t>Anycast</a:t>
            </a:r>
            <a:r>
              <a:rPr lang="en-US" baseline="0" dirty="0" smtClean="0"/>
              <a:t> – intended for a set of computers that share a common prefix.  A packet with an </a:t>
            </a:r>
            <a:r>
              <a:rPr lang="en-US" baseline="0" dirty="0" err="1" smtClean="0"/>
              <a:t>anycast</a:t>
            </a:r>
            <a:r>
              <a:rPr lang="en-US" baseline="0" dirty="0" smtClean="0"/>
              <a:t> address is delivered to only one computer out of a group (the most reachable one).  It is used when several servers can respond to a </a:t>
            </a:r>
            <a:r>
              <a:rPr lang="en-US" baseline="0" dirty="0" err="1" smtClean="0"/>
              <a:t>querry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IPV6 does not have broadcast.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14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prefix of IPV6</a:t>
            </a:r>
            <a:r>
              <a:rPr lang="en-US" baseline="0" dirty="0" smtClean="0"/>
              <a:t> is variable just as ipv4</a:t>
            </a:r>
          </a:p>
          <a:p>
            <a:r>
              <a:rPr lang="en-US" baseline="0" dirty="0" smtClean="0"/>
              <a:t>Three parts of a IPV6 address</a:t>
            </a:r>
          </a:p>
          <a:p>
            <a:pPr lvl="1"/>
            <a:r>
              <a:rPr lang="en-US" baseline="0" dirty="0" smtClean="0"/>
              <a:t>Global prefix</a:t>
            </a:r>
          </a:p>
          <a:p>
            <a:pPr lvl="1"/>
            <a:r>
              <a:rPr lang="en-US" baseline="0" dirty="0" smtClean="0"/>
              <a:t>Subnet (generally, global prefix and subnet together is 64 bits)</a:t>
            </a:r>
          </a:p>
          <a:p>
            <a:pPr lvl="1"/>
            <a:r>
              <a:rPr lang="en-US" baseline="0" dirty="0" smtClean="0"/>
              <a:t>Host (generally it is 64 bits)</a:t>
            </a:r>
          </a:p>
          <a:p>
            <a:pPr lvl="1"/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94656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Addresses that begin with prefix 00000000 are reserved for IPv4 compatibility</a:t>
            </a:r>
          </a:p>
          <a:p>
            <a:r>
              <a:rPr lang="en-US" dirty="0" smtClean="0"/>
              <a:t>IPv6</a:t>
            </a:r>
            <a:r>
              <a:rPr lang="en-US" baseline="0" dirty="0" smtClean="0"/>
              <a:t> allows several addresses to be assigned to an interface.  This way a computer can belong to unicast or multicast.</a:t>
            </a:r>
          </a:p>
          <a:p>
            <a:r>
              <a:rPr lang="en-US" baseline="0" dirty="0" smtClean="0"/>
              <a:t>IPv6 can </a:t>
            </a:r>
            <a:r>
              <a:rPr lang="en-US" baseline="0" dirty="0" err="1" smtClean="0"/>
              <a:t>autoconfigure</a:t>
            </a:r>
            <a:r>
              <a:rPr lang="en-US" baseline="0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8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2961</TotalTime>
  <Words>263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21B – IP version 6</vt:lpstr>
      <vt:lpstr>Reason</vt:lpstr>
      <vt:lpstr>IPV6</vt:lpstr>
      <vt:lpstr>Three types of IPV6 addresses</vt:lpstr>
      <vt:lpstr>Prefix</vt:lpstr>
      <vt:lpstr>Things to know</vt:lpstr>
    </vt:vector>
  </TitlesOfParts>
  <Company>UTPA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21B – IP version 6</dc:title>
  <dc:creator>John Abraham</dc:creator>
  <cp:lastModifiedBy>John Abraham</cp:lastModifiedBy>
  <cp:revision>8</cp:revision>
  <dcterms:created xsi:type="dcterms:W3CDTF">2015-11-03T17:36:21Z</dcterms:created>
  <dcterms:modified xsi:type="dcterms:W3CDTF">2015-11-05T19:15:50Z</dcterms:modified>
</cp:coreProperties>
</file>