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7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6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4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1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8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3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DFA2-45E4-4644-8B58-1CCF7B26CCC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1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Networking and Internet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John P. Abraham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UT-RGV</a:t>
            </a:r>
          </a:p>
        </p:txBody>
      </p:sp>
    </p:spTree>
    <p:extLst>
      <p:ext uri="{BB962C8B-B14F-4D97-AF65-F5344CB8AC3E}">
        <p14:creationId xmlns:p14="http://schemas.microsoft.com/office/powerpoint/2010/main" val="360960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Transport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between a pair of applications</a:t>
            </a:r>
          </a:p>
          <a:p>
            <a:pPr lvl="0"/>
            <a:r>
              <a:rPr lang="en-US" sz="4400" b="0" i="0" u="none" strike="noStrike" kern="1200" baseline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Demultiplexing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among multiple destinations on a computer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Reliable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delivery and retransmission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Mechanisms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 control data rate and avoid congestion</a:t>
            </a:r>
          </a:p>
        </p:txBody>
      </p:sp>
    </p:spTree>
    <p:extLst>
      <p:ext uri="{BB962C8B-B14F-4D97-AF65-F5344CB8AC3E}">
        <p14:creationId xmlns:p14="http://schemas.microsoft.com/office/powerpoint/2010/main" val="40012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Application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Format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 representation of data and messages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Procedures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applications follow to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Transfer data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Handle errors or unexpected conditions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Meaning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 messages exchanged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infrastructure such as routing and DNS</a:t>
            </a:r>
          </a:p>
        </p:txBody>
      </p:sp>
    </p:spTree>
    <p:extLst>
      <p:ext uri="{BB962C8B-B14F-4D97-AF65-F5344CB8AC3E}">
        <p14:creationId xmlns:p14="http://schemas.microsoft.com/office/powerpoint/2010/main" val="99214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9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2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45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Abraham’s Summary of 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/>
              <a:t>Physical</a:t>
            </a:r>
            <a:r>
              <a:rPr lang="en-US" sz="2400" dirty="0" smtClean="0"/>
              <a:t> – Wiring, connectors, bits, modulation, hub, repeater</a:t>
            </a:r>
          </a:p>
          <a:p>
            <a:r>
              <a:rPr lang="en-US" sz="2400" b="1" dirty="0" smtClean="0"/>
              <a:t>Data link </a:t>
            </a:r>
            <a:r>
              <a:rPr lang="en-US" sz="2400" dirty="0" smtClean="0"/>
              <a:t>– MAC address, Error detection (correction) media access, LAN connection (logical link), Switch, Bridge</a:t>
            </a:r>
          </a:p>
          <a:p>
            <a:r>
              <a:rPr lang="en-US" sz="2400" b="1" dirty="0" smtClean="0"/>
              <a:t>Network</a:t>
            </a:r>
            <a:r>
              <a:rPr lang="en-US" sz="2400" dirty="0" smtClean="0"/>
              <a:t> – IP address, path finding-routing, host-to-host connection, Router</a:t>
            </a:r>
          </a:p>
          <a:p>
            <a:r>
              <a:rPr lang="en-US" sz="2400" b="1" dirty="0" smtClean="0"/>
              <a:t>Transport</a:t>
            </a:r>
            <a:r>
              <a:rPr lang="en-US" sz="2400" dirty="0" smtClean="0"/>
              <a:t> – Process-to process connection, add reliability</a:t>
            </a:r>
          </a:p>
          <a:p>
            <a:r>
              <a:rPr lang="en-US" sz="2400" b="1" dirty="0" smtClean="0"/>
              <a:t>Session</a:t>
            </a:r>
            <a:r>
              <a:rPr lang="en-US" sz="2400" dirty="0" smtClean="0"/>
              <a:t> – Establish/disable connection, restore session, user authentication, </a:t>
            </a:r>
          </a:p>
          <a:p>
            <a:r>
              <a:rPr lang="en-US" sz="2400" b="1" dirty="0" smtClean="0"/>
              <a:t>Presentation</a:t>
            </a:r>
            <a:r>
              <a:rPr lang="en-US" sz="2400" dirty="0" smtClean="0"/>
              <a:t> – formatting data (ASCII, Unicode, </a:t>
            </a:r>
            <a:r>
              <a:rPr lang="en-US" sz="2400" dirty="0" err="1" smtClean="0"/>
              <a:t>etc</a:t>
            </a:r>
            <a:r>
              <a:rPr lang="en-US" sz="2400" dirty="0" smtClean="0"/>
              <a:t>), Encryption/Decryption</a:t>
            </a:r>
          </a:p>
          <a:p>
            <a:r>
              <a:rPr lang="en-US" sz="2400" b="1" dirty="0" smtClean="0"/>
              <a:t>Application</a:t>
            </a:r>
            <a:r>
              <a:rPr lang="en-US" sz="2400" dirty="0" smtClean="0"/>
              <a:t> – write and run applications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86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Idea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 Each computer contains an entire set of layered protocols</a:t>
            </a:r>
          </a:p>
          <a:p>
            <a:pPr lvl="0"/>
            <a:r>
              <a:rPr lang="en-US" dirty="0" smtClean="0"/>
              <a:t> When an application sends a message – The message passes down through the layered protocols – A given layer adds information and forms a packet – The computer transmits the final packet</a:t>
            </a:r>
          </a:p>
          <a:p>
            <a:pPr lvl="0"/>
            <a:r>
              <a:rPr lang="en-US" dirty="0" smtClean="0"/>
              <a:t> When a packet arrives – The packet passes up through the protocol layers – A given layer performs processing and passes the packet up to the next layer – The application receives the message that was sent</a:t>
            </a:r>
          </a:p>
        </p:txBody>
      </p:sp>
    </p:spTree>
    <p:extLst>
      <p:ext uri="{BB962C8B-B14F-4D97-AF65-F5344CB8AC3E}">
        <p14:creationId xmlns:p14="http://schemas.microsoft.com/office/powerpoint/2010/main" val="38869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Some  Commercial Network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Apple Computer </a:t>
            </a:r>
            <a:r>
              <a:rPr lang="en-US" sz="3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Appletalk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Banyan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Vines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Equipment Corporation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DECNET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ovell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Netware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Ungermann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Bass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NET/ One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Xerox </a:t>
            </a:r>
            <a:r>
              <a:rPr lang="en-US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XNS</a:t>
            </a:r>
          </a:p>
        </p:txBody>
      </p:sp>
    </p:spTree>
    <p:extLst>
      <p:ext uri="{BB962C8B-B14F-4D97-AF65-F5344CB8AC3E}">
        <p14:creationId xmlns:p14="http://schemas.microsoft.com/office/powerpoint/2010/main" val="42001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Some Research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en-US" sz="4400" b="1" i="0" u="none" strike="noStrike" kern="1200" baseline="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Xerox Palo Alto Research Center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Ethernet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 and elsewhere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Token passing ring networks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Department of Defense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ARPANET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SATNET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Packet radio net</a:t>
            </a:r>
          </a:p>
          <a:p>
            <a:pPr lvl="1"/>
            <a:r>
              <a:rPr lang="en-US" sz="40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The </a:t>
            </a:r>
            <a:r>
              <a:rPr lang="en-US" sz="40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global Internet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5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Which Organizations Issue Standards?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IEEE (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Institute of Electrical and Electronics Engineers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IETF (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Engineering Task Force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ITU (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International Telecommunications Union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ISO (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International Organization for Standardization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W3C (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World Wide Web Consortium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0" lvl="0" indent="0">
              <a:buNone/>
            </a:pP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...and many others</a:t>
            </a:r>
          </a:p>
        </p:txBody>
      </p:sp>
    </p:spTree>
    <p:extLst>
      <p:ext uri="{BB962C8B-B14F-4D97-AF65-F5344CB8AC3E}">
        <p14:creationId xmlns:p14="http://schemas.microsoft.com/office/powerpoint/2010/main" val="31844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1913"/>
            <a:ext cx="8715375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4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Underlying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transmission media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Electromagnetic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and its use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Representation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 information in signals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Electrical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properties such as radio frequencies and voltage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Associated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3970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between a computer and network hardware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Also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called </a:t>
            </a:r>
            <a:r>
              <a:rPr lang="en-US" sz="4400" b="0" i="1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Network Interface layer</a:t>
            </a:r>
            <a:endParaRPr lang="en-US" sz="4400" b="0" i="0" u="none" strike="noStrike" kern="1200" baseline="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Mechanisms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 gaining access to shared media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Hardware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(MAC) addressing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Packet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(frame) formats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Packet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(frame) types and </a:t>
            </a:r>
            <a:r>
              <a:rPr lang="en-US" sz="4400" b="0" i="0" u="none" strike="noStrike" kern="1200" baseline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demultiplexing</a:t>
            </a:r>
            <a:endParaRPr lang="en-US" sz="4400" b="0" i="0" u="none" strike="noStrike" kern="1200" baseline="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Error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detection</a:t>
            </a:r>
          </a:p>
        </p:txBody>
      </p:sp>
    </p:spTree>
    <p:extLst>
      <p:ext uri="{BB962C8B-B14F-4D97-AF65-F5344CB8AC3E}">
        <p14:creationId xmlns:p14="http://schemas.microsoft.com/office/powerpoint/2010/main" val="28428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between a pair of computers across the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packet format (datagram)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addressing model and address assignment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Forwarding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 Internet packets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Dividing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 Internet packet into smaller packets for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Transmission</a:t>
            </a:r>
          </a:p>
          <a:p>
            <a:pPr lvl="0"/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Error </a:t>
            </a:r>
            <a:r>
              <a:rPr lang="en-US" sz="4400" b="0" i="0" u="none" strike="noStrike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detection and reporting</a:t>
            </a:r>
          </a:p>
        </p:txBody>
      </p:sp>
    </p:spTree>
    <p:extLst>
      <p:ext uri="{BB962C8B-B14F-4D97-AF65-F5344CB8AC3E}">
        <p14:creationId xmlns:p14="http://schemas.microsoft.com/office/powerpoint/2010/main" val="3247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20205</TotalTime>
  <Words>453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Networking and Internet</vt:lpstr>
      <vt:lpstr>General Idea </vt:lpstr>
      <vt:lpstr>Some  Commercial Network Systems</vt:lpstr>
      <vt:lpstr>Some Research Projects</vt:lpstr>
      <vt:lpstr>Which Organizations Issue Standards?</vt:lpstr>
      <vt:lpstr>PowerPoint Presentation</vt:lpstr>
      <vt:lpstr>Physical Layer</vt:lpstr>
      <vt:lpstr>Datalink Layer</vt:lpstr>
      <vt:lpstr>Internet Layer</vt:lpstr>
      <vt:lpstr>Transport Layer</vt:lpstr>
      <vt:lpstr>Application Layer</vt:lpstr>
      <vt:lpstr>PowerPoint Presentation</vt:lpstr>
      <vt:lpstr>PowerPoint Presentation</vt:lpstr>
      <vt:lpstr>PowerPoint Presentation</vt:lpstr>
      <vt:lpstr>Dr. Abraham’s Summary of OSI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and Internet</dc:title>
  <dc:creator>John Abraham</dc:creator>
  <cp:lastModifiedBy>John Abraham</cp:lastModifiedBy>
  <cp:revision>15</cp:revision>
  <cp:lastPrinted>2015-10-01T16:06:42Z</cp:lastPrinted>
  <dcterms:created xsi:type="dcterms:W3CDTF">2015-08-31T17:34:47Z</dcterms:created>
  <dcterms:modified xsi:type="dcterms:W3CDTF">2016-09-19T15:03:17Z</dcterms:modified>
</cp:coreProperties>
</file>