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3" r:id="rId6"/>
    <p:sldId id="261" r:id="rId7"/>
    <p:sldId id="262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09" autoAdjust="0"/>
    <p:restoredTop sz="86414" autoAdjust="0"/>
  </p:normalViewPr>
  <p:slideViewPr>
    <p:cSldViewPr>
      <p:cViewPr varScale="1">
        <p:scale>
          <a:sx n="96" d="100"/>
          <a:sy n="96" d="100"/>
        </p:scale>
        <p:origin x="163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56D60-E075-4C67-848C-34E3ED1B0FFD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834A2-E728-43AD-9CC7-7F06D10990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56D60-E075-4C67-848C-34E3ED1B0FFD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834A2-E728-43AD-9CC7-7F06D10990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56D60-E075-4C67-848C-34E3ED1B0FFD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834A2-E728-43AD-9CC7-7F06D10990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56D60-E075-4C67-848C-34E3ED1B0FFD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834A2-E728-43AD-9CC7-7F06D10990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56D60-E075-4C67-848C-34E3ED1B0FFD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834A2-E728-43AD-9CC7-7F06D10990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56D60-E075-4C67-848C-34E3ED1B0FFD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834A2-E728-43AD-9CC7-7F06D10990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56D60-E075-4C67-848C-34E3ED1B0FFD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834A2-E728-43AD-9CC7-7F06D10990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56D60-E075-4C67-848C-34E3ED1B0FFD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834A2-E728-43AD-9CC7-7F06D10990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56D60-E075-4C67-848C-34E3ED1B0FFD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834A2-E728-43AD-9CC7-7F06D10990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56D60-E075-4C67-848C-34E3ED1B0FFD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834A2-E728-43AD-9CC7-7F06D10990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56D60-E075-4C67-848C-34E3ED1B0FFD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834A2-E728-43AD-9CC7-7F06D10990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56D60-E075-4C67-848C-34E3ED1B0FFD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834A2-E728-43AD-9CC7-7F06D109900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Final Exam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514600"/>
          </a:xfrm>
        </p:spPr>
        <p:txBody>
          <a:bodyPr/>
          <a:lstStyle/>
          <a:p>
            <a:r>
              <a:rPr lang="en-US" dirty="0"/>
              <a:t>All questions come from quizzes you have been doing.  This is just a summary. I would suggest you write a paragraph on </a:t>
            </a:r>
            <a:r>
              <a:rPr lang="en-US"/>
              <a:t>each topic.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 Domain </a:t>
            </a:r>
            <a:r>
              <a:rPr lang="en-US" dirty="0" err="1"/>
              <a:t>vs</a:t>
            </a:r>
            <a:r>
              <a:rPr lang="en-US" dirty="0"/>
              <a:t> </a:t>
            </a:r>
            <a:r>
              <a:rPr lang="en-US" dirty="0" err="1"/>
              <a:t>Intradomain</a:t>
            </a:r>
            <a:r>
              <a:rPr lang="en-US" dirty="0"/>
              <a:t> </a:t>
            </a:r>
          </a:p>
          <a:p>
            <a:r>
              <a:rPr lang="en-US" dirty="0"/>
              <a:t>autonomous systems</a:t>
            </a:r>
          </a:p>
          <a:p>
            <a:r>
              <a:rPr lang="en-US" dirty="0"/>
              <a:t>BGP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Transport layer, what is it? It’s purpose</a:t>
            </a:r>
          </a:p>
          <a:p>
            <a:r>
              <a:rPr lang="en-US" dirty="0"/>
              <a:t>TCP </a:t>
            </a:r>
            <a:r>
              <a:rPr lang="en-US" dirty="0" err="1"/>
              <a:t>vs</a:t>
            </a:r>
            <a:r>
              <a:rPr lang="en-US" dirty="0"/>
              <a:t> UDP</a:t>
            </a:r>
          </a:p>
          <a:p>
            <a:r>
              <a:rPr lang="en-US" dirty="0"/>
              <a:t>Three way handshake, </a:t>
            </a:r>
            <a:r>
              <a:rPr lang="en-US" dirty="0" err="1"/>
              <a:t>Synflood</a:t>
            </a:r>
            <a:endParaRPr lang="en-US" dirty="0"/>
          </a:p>
          <a:p>
            <a:r>
              <a:rPr lang="en-US" dirty="0"/>
              <a:t>Sockets, Socket Programming, naming Ports</a:t>
            </a:r>
          </a:p>
          <a:p>
            <a:r>
              <a:rPr lang="en-US" dirty="0"/>
              <a:t>Producer </a:t>
            </a:r>
            <a:r>
              <a:rPr lang="en-US" dirty="0" err="1"/>
              <a:t>vs</a:t>
            </a:r>
            <a:r>
              <a:rPr lang="en-US" dirty="0"/>
              <a:t> Consumer.  Pushing vs. Pulling</a:t>
            </a:r>
          </a:p>
          <a:p>
            <a:r>
              <a:rPr lang="en-US" dirty="0"/>
              <a:t>Frames, Packets, Segments</a:t>
            </a:r>
          </a:p>
          <a:p>
            <a:r>
              <a:rPr lang="en-US" dirty="0"/>
              <a:t>Sliding Window Protocol, flow </a:t>
            </a:r>
            <a:r>
              <a:rPr lang="en-US" dirty="0" err="1"/>
              <a:t>contro</a:t>
            </a:r>
            <a:r>
              <a:rPr lang="en-US" dirty="0"/>
              <a:t>;, RWND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Proxy server</a:t>
            </a:r>
          </a:p>
          <a:p>
            <a:r>
              <a:rPr lang="en-US" dirty="0"/>
              <a:t>FTP connections, Active </a:t>
            </a:r>
            <a:r>
              <a:rPr lang="en-US" dirty="0" err="1"/>
              <a:t>vs</a:t>
            </a:r>
            <a:r>
              <a:rPr lang="en-US" dirty="0"/>
              <a:t> Passive </a:t>
            </a:r>
            <a:r>
              <a:rPr lang="en-US" dirty="0" err="1"/>
              <a:t>cpnnections</a:t>
            </a:r>
            <a:endParaRPr lang="en-US" dirty="0"/>
          </a:p>
          <a:p>
            <a:r>
              <a:rPr lang="en-US" dirty="0"/>
              <a:t>Parts of an email system</a:t>
            </a:r>
          </a:p>
          <a:p>
            <a:r>
              <a:rPr lang="en-US" dirty="0"/>
              <a:t>MIME, POP, IMAP, PORTS USED</a:t>
            </a:r>
          </a:p>
          <a:p>
            <a:r>
              <a:rPr lang="en-US" dirty="0"/>
              <a:t>DNS RGANIZATION</a:t>
            </a:r>
          </a:p>
          <a:p>
            <a:r>
              <a:rPr lang="en-US" dirty="0"/>
              <a:t>NAME RESOLUTION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382000" cy="5440363"/>
          </a:xfrm>
        </p:spPr>
        <p:txBody>
          <a:bodyPr/>
          <a:lstStyle/>
          <a:p>
            <a:r>
              <a:rPr lang="en-US" b="1" dirty="0"/>
              <a:t>VLAN protocol and configuration</a:t>
            </a:r>
            <a:endParaRPr lang="en-US" dirty="0"/>
          </a:p>
          <a:p>
            <a:r>
              <a:rPr lang="en-US" b="1" dirty="0"/>
              <a:t>Layers at which each works: repeater, switch, router, access point, etc.</a:t>
            </a:r>
            <a:endParaRPr lang="en-US" dirty="0"/>
          </a:p>
          <a:p>
            <a:r>
              <a:rPr lang="en-US" b="1" dirty="0"/>
              <a:t>What addresses are examined in each of the above</a:t>
            </a:r>
            <a:endParaRPr lang="en-US" dirty="0"/>
          </a:p>
          <a:p>
            <a:r>
              <a:rPr lang="en-US" b="1" dirty="0"/>
              <a:t>Encapsulating and </a:t>
            </a:r>
            <a:r>
              <a:rPr lang="en-US" b="1" dirty="0" err="1"/>
              <a:t>decapsulating</a:t>
            </a:r>
            <a:r>
              <a:rPr lang="en-US" b="1" dirty="0"/>
              <a:t> at each layer.</a:t>
            </a:r>
            <a:endParaRPr lang="en-US" dirty="0"/>
          </a:p>
          <a:p>
            <a:r>
              <a:rPr lang="en-US" b="1" dirty="0"/>
              <a:t>Source and Destination address fields. How does a router determine class of the destination address</a:t>
            </a:r>
          </a:p>
          <a:p>
            <a:endParaRPr lang="en-US" b="1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Many questions on IP v4: three ways of representing it, classes, default subnets in each class, creating your own subnets</a:t>
            </a:r>
          </a:p>
          <a:p>
            <a:r>
              <a:rPr lang="en-US" b="1" dirty="0"/>
              <a:t>Given a network address create subnets depending upon how many nodes are needed, and create masks</a:t>
            </a:r>
          </a:p>
          <a:p>
            <a:r>
              <a:rPr lang="en-US" b="1" dirty="0"/>
              <a:t>How is a </a:t>
            </a:r>
            <a:r>
              <a:rPr lang="en-US" b="1" dirty="0" err="1"/>
              <a:t>supernet</a:t>
            </a:r>
            <a:r>
              <a:rPr lang="en-US" b="1" dirty="0"/>
              <a:t> created?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CIDR assignment details</a:t>
            </a:r>
          </a:p>
          <a:p>
            <a:r>
              <a:rPr lang="en-US" b="1" dirty="0"/>
              <a:t>default prefix</a:t>
            </a:r>
          </a:p>
          <a:p>
            <a:r>
              <a:rPr lang="en-US" b="1" dirty="0"/>
              <a:t>finding first and last address </a:t>
            </a:r>
          </a:p>
          <a:p>
            <a:r>
              <a:rPr lang="en-US" b="1" dirty="0"/>
              <a:t>Find number of IP addresses available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IP </a:t>
            </a:r>
            <a:r>
              <a:rPr lang="en-US" dirty="0" err="1"/>
              <a:t>vs</a:t>
            </a:r>
            <a:r>
              <a:rPr lang="en-US" dirty="0"/>
              <a:t> TCP</a:t>
            </a:r>
          </a:p>
          <a:p>
            <a:r>
              <a:rPr lang="en-US" dirty="0"/>
              <a:t>reliable </a:t>
            </a:r>
            <a:r>
              <a:rPr lang="en-US" dirty="0" err="1"/>
              <a:t>vs</a:t>
            </a:r>
            <a:r>
              <a:rPr lang="en-US" dirty="0"/>
              <a:t> non reliable</a:t>
            </a:r>
          </a:p>
          <a:p>
            <a:r>
              <a:rPr lang="en-US" dirty="0"/>
              <a:t> acknowledgment mechanism (how acknowledgement numbers are interpreted)</a:t>
            </a:r>
          </a:p>
          <a:p>
            <a:r>
              <a:rPr lang="en-US" dirty="0"/>
              <a:t>What is cumulative acknowledgement?</a:t>
            </a:r>
          </a:p>
          <a:p>
            <a:r>
              <a:rPr lang="en-US" dirty="0"/>
              <a:t>How is first packet number arrived at</a:t>
            </a:r>
          </a:p>
          <a:p>
            <a:r>
              <a:rPr lang="en-US" dirty="0"/>
              <a:t>How out of order packets are handled?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NAT &amp;  NAPT how does it work? Know how tables are created.  </a:t>
            </a:r>
          </a:p>
          <a:p>
            <a:r>
              <a:rPr lang="en-US" dirty="0"/>
              <a:t>What is double NAT</a:t>
            </a:r>
          </a:p>
          <a:p>
            <a:r>
              <a:rPr lang="en-US" dirty="0"/>
              <a:t>NAT VS BRIDGED MODE ON VIRTUAL COMPUTERS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Various routing table algorithms</a:t>
            </a:r>
          </a:p>
          <a:p>
            <a:r>
              <a:rPr lang="en-US" dirty="0"/>
              <a:t>Distance Vector, link state</a:t>
            </a:r>
          </a:p>
          <a:p>
            <a:r>
              <a:rPr lang="en-US" dirty="0"/>
              <a:t>RIP, OSPF, </a:t>
            </a:r>
            <a:r>
              <a:rPr lang="en-US" dirty="0" err="1"/>
              <a:t>Matrics</a:t>
            </a:r>
            <a:r>
              <a:rPr lang="en-US" dirty="0"/>
              <a:t> used with these</a:t>
            </a:r>
          </a:p>
          <a:p>
            <a:r>
              <a:rPr lang="en-US" dirty="0" err="1"/>
              <a:t>Dijkstra’s</a:t>
            </a:r>
            <a:r>
              <a:rPr lang="en-US" dirty="0"/>
              <a:t> algorithm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Width of packet header fields.  </a:t>
            </a:r>
          </a:p>
          <a:p>
            <a:r>
              <a:rPr lang="en-US" dirty="0"/>
              <a:t>Multiplier for HLEN and Offset</a:t>
            </a:r>
          </a:p>
          <a:p>
            <a:r>
              <a:rPr lang="en-US" dirty="0"/>
              <a:t>How to use Total Length Field</a:t>
            </a:r>
          </a:p>
          <a:p>
            <a:r>
              <a:rPr lang="en-US" dirty="0"/>
              <a:t>All fragments contains which same numbers?</a:t>
            </a:r>
          </a:p>
          <a:p>
            <a:r>
              <a:rPr lang="en-US" dirty="0"/>
              <a:t>MTU and fragmentation calculations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MAC addressing, Physical </a:t>
            </a:r>
            <a:r>
              <a:rPr lang="en-US" dirty="0" err="1"/>
              <a:t>vs</a:t>
            </a:r>
            <a:r>
              <a:rPr lang="en-US" dirty="0"/>
              <a:t> Logical addressing</a:t>
            </a:r>
          </a:p>
          <a:p>
            <a:r>
              <a:rPr lang="en-US" dirty="0"/>
              <a:t>CSMA/CD  CSMA/CA</a:t>
            </a:r>
          </a:p>
          <a:p>
            <a:r>
              <a:rPr lang="en-US" dirty="0"/>
              <a:t>IPv6, questions specifically what was covered in class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356</Words>
  <Application>Microsoft Office PowerPoint</Application>
  <PresentationFormat>On-screen Show (4:3)</PresentationFormat>
  <Paragraphs>53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Final Exam Review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UTPA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Exam Review</dc:title>
  <dc:creator>User</dc:creator>
  <cp:lastModifiedBy>John Abraham</cp:lastModifiedBy>
  <cp:revision>6</cp:revision>
  <dcterms:created xsi:type="dcterms:W3CDTF">2022-12-05T23:41:50Z</dcterms:created>
  <dcterms:modified xsi:type="dcterms:W3CDTF">2022-12-06T18:44:46Z</dcterms:modified>
</cp:coreProperties>
</file>