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C4C0E-424C-4AFF-2B36-8E830BA5C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99519D-9F0C-5AF7-35F4-BE5303DBA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1DFDD-EF42-84F1-FABB-B974DD8D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0FFD5-CC5D-4DD2-34EB-46BC9298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2F91B-199C-A2CE-2957-E1F762FF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5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F753C-1AAC-3DA2-DE37-F67C1010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DE1BD-59F1-5264-5331-80FDEBB67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87A-8BDA-18BF-8348-4C4B8EF15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6909A-FE05-0ACC-2535-888A063E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CEB64-80F7-69DC-82B7-394E5DD06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9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C7E85-BDB2-2ACB-4BAA-1133BCED7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A6F2E-4B57-15ED-8F83-CA61CF7CB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E57BC-D7CE-E2C9-EE77-8F47CF7B2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84A72-8FF4-6088-7217-79CF5624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CFB73-E5C9-3ADA-6627-AC06D37A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D2044-35CE-1399-CA2B-903B4E998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8D95-6F79-938E-36C4-342497DF4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4F61F-7D31-8DA5-0519-3DBE9BAE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3DCC2-644E-05F4-F161-618CEAFC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C892E-4C3A-4E7C-4369-0506CCEC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70230-BC7C-9049-7C22-AE6E58639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83325-21A4-15B6-0B10-2A9828D2E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7200F-60E1-1657-035E-74E0A5D0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AB957-86F9-C0F6-42B0-05C32656A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4529A-6CBE-C52E-A31E-7291EE43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7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8598F-0536-3B69-3FAA-542FEBD2D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5E114-666E-1F76-2026-D3263ACE1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B653B-AA1A-848B-AFE5-FAC6ED275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F46A8-74D2-1DB1-3863-CF8545C45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44D00-5725-1882-3E77-8C9335127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490E9-ECA3-BF60-1A26-E639B769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9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2AE99-18EE-C1C6-83E6-E1487622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60676-BD8B-AE9C-DB87-4113A6675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28D0F-460E-0075-C4C6-FA58A23E0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ACCE6A-AA65-5298-00E1-9FD62FB4F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2A5CE-02CF-450B-E650-F725758FE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1FEFE-29DD-8F9F-47AB-6BE49C89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078041-47D8-626C-785A-6A1EB9F4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AFD81-C6C8-251D-3F32-2C050F96F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0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14563-9F56-718A-1028-E7DDA80F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60437-677B-CC5A-B48E-94A1A3E9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588BB-C524-D8B1-40A8-46D12D12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911392-F4F0-3955-FC9C-EB08DA82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1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A41EA7-0D5D-5999-73F7-3223E4A1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ADE70A-6554-CABD-5EE2-FF355A16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3D9FC-C534-0DB4-DBEE-344766FF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9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84CC-4976-B8A3-4746-BC18C68F0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06B39-6255-650F-1793-D8EAF3445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43C9E-5144-3582-3F1B-2D7FCDE69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77B66-2413-464E-E840-F0A0710F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6DB22-3493-8411-E47E-F809353A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DF749-0A68-37E3-F9FC-A709990A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6526C-2ECA-DB56-0426-3E5A0745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263C48-CB1D-6B54-42B5-A54F9D6E2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326F0-35AA-DC5F-CF3F-8B19C45D3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2CA68-43C7-2E1B-4AA7-D03465D7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31E4C-B3F6-31CD-8033-62320A0A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D777E-845E-B046-E4A8-233C4FFB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2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B729A2-CAC7-825F-77A7-5928AF99A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B7B8B-6BCC-4A2C-E430-48CB59F3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0DE01-EB87-0C7B-21A3-258F3076C4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7CD8A-E58D-4B99-96E3-5C9C4678BDD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EE2A8-3AB6-F03C-A53B-C4F5AA077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71BA-EA1E-8818-BE0A-E2FF823F5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D17A4-451E-4A0F-B52E-16E83C95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7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3996EF4-D881-DE6F-3430-9CC627955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1285875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4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BE041-4AC1-EB06-74AA-37F9B996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D54F4C-6F23-1286-04E8-4E1E51EE2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858169"/>
            <a:ext cx="7620000" cy="4286250"/>
          </a:xfrm>
        </p:spPr>
      </p:pic>
    </p:spTree>
    <p:extLst>
      <p:ext uri="{BB962C8B-B14F-4D97-AF65-F5344CB8AC3E}">
        <p14:creationId xmlns:p14="http://schemas.microsoft.com/office/powerpoint/2010/main" val="241362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Abraham</dc:creator>
  <cp:lastModifiedBy>John Abraham</cp:lastModifiedBy>
  <cp:revision>1</cp:revision>
  <dcterms:created xsi:type="dcterms:W3CDTF">2023-10-24T18:42:05Z</dcterms:created>
  <dcterms:modified xsi:type="dcterms:W3CDTF">2023-10-24T18:43:55Z</dcterms:modified>
</cp:coreProperties>
</file>