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7" autoAdjust="0"/>
    <p:restoredTop sz="86384" autoAdjust="0"/>
  </p:normalViewPr>
  <p:slideViewPr>
    <p:cSldViewPr>
      <p:cViewPr varScale="1">
        <p:scale>
          <a:sx n="100" d="100"/>
          <a:sy n="100" d="100"/>
        </p:scale>
        <p:origin x="-828"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78D46C-5F73-4747-B55D-CB3D8E00A33E}"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CB6197-E43C-42F9-9264-1BEFFFB3D39C}" type="slidenum">
              <a:rPr lang="en-US" smtClean="0"/>
              <a:t>‹#›</a:t>
            </a:fld>
            <a:endParaRPr lang="en-US"/>
          </a:p>
        </p:txBody>
      </p:sp>
    </p:spTree>
    <p:extLst>
      <p:ext uri="{BB962C8B-B14F-4D97-AF65-F5344CB8AC3E}">
        <p14:creationId xmlns:p14="http://schemas.microsoft.com/office/powerpoint/2010/main" val="3753547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78D46C-5F73-4747-B55D-CB3D8E00A33E}"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CB6197-E43C-42F9-9264-1BEFFFB3D39C}" type="slidenum">
              <a:rPr lang="en-US" smtClean="0"/>
              <a:t>‹#›</a:t>
            </a:fld>
            <a:endParaRPr lang="en-US"/>
          </a:p>
        </p:txBody>
      </p:sp>
    </p:spTree>
    <p:extLst>
      <p:ext uri="{BB962C8B-B14F-4D97-AF65-F5344CB8AC3E}">
        <p14:creationId xmlns:p14="http://schemas.microsoft.com/office/powerpoint/2010/main" val="2831875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78D46C-5F73-4747-B55D-CB3D8E00A33E}"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CB6197-E43C-42F9-9264-1BEFFFB3D39C}" type="slidenum">
              <a:rPr lang="en-US" smtClean="0"/>
              <a:t>‹#›</a:t>
            </a:fld>
            <a:endParaRPr lang="en-US"/>
          </a:p>
        </p:txBody>
      </p:sp>
    </p:spTree>
    <p:extLst>
      <p:ext uri="{BB962C8B-B14F-4D97-AF65-F5344CB8AC3E}">
        <p14:creationId xmlns:p14="http://schemas.microsoft.com/office/powerpoint/2010/main" val="1641217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78D46C-5F73-4747-B55D-CB3D8E00A33E}"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CB6197-E43C-42F9-9264-1BEFFFB3D39C}" type="slidenum">
              <a:rPr lang="en-US" smtClean="0"/>
              <a:t>‹#›</a:t>
            </a:fld>
            <a:endParaRPr lang="en-US"/>
          </a:p>
        </p:txBody>
      </p:sp>
    </p:spTree>
    <p:extLst>
      <p:ext uri="{BB962C8B-B14F-4D97-AF65-F5344CB8AC3E}">
        <p14:creationId xmlns:p14="http://schemas.microsoft.com/office/powerpoint/2010/main" val="2383509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78D46C-5F73-4747-B55D-CB3D8E00A33E}"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CB6197-E43C-42F9-9264-1BEFFFB3D39C}" type="slidenum">
              <a:rPr lang="en-US" smtClean="0"/>
              <a:t>‹#›</a:t>
            </a:fld>
            <a:endParaRPr lang="en-US"/>
          </a:p>
        </p:txBody>
      </p:sp>
    </p:spTree>
    <p:extLst>
      <p:ext uri="{BB962C8B-B14F-4D97-AF65-F5344CB8AC3E}">
        <p14:creationId xmlns:p14="http://schemas.microsoft.com/office/powerpoint/2010/main" val="2051337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78D46C-5F73-4747-B55D-CB3D8E00A33E}" type="datetimeFigureOut">
              <a:rPr lang="en-US" smtClean="0"/>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CB6197-E43C-42F9-9264-1BEFFFB3D39C}" type="slidenum">
              <a:rPr lang="en-US" smtClean="0"/>
              <a:t>‹#›</a:t>
            </a:fld>
            <a:endParaRPr lang="en-US"/>
          </a:p>
        </p:txBody>
      </p:sp>
    </p:spTree>
    <p:extLst>
      <p:ext uri="{BB962C8B-B14F-4D97-AF65-F5344CB8AC3E}">
        <p14:creationId xmlns:p14="http://schemas.microsoft.com/office/powerpoint/2010/main" val="3464683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78D46C-5F73-4747-B55D-CB3D8E00A33E}" type="datetimeFigureOut">
              <a:rPr lang="en-US" smtClean="0"/>
              <a:t>1/18/2023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CB6197-E43C-42F9-9264-1BEFFFB3D39C}" type="slidenum">
              <a:rPr lang="en-US" smtClean="0"/>
              <a:t>‹#›</a:t>
            </a:fld>
            <a:endParaRPr lang="en-US"/>
          </a:p>
        </p:txBody>
      </p:sp>
    </p:spTree>
    <p:extLst>
      <p:ext uri="{BB962C8B-B14F-4D97-AF65-F5344CB8AC3E}">
        <p14:creationId xmlns:p14="http://schemas.microsoft.com/office/powerpoint/2010/main" val="3458307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78D46C-5F73-4747-B55D-CB3D8E00A33E}" type="datetimeFigureOut">
              <a:rPr lang="en-US" smtClean="0"/>
              <a:t>1/18/2023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CB6197-E43C-42F9-9264-1BEFFFB3D39C}" type="slidenum">
              <a:rPr lang="en-US" smtClean="0"/>
              <a:t>‹#›</a:t>
            </a:fld>
            <a:endParaRPr lang="en-US"/>
          </a:p>
        </p:txBody>
      </p:sp>
    </p:spTree>
    <p:extLst>
      <p:ext uri="{BB962C8B-B14F-4D97-AF65-F5344CB8AC3E}">
        <p14:creationId xmlns:p14="http://schemas.microsoft.com/office/powerpoint/2010/main" val="1693669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78D46C-5F73-4747-B55D-CB3D8E00A33E}" type="datetimeFigureOut">
              <a:rPr lang="en-US" smtClean="0"/>
              <a:t>1/18/2023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CB6197-E43C-42F9-9264-1BEFFFB3D39C}" type="slidenum">
              <a:rPr lang="en-US" smtClean="0"/>
              <a:t>‹#›</a:t>
            </a:fld>
            <a:endParaRPr lang="en-US"/>
          </a:p>
        </p:txBody>
      </p:sp>
    </p:spTree>
    <p:extLst>
      <p:ext uri="{BB962C8B-B14F-4D97-AF65-F5344CB8AC3E}">
        <p14:creationId xmlns:p14="http://schemas.microsoft.com/office/powerpoint/2010/main" val="2799718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78D46C-5F73-4747-B55D-CB3D8E00A33E}" type="datetimeFigureOut">
              <a:rPr lang="en-US" smtClean="0"/>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CB6197-E43C-42F9-9264-1BEFFFB3D39C}" type="slidenum">
              <a:rPr lang="en-US" smtClean="0"/>
              <a:t>‹#›</a:t>
            </a:fld>
            <a:endParaRPr lang="en-US"/>
          </a:p>
        </p:txBody>
      </p:sp>
    </p:spTree>
    <p:extLst>
      <p:ext uri="{BB962C8B-B14F-4D97-AF65-F5344CB8AC3E}">
        <p14:creationId xmlns:p14="http://schemas.microsoft.com/office/powerpoint/2010/main" val="2045221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78D46C-5F73-4747-B55D-CB3D8E00A33E}" type="datetimeFigureOut">
              <a:rPr lang="en-US" smtClean="0"/>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CB6197-E43C-42F9-9264-1BEFFFB3D39C}" type="slidenum">
              <a:rPr lang="en-US" smtClean="0"/>
              <a:t>‹#›</a:t>
            </a:fld>
            <a:endParaRPr lang="en-US"/>
          </a:p>
        </p:txBody>
      </p:sp>
    </p:spTree>
    <p:extLst>
      <p:ext uri="{BB962C8B-B14F-4D97-AF65-F5344CB8AC3E}">
        <p14:creationId xmlns:p14="http://schemas.microsoft.com/office/powerpoint/2010/main" val="706378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78D46C-5F73-4747-B55D-CB3D8E00A33E}" type="datetimeFigureOut">
              <a:rPr lang="en-US" smtClean="0"/>
              <a:t>1/18/2023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CB6197-E43C-42F9-9264-1BEFFFB3D39C}" type="slidenum">
              <a:rPr lang="en-US" smtClean="0"/>
              <a:t>‹#›</a:t>
            </a:fld>
            <a:endParaRPr lang="en-US"/>
          </a:p>
        </p:txBody>
      </p:sp>
    </p:spTree>
    <p:extLst>
      <p:ext uri="{BB962C8B-B14F-4D97-AF65-F5344CB8AC3E}">
        <p14:creationId xmlns:p14="http://schemas.microsoft.com/office/powerpoint/2010/main" val="25228977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Explanation of Assignment 1</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30276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Instruction</a:t>
            </a:r>
            <a:r>
              <a:rPr lang="en-US" baseline="0" dirty="0" smtClean="0"/>
              <a:t> set</a:t>
            </a:r>
            <a:endParaRPr lang="en-US" dirty="0"/>
          </a:p>
        </p:txBody>
      </p:sp>
      <p:sp>
        <p:nvSpPr>
          <p:cNvPr id="3" name="Content Placeholder 2"/>
          <p:cNvSpPr>
            <a:spLocks noGrp="1"/>
          </p:cNvSpPr>
          <p:nvPr>
            <p:ph idx="1"/>
          </p:nvPr>
        </p:nvSpPr>
        <p:spPr/>
        <p:txBody>
          <a:bodyPr>
            <a:normAutofit lnSpcReduction="10000"/>
          </a:bodyPr>
          <a:lstStyle/>
          <a:p>
            <a:r>
              <a:rPr lang="en-US" dirty="0" smtClean="0"/>
              <a:t>It is similar to the total vocabulary of the CPU</a:t>
            </a:r>
          </a:p>
          <a:p>
            <a:r>
              <a:rPr lang="en-US" dirty="0" smtClean="0"/>
              <a:t>If we are teaching vocabulary to your pet dog, that will be different than teaching your child.</a:t>
            </a:r>
          </a:p>
          <a:p>
            <a:r>
              <a:rPr lang="en-US" dirty="0" smtClean="0"/>
              <a:t>Thus first we need to decide what kind of machine we are creating.</a:t>
            </a:r>
          </a:p>
          <a:p>
            <a:pPr lvl="1"/>
            <a:r>
              <a:rPr lang="en-US" dirty="0" smtClean="0"/>
              <a:t>The simplest machine is called an accumulator machine.  It is simple because the program can only use one register.  Thus we will create an instruction set for an accumulator machine.  We will learn about other machines later.</a:t>
            </a:r>
          </a:p>
        </p:txBody>
      </p:sp>
    </p:spTree>
    <p:extLst>
      <p:ext uri="{BB962C8B-B14F-4D97-AF65-F5344CB8AC3E}">
        <p14:creationId xmlns:p14="http://schemas.microsoft.com/office/powerpoint/2010/main" val="3764750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Accumulator machine</a:t>
            </a:r>
            <a:endParaRPr lang="en-US" dirty="0"/>
          </a:p>
        </p:txBody>
      </p:sp>
      <p:sp>
        <p:nvSpPr>
          <p:cNvPr id="3" name="Content Placeholder 2"/>
          <p:cNvSpPr>
            <a:spLocks noGrp="1"/>
          </p:cNvSpPr>
          <p:nvPr>
            <p:ph idx="1"/>
          </p:nvPr>
        </p:nvSpPr>
        <p:spPr/>
        <p:txBody>
          <a:bodyPr/>
          <a:lstStyle/>
          <a:p>
            <a:r>
              <a:rPr lang="en-US" dirty="0" smtClean="0"/>
              <a:t>Only</a:t>
            </a:r>
            <a:r>
              <a:rPr lang="en-US" baseline="0" dirty="0" smtClean="0"/>
              <a:t> register that a program has access to it is called AC</a:t>
            </a:r>
          </a:p>
          <a:p>
            <a:r>
              <a:rPr lang="en-US" baseline="0" dirty="0" smtClean="0"/>
              <a:t>We are going to embellish the machine a bit by giving it capacity to read from a number from the keyboard and put it in memory.</a:t>
            </a:r>
          </a:p>
          <a:p>
            <a:r>
              <a:rPr lang="en-US" baseline="0" dirty="0" smtClean="0"/>
              <a:t>Look at the assignment, “</a:t>
            </a:r>
            <a:r>
              <a:rPr lang="en-US" dirty="0"/>
              <a:t>The computer should to be able to read these two numbers, store in memory </a:t>
            </a:r>
            <a:r>
              <a:rPr lang="en-US" dirty="0" smtClean="0"/>
              <a:t>locations.”</a:t>
            </a:r>
          </a:p>
        </p:txBody>
      </p:sp>
    </p:spTree>
    <p:extLst>
      <p:ext uri="{BB962C8B-B14F-4D97-AF65-F5344CB8AC3E}">
        <p14:creationId xmlns:p14="http://schemas.microsoft.com/office/powerpoint/2010/main" val="3178053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of the program</a:t>
            </a:r>
            <a:endParaRPr lang="en-US" dirty="0"/>
          </a:p>
        </p:txBody>
      </p:sp>
      <p:sp>
        <p:nvSpPr>
          <p:cNvPr id="3" name="Content Placeholder 2"/>
          <p:cNvSpPr>
            <a:spLocks noGrp="1"/>
          </p:cNvSpPr>
          <p:nvPr>
            <p:ph idx="1"/>
          </p:nvPr>
        </p:nvSpPr>
        <p:spPr/>
        <p:txBody>
          <a:bodyPr/>
          <a:lstStyle/>
          <a:p>
            <a:r>
              <a:rPr lang="en-US" dirty="0" err="1" smtClean="0"/>
              <a:t>NumX</a:t>
            </a:r>
            <a:r>
              <a:rPr lang="en-US" dirty="0" smtClean="0"/>
              <a:t> </a:t>
            </a:r>
            <a:r>
              <a:rPr lang="en-US" dirty="0" smtClean="0">
                <a:sym typeface="Wingdings" panose="05000000000000000000" pitchFamily="2" charset="2"/>
              </a:rPr>
              <a:t> File/Keyboard</a:t>
            </a:r>
          </a:p>
          <a:p>
            <a:r>
              <a:rPr lang="en-US" dirty="0" err="1" smtClean="0">
                <a:sym typeface="Wingdings" panose="05000000000000000000" pitchFamily="2" charset="2"/>
              </a:rPr>
              <a:t>NumY</a:t>
            </a:r>
            <a:r>
              <a:rPr lang="en-US" dirty="0" smtClean="0">
                <a:sym typeface="Wingdings" panose="05000000000000000000" pitchFamily="2" charset="2"/>
              </a:rPr>
              <a:t>  File/Keyboard</a:t>
            </a:r>
          </a:p>
          <a:p>
            <a:r>
              <a:rPr lang="en-US" dirty="0" smtClean="0">
                <a:sym typeface="Wingdings" panose="05000000000000000000" pitchFamily="2" charset="2"/>
              </a:rPr>
              <a:t>AC</a:t>
            </a:r>
            <a:r>
              <a:rPr lang="en-US" baseline="0" dirty="0" smtClean="0">
                <a:sym typeface="Wingdings" panose="05000000000000000000" pitchFamily="2" charset="2"/>
              </a:rPr>
              <a:t>  </a:t>
            </a:r>
            <a:r>
              <a:rPr lang="en-US" baseline="0" dirty="0" err="1" smtClean="0">
                <a:sym typeface="Wingdings" panose="05000000000000000000" pitchFamily="2" charset="2"/>
              </a:rPr>
              <a:t>NumX</a:t>
            </a:r>
            <a:endParaRPr lang="en-US" baseline="0" dirty="0" smtClean="0">
              <a:sym typeface="Wingdings" panose="05000000000000000000" pitchFamily="2" charset="2"/>
            </a:endParaRPr>
          </a:p>
          <a:p>
            <a:r>
              <a:rPr lang="en-US" baseline="0" dirty="0" smtClean="0">
                <a:sym typeface="Wingdings" panose="05000000000000000000" pitchFamily="2" charset="2"/>
              </a:rPr>
              <a:t>ALU  </a:t>
            </a:r>
            <a:r>
              <a:rPr lang="en-US" baseline="0" dirty="0" err="1" smtClean="0">
                <a:sym typeface="Wingdings" panose="05000000000000000000" pitchFamily="2" charset="2"/>
              </a:rPr>
              <a:t>NumX</a:t>
            </a:r>
            <a:r>
              <a:rPr lang="en-US" baseline="0" dirty="0" smtClean="0">
                <a:sym typeface="Wingdings" panose="05000000000000000000" pitchFamily="2" charset="2"/>
              </a:rPr>
              <a:t>, </a:t>
            </a:r>
            <a:r>
              <a:rPr lang="en-US" baseline="0" dirty="0" err="1" smtClean="0">
                <a:sym typeface="Wingdings" panose="05000000000000000000" pitchFamily="2" charset="2"/>
              </a:rPr>
              <a:t>NumY</a:t>
            </a:r>
            <a:r>
              <a:rPr lang="en-US" baseline="0" dirty="0" smtClean="0">
                <a:sym typeface="Wingdings" panose="05000000000000000000" pitchFamily="2" charset="2"/>
              </a:rPr>
              <a:t> (</a:t>
            </a:r>
            <a:r>
              <a:rPr lang="en-US" baseline="0" dirty="0" err="1" smtClean="0">
                <a:sym typeface="Wingdings" panose="05000000000000000000" pitchFamily="2" charset="2"/>
              </a:rPr>
              <a:t>Mul</a:t>
            </a:r>
            <a:r>
              <a:rPr lang="en-US" baseline="0" dirty="0" smtClean="0">
                <a:sym typeface="Wingdings" panose="05000000000000000000" pitchFamily="2" charset="2"/>
              </a:rPr>
              <a:t>  </a:t>
            </a:r>
            <a:r>
              <a:rPr lang="en-US" baseline="0" dirty="0" err="1" smtClean="0">
                <a:sym typeface="Wingdings" panose="05000000000000000000" pitchFamily="2" charset="2"/>
              </a:rPr>
              <a:t>NumY</a:t>
            </a:r>
            <a:r>
              <a:rPr lang="en-US" baseline="0" dirty="0" smtClean="0">
                <a:sym typeface="Wingdings" panose="05000000000000000000" pitchFamily="2" charset="2"/>
              </a:rPr>
              <a:t>)</a:t>
            </a:r>
          </a:p>
          <a:p>
            <a:r>
              <a:rPr lang="en-US" baseline="0" dirty="0" smtClean="0">
                <a:sym typeface="Wingdings" panose="05000000000000000000" pitchFamily="2" charset="2"/>
              </a:rPr>
              <a:t>AC  ALU</a:t>
            </a:r>
          </a:p>
          <a:p>
            <a:r>
              <a:rPr lang="en-US" baseline="0" dirty="0" err="1" smtClean="0">
                <a:sym typeface="Wingdings" panose="05000000000000000000" pitchFamily="2" charset="2"/>
              </a:rPr>
              <a:t>ResultZ</a:t>
            </a:r>
            <a:r>
              <a:rPr lang="en-US" baseline="0" dirty="0" smtClean="0">
                <a:sym typeface="Wingdings" panose="05000000000000000000" pitchFamily="2" charset="2"/>
              </a:rPr>
              <a:t>  AC</a:t>
            </a:r>
          </a:p>
          <a:p>
            <a:r>
              <a:rPr lang="en-US" baseline="0" dirty="0" err="1" smtClean="0">
                <a:sym typeface="Wingdings" panose="05000000000000000000" pitchFamily="2" charset="2"/>
              </a:rPr>
              <a:t>OutputFile</a:t>
            </a:r>
            <a:r>
              <a:rPr lang="en-US" baseline="0" dirty="0" smtClean="0">
                <a:sym typeface="Wingdings" panose="05000000000000000000" pitchFamily="2" charset="2"/>
              </a:rPr>
              <a:t>/Monitor/Printer  </a:t>
            </a:r>
            <a:r>
              <a:rPr lang="en-US" baseline="0" dirty="0" err="1" smtClean="0">
                <a:sym typeface="Wingdings" panose="05000000000000000000" pitchFamily="2" charset="2"/>
              </a:rPr>
              <a:t>ResultZ</a:t>
            </a:r>
            <a:endParaRPr lang="en-US" baseline="0" dirty="0" smtClean="0">
              <a:sym typeface="Wingdings" panose="05000000000000000000" pitchFamily="2" charset="2"/>
            </a:endParaRPr>
          </a:p>
        </p:txBody>
      </p:sp>
    </p:spTree>
    <p:extLst>
      <p:ext uri="{BB962C8B-B14F-4D97-AF65-F5344CB8AC3E}">
        <p14:creationId xmlns:p14="http://schemas.microsoft.com/office/powerpoint/2010/main" val="526292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Explanation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Unix treated</a:t>
            </a:r>
            <a:r>
              <a:rPr lang="en-US" baseline="0" dirty="0" smtClean="0"/>
              <a:t> all input devices and output devices as files</a:t>
            </a:r>
          </a:p>
          <a:p>
            <a:r>
              <a:rPr lang="en-US" baseline="0" dirty="0" smtClean="0"/>
              <a:t>Thus when we read from the keyboard it is just like reading from a file</a:t>
            </a:r>
          </a:p>
          <a:p>
            <a:r>
              <a:rPr lang="en-US" baseline="0" dirty="0" smtClean="0"/>
              <a:t>In this example we are directly placing x and y to two memory locations.</a:t>
            </a:r>
          </a:p>
          <a:p>
            <a:r>
              <a:rPr lang="en-US" baseline="0" dirty="0" smtClean="0"/>
              <a:t>A table is created and all variables used and memory locations used are logged, thus we can just refer to the variable name.</a:t>
            </a:r>
          </a:p>
          <a:p>
            <a:r>
              <a:rPr lang="en-US" baseline="0" dirty="0" smtClean="0"/>
              <a:t>Your task is now to give some </a:t>
            </a:r>
            <a:r>
              <a:rPr lang="en-US" baseline="0" dirty="0" err="1" smtClean="0"/>
              <a:t>mnumonics</a:t>
            </a:r>
            <a:r>
              <a:rPr lang="en-US" baseline="0" dirty="0" smtClean="0"/>
              <a:t> to the commands (instructions) used.</a:t>
            </a:r>
          </a:p>
          <a:p>
            <a:r>
              <a:rPr lang="en-US" baseline="0" dirty="0" smtClean="0"/>
              <a:t>All the instructions used makes up the instruction set</a:t>
            </a:r>
          </a:p>
        </p:txBody>
      </p:sp>
    </p:spTree>
    <p:extLst>
      <p:ext uri="{BB962C8B-B14F-4D97-AF65-F5344CB8AC3E}">
        <p14:creationId xmlns:p14="http://schemas.microsoft.com/office/powerpoint/2010/main" val="4157244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Generic Instructions set</a:t>
            </a:r>
            <a:endParaRPr lang="en-US" dirty="0"/>
          </a:p>
        </p:txBody>
      </p:sp>
      <p:sp>
        <p:nvSpPr>
          <p:cNvPr id="3" name="Content Placeholder 2"/>
          <p:cNvSpPr>
            <a:spLocks noGrp="1"/>
          </p:cNvSpPr>
          <p:nvPr>
            <p:ph idx="1"/>
          </p:nvPr>
        </p:nvSpPr>
        <p:spPr/>
        <p:txBody>
          <a:bodyPr/>
          <a:lstStyle/>
          <a:p>
            <a:r>
              <a:rPr lang="en-US" dirty="0" smtClean="0"/>
              <a:t>In</a:t>
            </a:r>
            <a:r>
              <a:rPr lang="en-US" baseline="0" dirty="0" smtClean="0"/>
              <a:t> this example, the instruction set is just to do multiply</a:t>
            </a:r>
          </a:p>
          <a:p>
            <a:r>
              <a:rPr lang="en-US" baseline="0" dirty="0" smtClean="0"/>
              <a:t>All we need to do now is to add different operations such as ADD, SUB, etc. to create a full complement of instruction set, so it can accommodate all programmers.</a:t>
            </a:r>
          </a:p>
          <a:p>
            <a:endParaRPr lang="en-US" dirty="0"/>
          </a:p>
        </p:txBody>
      </p:sp>
    </p:spTree>
    <p:extLst>
      <p:ext uri="{BB962C8B-B14F-4D97-AF65-F5344CB8AC3E}">
        <p14:creationId xmlns:p14="http://schemas.microsoft.com/office/powerpoint/2010/main" val="8768152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328</Words>
  <Application>Microsoft Office PowerPoint</Application>
  <PresentationFormat>On-screen Show (4:3)</PresentationFormat>
  <Paragraphs>28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Explanation of Assignment 1</vt:lpstr>
      <vt:lpstr>Instruction set</vt:lpstr>
      <vt:lpstr>An Accumulator machine</vt:lpstr>
      <vt:lpstr>Outline of the program</vt:lpstr>
      <vt:lpstr>Explanation</vt:lpstr>
      <vt:lpstr>Generic Instructions set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Explanation of Assignment 1</dc:title>
  <dc:creator>john</dc:creator>
  <cp:lastModifiedBy>john</cp:lastModifiedBy>
  <cp:revision>4</cp:revision>
  <dcterms:created xsi:type="dcterms:W3CDTF">2023-01-19T01:39:26Z</dcterms:created>
  <dcterms:modified xsi:type="dcterms:W3CDTF">2023-01-19T02:18:10Z</dcterms:modified>
</cp:coreProperties>
</file>