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0" r:id="rId3"/>
    <p:sldId id="257" r:id="rId4"/>
    <p:sldId id="258" r:id="rId5"/>
    <p:sldId id="262" r:id="rId6"/>
    <p:sldId id="278" r:id="rId7"/>
    <p:sldId id="281" r:id="rId8"/>
    <p:sldId id="283" r:id="rId9"/>
    <p:sldId id="285" r:id="rId10"/>
    <p:sldId id="282" r:id="rId11"/>
    <p:sldId id="286" r:id="rId12"/>
    <p:sldId id="287" r:id="rId13"/>
    <p:sldId id="289" r:id="rId14"/>
    <p:sldId id="290" r:id="rId15"/>
    <p:sldId id="291" r:id="rId16"/>
    <p:sldId id="293" r:id="rId17"/>
    <p:sldId id="295" r:id="rId18"/>
    <p:sldId id="298" r:id="rId19"/>
    <p:sldId id="299" r:id="rId20"/>
    <p:sldId id="300" r:id="rId21"/>
    <p:sldId id="302" r:id="rId22"/>
    <p:sldId id="303" r:id="rId23"/>
    <p:sldId id="304" r:id="rId24"/>
    <p:sldId id="305" r:id="rId25"/>
    <p:sldId id="306" r:id="rId26"/>
    <p:sldId id="307" r:id="rId27"/>
    <p:sldId id="321" r:id="rId28"/>
    <p:sldId id="309" r:id="rId29"/>
    <p:sldId id="322" r:id="rId30"/>
    <p:sldId id="311" r:id="rId31"/>
    <p:sldId id="312" r:id="rId32"/>
    <p:sldId id="313" r:id="rId33"/>
    <p:sldId id="314" r:id="rId34"/>
    <p:sldId id="315" r:id="rId35"/>
    <p:sldId id="323" r:id="rId36"/>
    <p:sldId id="324" r:id="rId37"/>
    <p:sldId id="326" r:id="rId38"/>
    <p:sldId id="327" r:id="rId39"/>
    <p:sldId id="331" r:id="rId40"/>
    <p:sldId id="328" r:id="rId41"/>
    <p:sldId id="329" r:id="rId42"/>
    <p:sldId id="330" r:id="rId43"/>
    <p:sldId id="332" r:id="rId44"/>
    <p:sldId id="333" r:id="rId45"/>
    <p:sldId id="334" r:id="rId46"/>
    <p:sldId id="335" r:id="rId47"/>
    <p:sldId id="336" r:id="rId48"/>
    <p:sldId id="338" r:id="rId49"/>
    <p:sldId id="339" r:id="rId50"/>
    <p:sldId id="340" r:id="rId51"/>
    <p:sldId id="27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2" autoAdjust="0"/>
    <p:restoredTop sz="86421" autoAdjust="0"/>
  </p:normalViewPr>
  <p:slideViewPr>
    <p:cSldViewPr snapToGrid="0">
      <p:cViewPr varScale="1">
        <p:scale>
          <a:sx n="75" d="100"/>
          <a:sy n="75" d="100"/>
        </p:scale>
        <p:origin x="204" y="78"/>
      </p:cViewPr>
      <p:guideLst/>
    </p:cSldViewPr>
  </p:slideViewPr>
  <p:outlineViewPr>
    <p:cViewPr>
      <p:scale>
        <a:sx n="33" d="100"/>
        <a:sy n="33" d="100"/>
      </p:scale>
      <p:origin x="0" y="-3827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18.xml"/><Relationship Id="rId7" Type="http://schemas.openxmlformats.org/officeDocument/2006/relationships/slide" Target="slides/slide23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6" Type="http://schemas.openxmlformats.org/officeDocument/2006/relationships/slide" Target="slides/slide22.xml"/><Relationship Id="rId11" Type="http://schemas.openxmlformats.org/officeDocument/2006/relationships/slide" Target="slides/slide51.xml"/><Relationship Id="rId5" Type="http://schemas.openxmlformats.org/officeDocument/2006/relationships/slide" Target="slides/slide20.xml"/><Relationship Id="rId10" Type="http://schemas.openxmlformats.org/officeDocument/2006/relationships/slide" Target="slides/slide33.xml"/><Relationship Id="rId4" Type="http://schemas.openxmlformats.org/officeDocument/2006/relationships/slide" Target="slides/slide19.xml"/><Relationship Id="rId9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09AF2-9AE1-FB41-99AF-0443389F04C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63F6C-82B1-D142-9476-2B6261508F49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</a:p>
      </dgm:t>
    </dgm:pt>
    <dgm:pt modelId="{F7F3C479-91A8-6343-812B-A5D68BB7EB3D}" type="parTrans" cxnId="{FDA980E1-7003-774D-9832-CEF2C362D91A}">
      <dgm:prSet/>
      <dgm:spPr/>
      <dgm:t>
        <a:bodyPr/>
        <a:lstStyle/>
        <a:p>
          <a:endParaRPr lang="en-US"/>
        </a:p>
      </dgm:t>
    </dgm:pt>
    <dgm:pt modelId="{497FA11D-1D25-7E45-9B30-00E372145D41}" type="sibTrans" cxnId="{FDA980E1-7003-774D-9832-CEF2C362D91A}">
      <dgm:prSet/>
      <dgm:spPr/>
      <dgm:t>
        <a:bodyPr/>
        <a:lstStyle/>
        <a:p>
          <a:endParaRPr lang="en-US"/>
        </a:p>
      </dgm:t>
    </dgm:pt>
    <dgm:pt modelId="{983D0763-390C-1C4D-A956-8AEA364C7DE4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Contains a word to be stored in memory or sent to the  I/O unit</a:t>
          </a:r>
        </a:p>
      </dgm:t>
    </dgm:pt>
    <dgm:pt modelId="{EE4788FB-E46E-BE4B-8992-71A0B078B764}" type="parTrans" cxnId="{08E7F7BD-EA38-EB41-A1C0-17C62086F05B}">
      <dgm:prSet/>
      <dgm:spPr/>
      <dgm:t>
        <a:bodyPr/>
        <a:lstStyle/>
        <a:p>
          <a:endParaRPr lang="en-US"/>
        </a:p>
      </dgm:t>
    </dgm:pt>
    <dgm:pt modelId="{7AD71A3B-9582-2745-866A-023ECE006DF2}" type="sibTrans" cxnId="{08E7F7BD-EA38-EB41-A1C0-17C62086F05B}">
      <dgm:prSet/>
      <dgm:spPr/>
      <dgm:t>
        <a:bodyPr/>
        <a:lstStyle/>
        <a:p>
          <a:endParaRPr lang="en-US"/>
        </a:p>
      </dgm:t>
    </dgm:pt>
    <dgm:pt modelId="{EBCDBAEC-FCC4-1F43-9879-98177D2FB990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 is used to receive a word from memory or from the I/O unit</a:t>
          </a:r>
        </a:p>
      </dgm:t>
    </dgm:pt>
    <dgm:pt modelId="{0CE74277-13BA-C24D-9106-859B38F32026}" type="parTrans" cxnId="{1F0C1B89-F833-274F-A1B1-F35D07B3BE4F}">
      <dgm:prSet/>
      <dgm:spPr/>
      <dgm:t>
        <a:bodyPr/>
        <a:lstStyle/>
        <a:p>
          <a:endParaRPr lang="en-US"/>
        </a:p>
      </dgm:t>
    </dgm:pt>
    <dgm:pt modelId="{76CDBA38-D372-8348-AD06-9299B96E50A3}" type="sibTrans" cxnId="{1F0C1B89-F833-274F-A1B1-F35D07B3BE4F}">
      <dgm:prSet/>
      <dgm:spPr/>
      <dgm:t>
        <a:bodyPr/>
        <a:lstStyle/>
        <a:p>
          <a:endParaRPr lang="en-US"/>
        </a:p>
      </dgm:t>
    </dgm:pt>
    <dgm:pt modelId="{65983CE6-E863-7C48-99C7-7D9C6DCD1E26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</a:p>
      </dgm:t>
    </dgm:pt>
    <dgm:pt modelId="{7AE7A4AC-1A04-6E47-8627-B9021F173F90}" type="parTrans" cxnId="{10A33F33-74B3-4040-98B8-BE15B3151552}">
      <dgm:prSet/>
      <dgm:spPr/>
      <dgm:t>
        <a:bodyPr/>
        <a:lstStyle/>
        <a:p>
          <a:endParaRPr lang="en-US"/>
        </a:p>
      </dgm:t>
    </dgm:pt>
    <dgm:pt modelId="{340EC2BD-814D-D843-B40C-D5053956DF63}" type="sibTrans" cxnId="{10A33F33-74B3-4040-98B8-BE15B3151552}">
      <dgm:prSet/>
      <dgm:spPr/>
      <dgm:t>
        <a:bodyPr/>
        <a:lstStyle/>
        <a:p>
          <a:endParaRPr lang="en-US"/>
        </a:p>
      </dgm:t>
    </dgm:pt>
    <dgm:pt modelId="{6A46E06D-ACF8-DE45-9687-3C2546649AAB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Specifies the address in memory of the word to be written from or read into the MBR</a:t>
          </a:r>
        </a:p>
      </dgm:t>
    </dgm:pt>
    <dgm:pt modelId="{D82528B5-3955-C540-9DDC-D8765259A89C}" type="parTrans" cxnId="{F29E6208-4985-6247-84EE-AD50F5FC8F52}">
      <dgm:prSet/>
      <dgm:spPr/>
      <dgm:t>
        <a:bodyPr/>
        <a:lstStyle/>
        <a:p>
          <a:endParaRPr lang="en-US"/>
        </a:p>
      </dgm:t>
    </dgm:pt>
    <dgm:pt modelId="{8EFE98E7-8548-494B-83E9-019F8064BB10}" type="sibTrans" cxnId="{F29E6208-4985-6247-84EE-AD50F5FC8F52}">
      <dgm:prSet/>
      <dgm:spPr/>
      <dgm:t>
        <a:bodyPr/>
        <a:lstStyle/>
        <a:p>
          <a:endParaRPr lang="en-US"/>
        </a:p>
      </dgm:t>
    </dgm:pt>
    <dgm:pt modelId="{1790E50B-3ECE-FA4C-9CD5-C678A681856F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Instruction register (IR)</a:t>
          </a:r>
        </a:p>
      </dgm:t>
    </dgm:pt>
    <dgm:pt modelId="{16BE0251-3AEA-DB4B-83D3-3AD38714267D}" type="parTrans" cxnId="{C5D9F764-9323-0544-A014-3A1E8EE5C726}">
      <dgm:prSet/>
      <dgm:spPr/>
      <dgm:t>
        <a:bodyPr/>
        <a:lstStyle/>
        <a:p>
          <a:endParaRPr lang="en-US"/>
        </a:p>
      </dgm:t>
    </dgm:pt>
    <dgm:pt modelId="{BD587779-CA08-6140-AB0D-B1FFC658BAB2}" type="sibTrans" cxnId="{C5D9F764-9323-0544-A014-3A1E8EE5C726}">
      <dgm:prSet/>
      <dgm:spPr/>
      <dgm:t>
        <a:bodyPr/>
        <a:lstStyle/>
        <a:p>
          <a:endParaRPr lang="en-US"/>
        </a:p>
      </dgm:t>
    </dgm:pt>
    <dgm:pt modelId="{89D18AA2-6D08-0743-BA5E-F2FD7939C801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Contains the 8-bit opcode instruction being executed</a:t>
          </a:r>
        </a:p>
      </dgm:t>
    </dgm:pt>
    <dgm:pt modelId="{4EE7EC46-950C-C74C-94A6-B246D0944B66}" type="parTrans" cxnId="{A4C0DEF0-87B7-1947-A9C4-AB9C9CEE975A}">
      <dgm:prSet/>
      <dgm:spPr/>
      <dgm:t>
        <a:bodyPr/>
        <a:lstStyle/>
        <a:p>
          <a:endParaRPr lang="en-US"/>
        </a:p>
      </dgm:t>
    </dgm:pt>
    <dgm:pt modelId="{00E0C177-D917-3F44-883A-04D47388BA7A}" type="sibTrans" cxnId="{A4C0DEF0-87B7-1947-A9C4-AB9C9CEE975A}">
      <dgm:prSet/>
      <dgm:spPr/>
      <dgm:t>
        <a:bodyPr/>
        <a:lstStyle/>
        <a:p>
          <a:endParaRPr lang="en-US"/>
        </a:p>
      </dgm:t>
    </dgm:pt>
    <dgm:pt modelId="{E9E65EFC-4C94-B645-AAEE-FFCAAC6C9A28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Instruction buffer register (IBR)</a:t>
          </a:r>
        </a:p>
      </dgm:t>
    </dgm:pt>
    <dgm:pt modelId="{3B1C56A8-0A47-EB4D-8013-1000A12914AB}" type="parTrans" cxnId="{07060C6A-8EF2-6E41-89E6-28DADE83DE91}">
      <dgm:prSet/>
      <dgm:spPr/>
      <dgm:t>
        <a:bodyPr/>
        <a:lstStyle/>
        <a:p>
          <a:endParaRPr lang="en-US"/>
        </a:p>
      </dgm:t>
    </dgm:pt>
    <dgm:pt modelId="{33B8FBE5-5405-6A4E-B288-3F6059E81AD0}" type="sibTrans" cxnId="{07060C6A-8EF2-6E41-89E6-28DADE83DE91}">
      <dgm:prSet/>
      <dgm:spPr/>
      <dgm:t>
        <a:bodyPr/>
        <a:lstStyle/>
        <a:p>
          <a:endParaRPr lang="en-US"/>
        </a:p>
      </dgm:t>
    </dgm:pt>
    <dgm:pt modelId="{A7F141B5-D8A4-504D-B823-062804224018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Employed to temporarily hold the right-hand instruction from a word in memory</a:t>
          </a:r>
        </a:p>
      </dgm:t>
    </dgm:pt>
    <dgm:pt modelId="{12F84BD8-822E-9B4F-B9D1-68D7A33E13DC}" type="parTrans" cxnId="{6C4E03BD-0B2B-374A-9E02-B09294541E32}">
      <dgm:prSet/>
      <dgm:spPr/>
      <dgm:t>
        <a:bodyPr/>
        <a:lstStyle/>
        <a:p>
          <a:endParaRPr lang="en-US"/>
        </a:p>
      </dgm:t>
    </dgm:pt>
    <dgm:pt modelId="{DF788E86-A164-2342-A854-BED1A303BD1C}" type="sibTrans" cxnId="{6C4E03BD-0B2B-374A-9E02-B09294541E32}">
      <dgm:prSet/>
      <dgm:spPr/>
      <dgm:t>
        <a:bodyPr/>
        <a:lstStyle/>
        <a:p>
          <a:endParaRPr lang="en-US"/>
        </a:p>
      </dgm:t>
    </dgm:pt>
    <dgm:pt modelId="{96EAA1B5-377E-014F-986A-0459C28D9531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counter (PC)</a:t>
          </a:r>
        </a:p>
      </dgm:t>
    </dgm:pt>
    <dgm:pt modelId="{68FFE1C2-1A9A-FA42-822C-0BC214C544E8}" type="parTrans" cxnId="{4DEE51A1-A22B-CD46-B99B-D8ECA28E273B}">
      <dgm:prSet/>
      <dgm:spPr/>
      <dgm:t>
        <a:bodyPr/>
        <a:lstStyle/>
        <a:p>
          <a:endParaRPr lang="en-US"/>
        </a:p>
      </dgm:t>
    </dgm:pt>
    <dgm:pt modelId="{CA59F1BF-2709-2F45-A412-5E1D8FB26738}" type="sibTrans" cxnId="{4DEE51A1-A22B-CD46-B99B-D8ECA28E273B}">
      <dgm:prSet/>
      <dgm:spPr/>
      <dgm:t>
        <a:bodyPr/>
        <a:lstStyle/>
        <a:p>
          <a:endParaRPr lang="en-US"/>
        </a:p>
      </dgm:t>
    </dgm:pt>
    <dgm:pt modelId="{0691804E-C818-D34C-BC8F-31C9E94EA9CD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Contains the address of the next instruction pair to be fetched from memory</a:t>
          </a:r>
        </a:p>
      </dgm:t>
    </dgm:pt>
    <dgm:pt modelId="{7FA9B53A-DB94-324F-B03B-9719CB6A2347}" type="parTrans" cxnId="{EB199F31-13D3-9246-83DC-4F2EA27A2A94}">
      <dgm:prSet/>
      <dgm:spPr/>
      <dgm:t>
        <a:bodyPr/>
        <a:lstStyle/>
        <a:p>
          <a:endParaRPr lang="en-US"/>
        </a:p>
      </dgm:t>
    </dgm:pt>
    <dgm:pt modelId="{12B1F7C8-20A0-5C42-B2CE-17BE33A35B1F}" type="sibTrans" cxnId="{EB199F31-13D3-9246-83DC-4F2EA27A2A94}">
      <dgm:prSet/>
      <dgm:spPr/>
      <dgm:t>
        <a:bodyPr/>
        <a:lstStyle/>
        <a:p>
          <a:endParaRPr lang="en-US"/>
        </a:p>
      </dgm:t>
    </dgm:pt>
    <dgm:pt modelId="{04DEC0A9-8D36-F645-B1D5-DAE358DAAFBA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Accumulator (AC) and multiplier quotient (MQ)</a:t>
          </a:r>
        </a:p>
      </dgm:t>
    </dgm:pt>
    <dgm:pt modelId="{631A0EA5-0494-B24E-9403-4527B0F85C7E}" type="parTrans" cxnId="{38603506-379B-B046-8B2D-497BE42F1DCB}">
      <dgm:prSet/>
      <dgm:spPr/>
      <dgm:t>
        <a:bodyPr/>
        <a:lstStyle/>
        <a:p>
          <a:endParaRPr lang="en-US"/>
        </a:p>
      </dgm:t>
    </dgm:pt>
    <dgm:pt modelId="{564ECAF2-DC7F-414C-9921-AF6E8F5E40B9}" type="sibTrans" cxnId="{38603506-379B-B046-8B2D-497BE42F1DCB}">
      <dgm:prSet/>
      <dgm:spPr/>
      <dgm:t>
        <a:bodyPr/>
        <a:lstStyle/>
        <a:p>
          <a:endParaRPr lang="en-US"/>
        </a:p>
      </dgm:t>
    </dgm:pt>
    <dgm:pt modelId="{D05D06A4-74D4-6242-9110-9720EF8306B6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Employed to temporarily hold operands and results of ALU operations</a:t>
          </a:r>
        </a:p>
      </dgm:t>
    </dgm:pt>
    <dgm:pt modelId="{C5FEEFDB-C11A-684A-8A54-FD58D085F0FD}" type="parTrans" cxnId="{A0BCFF7B-CEFE-A443-A0AD-DB297EA7C2DD}">
      <dgm:prSet/>
      <dgm:spPr/>
      <dgm:t>
        <a:bodyPr/>
        <a:lstStyle/>
        <a:p>
          <a:endParaRPr lang="en-US"/>
        </a:p>
      </dgm:t>
    </dgm:pt>
    <dgm:pt modelId="{E7DDEF07-E714-B04F-9AA8-6F74D0592852}" type="sibTrans" cxnId="{A0BCFF7B-CEFE-A443-A0AD-DB297EA7C2DD}">
      <dgm:prSet/>
      <dgm:spPr/>
      <dgm:t>
        <a:bodyPr/>
        <a:lstStyle/>
        <a:p>
          <a:endParaRPr lang="en-US"/>
        </a:p>
      </dgm:t>
    </dgm:pt>
    <dgm:pt modelId="{BA5A99DF-215D-904F-A6D0-65BB379826CF}" type="pres">
      <dgm:prSet presAssocID="{FEE09AF2-9AE1-FB41-99AF-0443389F04C5}" presName="Name0" presStyleCnt="0">
        <dgm:presLayoutVars>
          <dgm:dir/>
          <dgm:animLvl val="lvl"/>
          <dgm:resizeHandles val="exact"/>
        </dgm:presLayoutVars>
      </dgm:prSet>
      <dgm:spPr/>
    </dgm:pt>
    <dgm:pt modelId="{979424FD-12D2-C64F-89D9-5113633F291B}" type="pres">
      <dgm:prSet presAssocID="{17663F6C-82B1-D142-9476-2B6261508F49}" presName="linNode" presStyleCnt="0"/>
      <dgm:spPr/>
    </dgm:pt>
    <dgm:pt modelId="{0CFA3958-9CCA-714D-80C2-D920A4C3B568}" type="pres">
      <dgm:prSet presAssocID="{17663F6C-82B1-D142-9476-2B6261508F49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CC497F74-E56D-D54A-A32A-EBB4F6B3EB59}" type="pres">
      <dgm:prSet presAssocID="{17663F6C-82B1-D142-9476-2B6261508F49}" presName="descendantText" presStyleLbl="alignAccFollowNode1" presStyleIdx="0" presStyleCnt="6">
        <dgm:presLayoutVars>
          <dgm:bulletEnabled val="1"/>
        </dgm:presLayoutVars>
      </dgm:prSet>
      <dgm:spPr/>
    </dgm:pt>
    <dgm:pt modelId="{E9077E51-2E5E-A740-8614-DF8126403F15}" type="pres">
      <dgm:prSet presAssocID="{497FA11D-1D25-7E45-9B30-00E372145D41}" presName="sp" presStyleCnt="0"/>
      <dgm:spPr/>
    </dgm:pt>
    <dgm:pt modelId="{27D68538-4B83-8F42-AF07-241E95CB5C6D}" type="pres">
      <dgm:prSet presAssocID="{65983CE6-E863-7C48-99C7-7D9C6DCD1E26}" presName="linNode" presStyleCnt="0"/>
      <dgm:spPr/>
    </dgm:pt>
    <dgm:pt modelId="{48A8FEC9-0511-B347-8FBE-EBA2B7357690}" type="pres">
      <dgm:prSet presAssocID="{65983CE6-E863-7C48-99C7-7D9C6DCD1E26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E17F6E8-5455-3B44-880E-E877A6004AF4}" type="pres">
      <dgm:prSet presAssocID="{65983CE6-E863-7C48-99C7-7D9C6DCD1E26}" presName="descendantText" presStyleLbl="alignAccFollowNode1" presStyleIdx="1" presStyleCnt="6">
        <dgm:presLayoutVars>
          <dgm:bulletEnabled val="1"/>
        </dgm:presLayoutVars>
      </dgm:prSet>
      <dgm:spPr/>
    </dgm:pt>
    <dgm:pt modelId="{7C393D1B-F0BC-DF4B-99B0-228A5CFC1779}" type="pres">
      <dgm:prSet presAssocID="{340EC2BD-814D-D843-B40C-D5053956DF63}" presName="sp" presStyleCnt="0"/>
      <dgm:spPr/>
    </dgm:pt>
    <dgm:pt modelId="{AD72A645-2D90-A54D-BAB3-E0B09A1E9178}" type="pres">
      <dgm:prSet presAssocID="{1790E50B-3ECE-FA4C-9CD5-C678A681856F}" presName="linNode" presStyleCnt="0"/>
      <dgm:spPr/>
    </dgm:pt>
    <dgm:pt modelId="{7766074F-B532-BA4A-B509-BE407CA8E0EF}" type="pres">
      <dgm:prSet presAssocID="{1790E50B-3ECE-FA4C-9CD5-C678A681856F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153501E-395B-E940-A6F0-A2B38B4DD9DA}" type="pres">
      <dgm:prSet presAssocID="{1790E50B-3ECE-FA4C-9CD5-C678A681856F}" presName="descendantText" presStyleLbl="alignAccFollowNode1" presStyleIdx="2" presStyleCnt="6">
        <dgm:presLayoutVars>
          <dgm:bulletEnabled val="1"/>
        </dgm:presLayoutVars>
      </dgm:prSet>
      <dgm:spPr/>
    </dgm:pt>
    <dgm:pt modelId="{85EDF9B2-00BB-9F40-BD8C-4DFDFF48F423}" type="pres">
      <dgm:prSet presAssocID="{BD587779-CA08-6140-AB0D-B1FFC658BAB2}" presName="sp" presStyleCnt="0"/>
      <dgm:spPr/>
    </dgm:pt>
    <dgm:pt modelId="{BB7B410C-BD9D-4047-A944-A7711B586696}" type="pres">
      <dgm:prSet presAssocID="{E9E65EFC-4C94-B645-AAEE-FFCAAC6C9A28}" presName="linNode" presStyleCnt="0"/>
      <dgm:spPr/>
    </dgm:pt>
    <dgm:pt modelId="{D62165FB-07F8-BB41-AD94-3FC196D4B89A}" type="pres">
      <dgm:prSet presAssocID="{E9E65EFC-4C94-B645-AAEE-FFCAAC6C9A28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5DCB971D-C09B-EE4E-84F5-7EF86105255A}" type="pres">
      <dgm:prSet presAssocID="{E9E65EFC-4C94-B645-AAEE-FFCAAC6C9A28}" presName="descendantText" presStyleLbl="alignAccFollowNode1" presStyleIdx="3" presStyleCnt="6">
        <dgm:presLayoutVars>
          <dgm:bulletEnabled val="1"/>
        </dgm:presLayoutVars>
      </dgm:prSet>
      <dgm:spPr/>
    </dgm:pt>
    <dgm:pt modelId="{2C1EFBE5-6ED6-5B41-B6EF-602E0DE42527}" type="pres">
      <dgm:prSet presAssocID="{33B8FBE5-5405-6A4E-B288-3F6059E81AD0}" presName="sp" presStyleCnt="0"/>
      <dgm:spPr/>
    </dgm:pt>
    <dgm:pt modelId="{4ECF73A2-6A4C-2C43-B448-6FC917CB42E4}" type="pres">
      <dgm:prSet presAssocID="{96EAA1B5-377E-014F-986A-0459C28D9531}" presName="linNode" presStyleCnt="0"/>
      <dgm:spPr/>
    </dgm:pt>
    <dgm:pt modelId="{5184DBB6-5A0C-6745-8BDB-B2A811578BEF}" type="pres">
      <dgm:prSet presAssocID="{96EAA1B5-377E-014F-986A-0459C28D9531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99C0F29E-E6D4-594F-87A8-EF664CEC31E3}" type="pres">
      <dgm:prSet presAssocID="{96EAA1B5-377E-014F-986A-0459C28D9531}" presName="descendantText" presStyleLbl="alignAccFollowNode1" presStyleIdx="4" presStyleCnt="6">
        <dgm:presLayoutVars>
          <dgm:bulletEnabled val="1"/>
        </dgm:presLayoutVars>
      </dgm:prSet>
      <dgm:spPr/>
    </dgm:pt>
    <dgm:pt modelId="{9B1C6B72-5A04-D44C-859A-B47ED4C24702}" type="pres">
      <dgm:prSet presAssocID="{CA59F1BF-2709-2F45-A412-5E1D8FB26738}" presName="sp" presStyleCnt="0"/>
      <dgm:spPr/>
    </dgm:pt>
    <dgm:pt modelId="{BC3A5F91-4D23-5240-A069-1C426B2B7B52}" type="pres">
      <dgm:prSet presAssocID="{04DEC0A9-8D36-F645-B1D5-DAE358DAAFBA}" presName="linNode" presStyleCnt="0"/>
      <dgm:spPr/>
    </dgm:pt>
    <dgm:pt modelId="{5D289608-FBD2-6445-968F-32CDE3AA653D}" type="pres">
      <dgm:prSet presAssocID="{04DEC0A9-8D36-F645-B1D5-DAE358DAAFBA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7951A7FF-1A7B-4147-A464-EEADD31946FA}" type="pres">
      <dgm:prSet presAssocID="{04DEC0A9-8D36-F645-B1D5-DAE358DAAFBA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38603506-379B-B046-8B2D-497BE42F1DCB}" srcId="{FEE09AF2-9AE1-FB41-99AF-0443389F04C5}" destId="{04DEC0A9-8D36-F645-B1D5-DAE358DAAFBA}" srcOrd="5" destOrd="0" parTransId="{631A0EA5-0494-B24E-9403-4527B0F85C7E}" sibTransId="{564ECAF2-DC7F-414C-9921-AF6E8F5E40B9}"/>
    <dgm:cxn modelId="{F29E6208-4985-6247-84EE-AD50F5FC8F52}" srcId="{65983CE6-E863-7C48-99C7-7D9C6DCD1E26}" destId="{6A46E06D-ACF8-DE45-9687-3C2546649AAB}" srcOrd="0" destOrd="0" parTransId="{D82528B5-3955-C540-9DDC-D8765259A89C}" sibTransId="{8EFE98E7-8548-494B-83E9-019F8064BB10}"/>
    <dgm:cxn modelId="{E729670D-D22B-0F4B-8F42-72A3606E0D0D}" type="presOf" srcId="{6A46E06D-ACF8-DE45-9687-3C2546649AAB}" destId="{BE17F6E8-5455-3B44-880E-E877A6004AF4}" srcOrd="0" destOrd="0" presId="urn:microsoft.com/office/officeart/2005/8/layout/vList5"/>
    <dgm:cxn modelId="{C5776612-1E65-A943-88FB-B123C0D765C9}" type="presOf" srcId="{EBCDBAEC-FCC4-1F43-9879-98177D2FB990}" destId="{CC497F74-E56D-D54A-A32A-EBB4F6B3EB59}" srcOrd="0" destOrd="1" presId="urn:microsoft.com/office/officeart/2005/8/layout/vList5"/>
    <dgm:cxn modelId="{B914E520-1EB6-9E4C-B67D-EAAB5BC91D0D}" type="presOf" srcId="{65983CE6-E863-7C48-99C7-7D9C6DCD1E26}" destId="{48A8FEC9-0511-B347-8FBE-EBA2B7357690}" srcOrd="0" destOrd="0" presId="urn:microsoft.com/office/officeart/2005/8/layout/vList5"/>
    <dgm:cxn modelId="{C55DB623-993B-6E43-B4A8-EA9AF3E0DFDA}" type="presOf" srcId="{FEE09AF2-9AE1-FB41-99AF-0443389F04C5}" destId="{BA5A99DF-215D-904F-A6D0-65BB379826CF}" srcOrd="0" destOrd="0" presId="urn:microsoft.com/office/officeart/2005/8/layout/vList5"/>
    <dgm:cxn modelId="{EB199F31-13D3-9246-83DC-4F2EA27A2A94}" srcId="{96EAA1B5-377E-014F-986A-0459C28D9531}" destId="{0691804E-C818-D34C-BC8F-31C9E94EA9CD}" srcOrd="0" destOrd="0" parTransId="{7FA9B53A-DB94-324F-B03B-9719CB6A2347}" sibTransId="{12B1F7C8-20A0-5C42-B2CE-17BE33A35B1F}"/>
    <dgm:cxn modelId="{10A33F33-74B3-4040-98B8-BE15B3151552}" srcId="{FEE09AF2-9AE1-FB41-99AF-0443389F04C5}" destId="{65983CE6-E863-7C48-99C7-7D9C6DCD1E26}" srcOrd="1" destOrd="0" parTransId="{7AE7A4AC-1A04-6E47-8627-B9021F173F90}" sibTransId="{340EC2BD-814D-D843-B40C-D5053956DF63}"/>
    <dgm:cxn modelId="{2C7EB333-B365-184E-AAE9-8B6675C5A7A2}" type="presOf" srcId="{D05D06A4-74D4-6242-9110-9720EF8306B6}" destId="{7951A7FF-1A7B-4147-A464-EEADD31946FA}" srcOrd="0" destOrd="0" presId="urn:microsoft.com/office/officeart/2005/8/layout/vList5"/>
    <dgm:cxn modelId="{7800BD3A-E8FE-7D41-A159-0A098B392547}" type="presOf" srcId="{A7F141B5-D8A4-504D-B823-062804224018}" destId="{5DCB971D-C09B-EE4E-84F5-7EF86105255A}" srcOrd="0" destOrd="0" presId="urn:microsoft.com/office/officeart/2005/8/layout/vList5"/>
    <dgm:cxn modelId="{D330B95F-A9CF-DB40-A2E4-743F97EA0C1E}" type="presOf" srcId="{89D18AA2-6D08-0743-BA5E-F2FD7939C801}" destId="{7153501E-395B-E940-A6F0-A2B38B4DD9DA}" srcOrd="0" destOrd="0" presId="urn:microsoft.com/office/officeart/2005/8/layout/vList5"/>
    <dgm:cxn modelId="{C5D9F764-9323-0544-A014-3A1E8EE5C726}" srcId="{FEE09AF2-9AE1-FB41-99AF-0443389F04C5}" destId="{1790E50B-3ECE-FA4C-9CD5-C678A681856F}" srcOrd="2" destOrd="0" parTransId="{16BE0251-3AEA-DB4B-83D3-3AD38714267D}" sibTransId="{BD587779-CA08-6140-AB0D-B1FFC658BAB2}"/>
    <dgm:cxn modelId="{F2F8A469-FF6D-5A4B-B6FC-75750ABA872E}" type="presOf" srcId="{1790E50B-3ECE-FA4C-9CD5-C678A681856F}" destId="{7766074F-B532-BA4A-B509-BE407CA8E0EF}" srcOrd="0" destOrd="0" presId="urn:microsoft.com/office/officeart/2005/8/layout/vList5"/>
    <dgm:cxn modelId="{07060C6A-8EF2-6E41-89E6-28DADE83DE91}" srcId="{FEE09AF2-9AE1-FB41-99AF-0443389F04C5}" destId="{E9E65EFC-4C94-B645-AAEE-FFCAAC6C9A28}" srcOrd="3" destOrd="0" parTransId="{3B1C56A8-0A47-EB4D-8013-1000A12914AB}" sibTransId="{33B8FBE5-5405-6A4E-B288-3F6059E81AD0}"/>
    <dgm:cxn modelId="{9F9F6C4D-AE65-6741-A78F-49415A5251A0}" type="presOf" srcId="{983D0763-390C-1C4D-A956-8AEA364C7DE4}" destId="{CC497F74-E56D-D54A-A32A-EBB4F6B3EB59}" srcOrd="0" destOrd="0" presId="urn:microsoft.com/office/officeart/2005/8/layout/vList5"/>
    <dgm:cxn modelId="{A0BCFF7B-CEFE-A443-A0AD-DB297EA7C2DD}" srcId="{04DEC0A9-8D36-F645-B1D5-DAE358DAAFBA}" destId="{D05D06A4-74D4-6242-9110-9720EF8306B6}" srcOrd="0" destOrd="0" parTransId="{C5FEEFDB-C11A-684A-8A54-FD58D085F0FD}" sibTransId="{E7DDEF07-E714-B04F-9AA8-6F74D0592852}"/>
    <dgm:cxn modelId="{1F0C1B89-F833-274F-A1B1-F35D07B3BE4F}" srcId="{17663F6C-82B1-D142-9476-2B6261508F49}" destId="{EBCDBAEC-FCC4-1F43-9879-98177D2FB990}" srcOrd="1" destOrd="0" parTransId="{0CE74277-13BA-C24D-9106-859B38F32026}" sibTransId="{76CDBA38-D372-8348-AD06-9299B96E50A3}"/>
    <dgm:cxn modelId="{D1E70F99-782E-B34D-B378-9C414B0A3A77}" type="presOf" srcId="{E9E65EFC-4C94-B645-AAEE-FFCAAC6C9A28}" destId="{D62165FB-07F8-BB41-AD94-3FC196D4B89A}" srcOrd="0" destOrd="0" presId="urn:microsoft.com/office/officeart/2005/8/layout/vList5"/>
    <dgm:cxn modelId="{D700A799-97BB-2C45-91A6-BA0864ADB487}" type="presOf" srcId="{96EAA1B5-377E-014F-986A-0459C28D9531}" destId="{5184DBB6-5A0C-6745-8BDB-B2A811578BEF}" srcOrd="0" destOrd="0" presId="urn:microsoft.com/office/officeart/2005/8/layout/vList5"/>
    <dgm:cxn modelId="{4DEE51A1-A22B-CD46-B99B-D8ECA28E273B}" srcId="{FEE09AF2-9AE1-FB41-99AF-0443389F04C5}" destId="{96EAA1B5-377E-014F-986A-0459C28D9531}" srcOrd="4" destOrd="0" parTransId="{68FFE1C2-1A9A-FA42-822C-0BC214C544E8}" sibTransId="{CA59F1BF-2709-2F45-A412-5E1D8FB26738}"/>
    <dgm:cxn modelId="{C6CCA8A7-50B8-3744-B5EA-6AF7DCDD9E3C}" type="presOf" srcId="{0691804E-C818-D34C-BC8F-31C9E94EA9CD}" destId="{99C0F29E-E6D4-594F-87A8-EF664CEC31E3}" srcOrd="0" destOrd="0" presId="urn:microsoft.com/office/officeart/2005/8/layout/vList5"/>
    <dgm:cxn modelId="{B2C31DAE-4FED-BC40-B0A8-970A9B0E0F70}" type="presOf" srcId="{04DEC0A9-8D36-F645-B1D5-DAE358DAAFBA}" destId="{5D289608-FBD2-6445-968F-32CDE3AA653D}" srcOrd="0" destOrd="0" presId="urn:microsoft.com/office/officeart/2005/8/layout/vList5"/>
    <dgm:cxn modelId="{6C4E03BD-0B2B-374A-9E02-B09294541E32}" srcId="{E9E65EFC-4C94-B645-AAEE-FFCAAC6C9A28}" destId="{A7F141B5-D8A4-504D-B823-062804224018}" srcOrd="0" destOrd="0" parTransId="{12F84BD8-822E-9B4F-B9D1-68D7A33E13DC}" sibTransId="{DF788E86-A164-2342-A854-BED1A303BD1C}"/>
    <dgm:cxn modelId="{08E7F7BD-EA38-EB41-A1C0-17C62086F05B}" srcId="{17663F6C-82B1-D142-9476-2B6261508F49}" destId="{983D0763-390C-1C4D-A956-8AEA364C7DE4}" srcOrd="0" destOrd="0" parTransId="{EE4788FB-E46E-BE4B-8992-71A0B078B764}" sibTransId="{7AD71A3B-9582-2745-866A-023ECE006DF2}"/>
    <dgm:cxn modelId="{9F9F0AC5-0C1B-AC40-B0FF-9E6D0635B27F}" type="presOf" srcId="{17663F6C-82B1-D142-9476-2B6261508F49}" destId="{0CFA3958-9CCA-714D-80C2-D920A4C3B568}" srcOrd="0" destOrd="0" presId="urn:microsoft.com/office/officeart/2005/8/layout/vList5"/>
    <dgm:cxn modelId="{FDA980E1-7003-774D-9832-CEF2C362D91A}" srcId="{FEE09AF2-9AE1-FB41-99AF-0443389F04C5}" destId="{17663F6C-82B1-D142-9476-2B6261508F49}" srcOrd="0" destOrd="0" parTransId="{F7F3C479-91A8-6343-812B-A5D68BB7EB3D}" sibTransId="{497FA11D-1D25-7E45-9B30-00E372145D41}"/>
    <dgm:cxn modelId="{A4C0DEF0-87B7-1947-A9C4-AB9C9CEE975A}" srcId="{1790E50B-3ECE-FA4C-9CD5-C678A681856F}" destId="{89D18AA2-6D08-0743-BA5E-F2FD7939C801}" srcOrd="0" destOrd="0" parTransId="{4EE7EC46-950C-C74C-94A6-B246D0944B66}" sibTransId="{00E0C177-D917-3F44-883A-04D47388BA7A}"/>
    <dgm:cxn modelId="{6B05330D-8D27-824F-9399-B25E2BBB12B1}" type="presParOf" srcId="{BA5A99DF-215D-904F-A6D0-65BB379826CF}" destId="{979424FD-12D2-C64F-89D9-5113633F291B}" srcOrd="0" destOrd="0" presId="urn:microsoft.com/office/officeart/2005/8/layout/vList5"/>
    <dgm:cxn modelId="{9C1FF730-D29D-C146-8FCF-1F5733B9588B}" type="presParOf" srcId="{979424FD-12D2-C64F-89D9-5113633F291B}" destId="{0CFA3958-9CCA-714D-80C2-D920A4C3B568}" srcOrd="0" destOrd="0" presId="urn:microsoft.com/office/officeart/2005/8/layout/vList5"/>
    <dgm:cxn modelId="{B348DDDE-AFB7-2E4B-84A8-C2FD43E54579}" type="presParOf" srcId="{979424FD-12D2-C64F-89D9-5113633F291B}" destId="{CC497F74-E56D-D54A-A32A-EBB4F6B3EB59}" srcOrd="1" destOrd="0" presId="urn:microsoft.com/office/officeart/2005/8/layout/vList5"/>
    <dgm:cxn modelId="{9C14A52F-20E0-9148-BA09-A770ACB182A9}" type="presParOf" srcId="{BA5A99DF-215D-904F-A6D0-65BB379826CF}" destId="{E9077E51-2E5E-A740-8614-DF8126403F15}" srcOrd="1" destOrd="0" presId="urn:microsoft.com/office/officeart/2005/8/layout/vList5"/>
    <dgm:cxn modelId="{4FB5F682-6C49-424C-A307-42FE76BC5ACE}" type="presParOf" srcId="{BA5A99DF-215D-904F-A6D0-65BB379826CF}" destId="{27D68538-4B83-8F42-AF07-241E95CB5C6D}" srcOrd="2" destOrd="0" presId="urn:microsoft.com/office/officeart/2005/8/layout/vList5"/>
    <dgm:cxn modelId="{76868A16-3D4B-F644-BEAC-DE163CADE6E6}" type="presParOf" srcId="{27D68538-4B83-8F42-AF07-241E95CB5C6D}" destId="{48A8FEC9-0511-B347-8FBE-EBA2B7357690}" srcOrd="0" destOrd="0" presId="urn:microsoft.com/office/officeart/2005/8/layout/vList5"/>
    <dgm:cxn modelId="{BBA636F3-0C39-B040-92F8-30FB872CF146}" type="presParOf" srcId="{27D68538-4B83-8F42-AF07-241E95CB5C6D}" destId="{BE17F6E8-5455-3B44-880E-E877A6004AF4}" srcOrd="1" destOrd="0" presId="urn:microsoft.com/office/officeart/2005/8/layout/vList5"/>
    <dgm:cxn modelId="{E19859D3-53AA-6A45-ACD1-EA04106FC727}" type="presParOf" srcId="{BA5A99DF-215D-904F-A6D0-65BB379826CF}" destId="{7C393D1B-F0BC-DF4B-99B0-228A5CFC1779}" srcOrd="3" destOrd="0" presId="urn:microsoft.com/office/officeart/2005/8/layout/vList5"/>
    <dgm:cxn modelId="{903AA7A4-6F50-3441-B2B6-1C5679332F96}" type="presParOf" srcId="{BA5A99DF-215D-904F-A6D0-65BB379826CF}" destId="{AD72A645-2D90-A54D-BAB3-E0B09A1E9178}" srcOrd="4" destOrd="0" presId="urn:microsoft.com/office/officeart/2005/8/layout/vList5"/>
    <dgm:cxn modelId="{2C0675F5-11DB-674C-8156-5D2B08A245DD}" type="presParOf" srcId="{AD72A645-2D90-A54D-BAB3-E0B09A1E9178}" destId="{7766074F-B532-BA4A-B509-BE407CA8E0EF}" srcOrd="0" destOrd="0" presId="urn:microsoft.com/office/officeart/2005/8/layout/vList5"/>
    <dgm:cxn modelId="{09D78C66-29FC-AE4D-8C85-5B560E61F8FC}" type="presParOf" srcId="{AD72A645-2D90-A54D-BAB3-E0B09A1E9178}" destId="{7153501E-395B-E940-A6F0-A2B38B4DD9DA}" srcOrd="1" destOrd="0" presId="urn:microsoft.com/office/officeart/2005/8/layout/vList5"/>
    <dgm:cxn modelId="{6FE286D3-5977-5E40-81EE-0980014A0746}" type="presParOf" srcId="{BA5A99DF-215D-904F-A6D0-65BB379826CF}" destId="{85EDF9B2-00BB-9F40-BD8C-4DFDFF48F423}" srcOrd="5" destOrd="0" presId="urn:microsoft.com/office/officeart/2005/8/layout/vList5"/>
    <dgm:cxn modelId="{50506A38-7BE9-F340-9DE5-A40F14436376}" type="presParOf" srcId="{BA5A99DF-215D-904F-A6D0-65BB379826CF}" destId="{BB7B410C-BD9D-4047-A944-A7711B586696}" srcOrd="6" destOrd="0" presId="urn:microsoft.com/office/officeart/2005/8/layout/vList5"/>
    <dgm:cxn modelId="{5C95A454-EDAB-7749-91AD-18F536499E46}" type="presParOf" srcId="{BB7B410C-BD9D-4047-A944-A7711B586696}" destId="{D62165FB-07F8-BB41-AD94-3FC196D4B89A}" srcOrd="0" destOrd="0" presId="urn:microsoft.com/office/officeart/2005/8/layout/vList5"/>
    <dgm:cxn modelId="{D9A4C19A-87DC-6248-BDA6-0F9437CAF926}" type="presParOf" srcId="{BB7B410C-BD9D-4047-A944-A7711B586696}" destId="{5DCB971D-C09B-EE4E-84F5-7EF86105255A}" srcOrd="1" destOrd="0" presId="urn:microsoft.com/office/officeart/2005/8/layout/vList5"/>
    <dgm:cxn modelId="{4374A651-4A57-BF42-924E-B9ED40045B31}" type="presParOf" srcId="{BA5A99DF-215D-904F-A6D0-65BB379826CF}" destId="{2C1EFBE5-6ED6-5B41-B6EF-602E0DE42527}" srcOrd="7" destOrd="0" presId="urn:microsoft.com/office/officeart/2005/8/layout/vList5"/>
    <dgm:cxn modelId="{9690DE40-1C33-D848-9376-8CB9B0A2A166}" type="presParOf" srcId="{BA5A99DF-215D-904F-A6D0-65BB379826CF}" destId="{4ECF73A2-6A4C-2C43-B448-6FC917CB42E4}" srcOrd="8" destOrd="0" presId="urn:microsoft.com/office/officeart/2005/8/layout/vList5"/>
    <dgm:cxn modelId="{5722036E-8466-554E-BE04-006A98C69613}" type="presParOf" srcId="{4ECF73A2-6A4C-2C43-B448-6FC917CB42E4}" destId="{5184DBB6-5A0C-6745-8BDB-B2A811578BEF}" srcOrd="0" destOrd="0" presId="urn:microsoft.com/office/officeart/2005/8/layout/vList5"/>
    <dgm:cxn modelId="{A53F2B56-A7A7-FF41-A6AC-1912BB9017C2}" type="presParOf" srcId="{4ECF73A2-6A4C-2C43-B448-6FC917CB42E4}" destId="{99C0F29E-E6D4-594F-87A8-EF664CEC31E3}" srcOrd="1" destOrd="0" presId="urn:microsoft.com/office/officeart/2005/8/layout/vList5"/>
    <dgm:cxn modelId="{F3044E45-C635-0347-88AE-898607C0C2F9}" type="presParOf" srcId="{BA5A99DF-215D-904F-A6D0-65BB379826CF}" destId="{9B1C6B72-5A04-D44C-859A-B47ED4C24702}" srcOrd="9" destOrd="0" presId="urn:microsoft.com/office/officeart/2005/8/layout/vList5"/>
    <dgm:cxn modelId="{258219E9-7F1E-1341-81ED-609950E52159}" type="presParOf" srcId="{BA5A99DF-215D-904F-A6D0-65BB379826CF}" destId="{BC3A5F91-4D23-5240-A069-1C426B2B7B52}" srcOrd="10" destOrd="0" presId="urn:microsoft.com/office/officeart/2005/8/layout/vList5"/>
    <dgm:cxn modelId="{BDD89167-EAD8-9549-8998-426B2C834F01}" type="presParOf" srcId="{BC3A5F91-4D23-5240-A069-1C426B2B7B52}" destId="{5D289608-FBD2-6445-968F-32CDE3AA653D}" srcOrd="0" destOrd="0" presId="urn:microsoft.com/office/officeart/2005/8/layout/vList5"/>
    <dgm:cxn modelId="{7994CA4F-0EC3-E342-8B7D-C50BB89ABD21}" type="presParOf" srcId="{BC3A5F91-4D23-5240-A069-1C426B2B7B52}" destId="{7951A7FF-1A7B-4147-A464-EEADD31946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85831-502D-374B-A192-B7BABC6D4047}" type="doc">
      <dgm:prSet loTypeId="urn:microsoft.com/office/officeart/2005/8/layout/target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3D836-F9C2-FD40-994A-FBDB3E6A01B7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1965; Gordon Moore – co-founder of Intel</a:t>
          </a:r>
        </a:p>
      </dgm:t>
    </dgm:pt>
    <dgm:pt modelId="{BEC757D0-ECF8-C74C-9713-97041B080D64}" type="parTrans" cxnId="{2C9A8C07-B658-9D4D-BE2E-E9C07797103D}">
      <dgm:prSet/>
      <dgm:spPr/>
      <dgm:t>
        <a:bodyPr/>
        <a:lstStyle/>
        <a:p>
          <a:endParaRPr lang="en-US"/>
        </a:p>
      </dgm:t>
    </dgm:pt>
    <dgm:pt modelId="{8036F8FD-772A-904A-A70C-A16E59E6D5BD}" type="sibTrans" cxnId="{2C9A8C07-B658-9D4D-BE2E-E9C07797103D}">
      <dgm:prSet/>
      <dgm:spPr/>
      <dgm:t>
        <a:bodyPr/>
        <a:lstStyle/>
        <a:p>
          <a:endParaRPr lang="en-US"/>
        </a:p>
      </dgm:t>
    </dgm:pt>
    <dgm:pt modelId="{F661BF27-3B17-DD40-95C5-81C23D7C8061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Observed number of transistors that could be put on a single chip was doubling every year</a:t>
          </a:r>
        </a:p>
      </dgm:t>
    </dgm:pt>
    <dgm:pt modelId="{CE9AFAC9-BEB6-734D-8EE3-122E2573F04B}" type="parTrans" cxnId="{C878F039-0BE5-7B4C-A238-12542864A3CD}">
      <dgm:prSet/>
      <dgm:spPr/>
      <dgm:t>
        <a:bodyPr/>
        <a:lstStyle/>
        <a:p>
          <a:endParaRPr lang="en-US"/>
        </a:p>
      </dgm:t>
    </dgm:pt>
    <dgm:pt modelId="{0AA3D669-0874-F54C-9B68-AB116181B3C4}" type="sibTrans" cxnId="{C878F039-0BE5-7B4C-A238-12542864A3CD}">
      <dgm:prSet/>
      <dgm:spPr/>
      <dgm:t>
        <a:bodyPr/>
        <a:lstStyle/>
        <a:p>
          <a:endParaRPr lang="en-US"/>
        </a:p>
      </dgm:t>
    </dgm:pt>
    <dgm:pt modelId="{BAD1B133-3FB4-464C-A351-6F91810CD99E}">
      <dgm:prSet custT="1"/>
      <dgm:spPr/>
      <dgm:t>
        <a:bodyPr/>
        <a:lstStyle/>
        <a:p>
          <a:pPr rtl="0"/>
          <a:r>
            <a:rPr lang="en-US" sz="1100" b="1" dirty="0">
              <a:effectLst/>
            </a:rPr>
            <a:t>The pace slowed to a doubling every 18 months in the 1970’s but has sustained that rate ever since</a:t>
          </a:r>
        </a:p>
      </dgm:t>
    </dgm:pt>
    <dgm:pt modelId="{736A4E65-B531-E547-B202-8F8898FAB6E9}" type="parTrans" cxnId="{4847154F-8122-E545-BFE9-FE0D2254CA64}">
      <dgm:prSet/>
      <dgm:spPr/>
      <dgm:t>
        <a:bodyPr/>
        <a:lstStyle/>
        <a:p>
          <a:endParaRPr lang="en-US"/>
        </a:p>
      </dgm:t>
    </dgm:pt>
    <dgm:pt modelId="{86F678DF-B5F7-8C4B-8A6C-FD1FE14096F1}" type="sibTrans" cxnId="{4847154F-8122-E545-BFE9-FE0D2254CA64}">
      <dgm:prSet/>
      <dgm:spPr/>
      <dgm:t>
        <a:bodyPr/>
        <a:lstStyle/>
        <a:p>
          <a:endParaRPr lang="en-US"/>
        </a:p>
      </dgm:t>
    </dgm:pt>
    <dgm:pt modelId="{7F79720F-E377-5344-9A85-AFB0F93B85CF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Consequences of Moore’s law: </a:t>
          </a:r>
        </a:p>
      </dgm:t>
    </dgm:pt>
    <dgm:pt modelId="{933050AB-57FE-6E4F-A535-D08658AB3A89}" type="parTrans" cxnId="{713E7D03-B055-FB42-8E27-EC1D78EA836A}">
      <dgm:prSet/>
      <dgm:spPr/>
      <dgm:t>
        <a:bodyPr/>
        <a:lstStyle/>
        <a:p>
          <a:endParaRPr lang="en-US"/>
        </a:p>
      </dgm:t>
    </dgm:pt>
    <dgm:pt modelId="{2A2AA238-1DFB-F64F-94B6-D6F5F0EE73CB}" type="sibTrans" cxnId="{713E7D03-B055-FB42-8E27-EC1D78EA836A}">
      <dgm:prSet/>
      <dgm:spPr/>
      <dgm:t>
        <a:bodyPr/>
        <a:lstStyle/>
        <a:p>
          <a:endParaRPr lang="en-US"/>
        </a:p>
      </dgm:t>
    </dgm:pt>
    <dgm:pt modelId="{5BBA2911-4874-C74E-85E2-4C5F8F6462D9}">
      <dgm:prSet custT="1"/>
      <dgm:spPr/>
      <dgm:t>
        <a:bodyPr/>
        <a:lstStyle/>
        <a:p>
          <a:pPr rtl="0"/>
          <a:r>
            <a:rPr lang="en-US" sz="1000" b="1" dirty="0">
              <a:effectLst/>
            </a:rPr>
            <a:t>The cost of computer logic and memory circuitry has fallen at a dramatic rate</a:t>
          </a:r>
        </a:p>
      </dgm:t>
    </dgm:pt>
    <dgm:pt modelId="{72E3CE4C-AB68-E447-8363-547C71E9E9EE}" type="parTrans" cxnId="{A50FDAFF-E888-4141-ABE8-EB107623D90C}">
      <dgm:prSet/>
      <dgm:spPr/>
      <dgm:t>
        <a:bodyPr/>
        <a:lstStyle/>
        <a:p>
          <a:endParaRPr lang="en-US"/>
        </a:p>
      </dgm:t>
    </dgm:pt>
    <dgm:pt modelId="{7F69016B-A921-584C-81B5-0FCF19B650FC}" type="sibTrans" cxnId="{A50FDAFF-E888-4141-ABE8-EB107623D90C}">
      <dgm:prSet/>
      <dgm:spPr/>
      <dgm:t>
        <a:bodyPr/>
        <a:lstStyle/>
        <a:p>
          <a:endParaRPr lang="en-US"/>
        </a:p>
      </dgm:t>
    </dgm:pt>
    <dgm:pt modelId="{6E822890-7F5D-BA48-A9ED-10EE404E778C}">
      <dgm:prSet custT="1"/>
      <dgm:spPr/>
      <dgm:t>
        <a:bodyPr/>
        <a:lstStyle/>
        <a:p>
          <a:pPr rtl="0"/>
          <a:r>
            <a:rPr lang="en-US" sz="1000" b="1" dirty="0">
              <a:effectLst/>
            </a:rPr>
            <a:t>The electrical path length is shortened, increasing operating speed</a:t>
          </a:r>
        </a:p>
      </dgm:t>
    </dgm:pt>
    <dgm:pt modelId="{11F5D556-1EBA-3446-B76E-D7F2228000ED}" type="parTrans" cxnId="{D2A0ABD5-695B-B044-8F63-7563A3F7D76C}">
      <dgm:prSet/>
      <dgm:spPr/>
      <dgm:t>
        <a:bodyPr/>
        <a:lstStyle/>
        <a:p>
          <a:endParaRPr lang="en-US"/>
        </a:p>
      </dgm:t>
    </dgm:pt>
    <dgm:pt modelId="{6109DA0B-B19C-B241-A668-5D4631C27D39}" type="sibTrans" cxnId="{D2A0ABD5-695B-B044-8F63-7563A3F7D76C}">
      <dgm:prSet/>
      <dgm:spPr/>
      <dgm:t>
        <a:bodyPr/>
        <a:lstStyle/>
        <a:p>
          <a:endParaRPr lang="en-US"/>
        </a:p>
      </dgm:t>
    </dgm:pt>
    <dgm:pt modelId="{52E6D3D1-ABE1-3940-A3F1-FD380C960DD1}">
      <dgm:prSet custT="1"/>
      <dgm:spPr/>
      <dgm:t>
        <a:bodyPr/>
        <a:lstStyle/>
        <a:p>
          <a:pPr rtl="0"/>
          <a:r>
            <a:rPr lang="en-US" sz="900" b="1" dirty="0">
              <a:effectLst/>
            </a:rPr>
            <a:t>Computer becomes smaller and is more convenient to use in a variety of environments</a:t>
          </a:r>
        </a:p>
      </dgm:t>
    </dgm:pt>
    <dgm:pt modelId="{B50FECC3-7EE9-3F44-B903-D1E4F55A26F2}" type="parTrans" cxnId="{79BBBC5F-A9F5-6C4B-A81B-56A2BD7B9031}">
      <dgm:prSet/>
      <dgm:spPr/>
      <dgm:t>
        <a:bodyPr/>
        <a:lstStyle/>
        <a:p>
          <a:endParaRPr lang="en-US"/>
        </a:p>
      </dgm:t>
    </dgm:pt>
    <dgm:pt modelId="{02C9860E-AA50-844C-A097-78F218E24063}" type="sibTrans" cxnId="{79BBBC5F-A9F5-6C4B-A81B-56A2BD7B9031}">
      <dgm:prSet/>
      <dgm:spPr/>
      <dgm:t>
        <a:bodyPr/>
        <a:lstStyle/>
        <a:p>
          <a:endParaRPr lang="en-US"/>
        </a:p>
      </dgm:t>
    </dgm:pt>
    <dgm:pt modelId="{9A9FCB9E-A1F1-0F41-9552-36D8BD5C236C}">
      <dgm:prSet custT="1"/>
      <dgm:spPr/>
      <dgm:t>
        <a:bodyPr/>
        <a:lstStyle/>
        <a:p>
          <a:pPr rtl="0"/>
          <a:r>
            <a:rPr lang="en-US" sz="1000" b="1" dirty="0">
              <a:effectLst/>
            </a:rPr>
            <a:t>Reduction in power and cooling requirements</a:t>
          </a:r>
        </a:p>
      </dgm:t>
    </dgm:pt>
    <dgm:pt modelId="{C794FD44-F705-8245-BF16-E06D99C2C8F9}" type="parTrans" cxnId="{B932485B-FF0B-D548-8F89-799C03284F8F}">
      <dgm:prSet/>
      <dgm:spPr/>
      <dgm:t>
        <a:bodyPr/>
        <a:lstStyle/>
        <a:p>
          <a:endParaRPr lang="en-US"/>
        </a:p>
      </dgm:t>
    </dgm:pt>
    <dgm:pt modelId="{748BA313-798C-9640-8B3E-9FD17EBB82E1}" type="sibTrans" cxnId="{B932485B-FF0B-D548-8F89-799C03284F8F}">
      <dgm:prSet/>
      <dgm:spPr/>
      <dgm:t>
        <a:bodyPr/>
        <a:lstStyle/>
        <a:p>
          <a:endParaRPr lang="en-US"/>
        </a:p>
      </dgm:t>
    </dgm:pt>
    <dgm:pt modelId="{AEAA4B00-9826-6C43-9661-FBB2B391EB8C}">
      <dgm:prSet custT="1"/>
      <dgm:spPr/>
      <dgm:t>
        <a:bodyPr/>
        <a:lstStyle/>
        <a:p>
          <a:pPr rtl="0"/>
          <a:r>
            <a:rPr lang="en-US" sz="1000" b="1" dirty="0">
              <a:effectLst/>
            </a:rPr>
            <a:t>Fewer interchip connections</a:t>
          </a:r>
        </a:p>
      </dgm:t>
    </dgm:pt>
    <dgm:pt modelId="{F60696E8-1AFF-4242-AFEC-48F064D37990}" type="parTrans" cxnId="{11AAA65A-544E-9C48-B494-C30A31DF58D4}">
      <dgm:prSet/>
      <dgm:spPr/>
      <dgm:t>
        <a:bodyPr/>
        <a:lstStyle/>
        <a:p>
          <a:endParaRPr lang="en-US"/>
        </a:p>
      </dgm:t>
    </dgm:pt>
    <dgm:pt modelId="{014429E6-A74A-D14D-9C28-1650F2B9EF4E}" type="sibTrans" cxnId="{11AAA65A-544E-9C48-B494-C30A31DF58D4}">
      <dgm:prSet/>
      <dgm:spPr/>
      <dgm:t>
        <a:bodyPr/>
        <a:lstStyle/>
        <a:p>
          <a:endParaRPr lang="en-US"/>
        </a:p>
      </dgm:t>
    </dgm:pt>
    <dgm:pt modelId="{4AE73C61-08A4-BB42-923D-F4637248A0CC}" type="pres">
      <dgm:prSet presAssocID="{D2585831-502D-374B-A192-B7BABC6D404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7E71A41-6A0A-4144-ABAE-9065F23B6835}" type="pres">
      <dgm:prSet presAssocID="{D2585831-502D-374B-A192-B7BABC6D4047}" presName="outerBox" presStyleCnt="0"/>
      <dgm:spPr/>
    </dgm:pt>
    <dgm:pt modelId="{5C554690-5023-454D-81BF-0F8EF7FE64E8}" type="pres">
      <dgm:prSet presAssocID="{D2585831-502D-374B-A192-B7BABC6D4047}" presName="outerBoxParent" presStyleLbl="node1" presStyleIdx="0" presStyleCnt="3"/>
      <dgm:spPr/>
    </dgm:pt>
    <dgm:pt modelId="{DB13DB65-DE9F-594C-8582-A1FC74E9C6C0}" type="pres">
      <dgm:prSet presAssocID="{D2585831-502D-374B-A192-B7BABC6D4047}" presName="outerBoxChildren" presStyleCnt="0"/>
      <dgm:spPr/>
    </dgm:pt>
    <dgm:pt modelId="{6EEF0F2A-3A05-1E47-A263-FF215CF47948}" type="pres">
      <dgm:prSet presAssocID="{D2585831-502D-374B-A192-B7BABC6D4047}" presName="middleBox" presStyleCnt="0"/>
      <dgm:spPr/>
    </dgm:pt>
    <dgm:pt modelId="{B4B2A9B5-CBBA-C949-942A-35DE101CCDFE}" type="pres">
      <dgm:prSet presAssocID="{D2585831-502D-374B-A192-B7BABC6D4047}" presName="middleBoxParent" presStyleLbl="node1" presStyleIdx="1" presStyleCnt="3"/>
      <dgm:spPr/>
    </dgm:pt>
    <dgm:pt modelId="{34E8E3CA-E7C5-6D41-94BA-38DE703CBBA7}" type="pres">
      <dgm:prSet presAssocID="{D2585831-502D-374B-A192-B7BABC6D4047}" presName="middleBoxChildren" presStyleCnt="0"/>
      <dgm:spPr/>
    </dgm:pt>
    <dgm:pt modelId="{EA68CD54-2321-944A-9097-D8C9F2E9C2D9}" type="pres">
      <dgm:prSet presAssocID="{BAD1B133-3FB4-464C-A351-6F91810CD99E}" presName="mChild" presStyleLbl="fgAcc1" presStyleIdx="0" presStyleCnt="6">
        <dgm:presLayoutVars>
          <dgm:bulletEnabled val="1"/>
        </dgm:presLayoutVars>
      </dgm:prSet>
      <dgm:spPr/>
    </dgm:pt>
    <dgm:pt modelId="{AB03BA1D-91DF-8B4F-B43D-D1B478197768}" type="pres">
      <dgm:prSet presAssocID="{D2585831-502D-374B-A192-B7BABC6D4047}" presName="centerBox" presStyleCnt="0"/>
      <dgm:spPr/>
    </dgm:pt>
    <dgm:pt modelId="{9EC0930A-9BAA-D347-A334-BC7E180A4743}" type="pres">
      <dgm:prSet presAssocID="{D2585831-502D-374B-A192-B7BABC6D4047}" presName="centerBoxParent" presStyleLbl="node1" presStyleIdx="2" presStyleCnt="3"/>
      <dgm:spPr/>
    </dgm:pt>
    <dgm:pt modelId="{851B01E6-80ED-E345-8BEA-AD24321E99DF}" type="pres">
      <dgm:prSet presAssocID="{D2585831-502D-374B-A192-B7BABC6D4047}" presName="centerBoxChildren" presStyleCnt="0"/>
      <dgm:spPr/>
    </dgm:pt>
    <dgm:pt modelId="{91813869-71C4-7749-AA7F-6F71B8046448}" type="pres">
      <dgm:prSet presAssocID="{5BBA2911-4874-C74E-85E2-4C5F8F6462D9}" presName="cChild" presStyleLbl="fgAcc1" presStyleIdx="1" presStyleCnt="6">
        <dgm:presLayoutVars>
          <dgm:bulletEnabled val="1"/>
        </dgm:presLayoutVars>
      </dgm:prSet>
      <dgm:spPr/>
    </dgm:pt>
    <dgm:pt modelId="{D62C8E5A-DCDA-9C4F-BCCD-DA89BEF23B4E}" type="pres">
      <dgm:prSet presAssocID="{7F69016B-A921-584C-81B5-0FCF19B650FC}" presName="centerSibTrans" presStyleCnt="0"/>
      <dgm:spPr/>
    </dgm:pt>
    <dgm:pt modelId="{43D95310-0335-8948-925B-493826D68CA7}" type="pres">
      <dgm:prSet presAssocID="{6E822890-7F5D-BA48-A9ED-10EE404E778C}" presName="cChild" presStyleLbl="fgAcc1" presStyleIdx="2" presStyleCnt="6">
        <dgm:presLayoutVars>
          <dgm:bulletEnabled val="1"/>
        </dgm:presLayoutVars>
      </dgm:prSet>
      <dgm:spPr/>
    </dgm:pt>
    <dgm:pt modelId="{4E6DDC86-C701-C443-9AB2-0E9A35DB7AD9}" type="pres">
      <dgm:prSet presAssocID="{6109DA0B-B19C-B241-A668-5D4631C27D39}" presName="centerSibTrans" presStyleCnt="0"/>
      <dgm:spPr/>
    </dgm:pt>
    <dgm:pt modelId="{2BFD2A48-BAFB-C448-9560-380462349BFA}" type="pres">
      <dgm:prSet presAssocID="{52E6D3D1-ABE1-3940-A3F1-FD380C960DD1}" presName="cChild" presStyleLbl="fgAcc1" presStyleIdx="3" presStyleCnt="6">
        <dgm:presLayoutVars>
          <dgm:bulletEnabled val="1"/>
        </dgm:presLayoutVars>
      </dgm:prSet>
      <dgm:spPr/>
    </dgm:pt>
    <dgm:pt modelId="{7E95640C-67A1-F344-B8CD-301632A9C6A3}" type="pres">
      <dgm:prSet presAssocID="{02C9860E-AA50-844C-A097-78F218E24063}" presName="centerSibTrans" presStyleCnt="0"/>
      <dgm:spPr/>
    </dgm:pt>
    <dgm:pt modelId="{54116479-2825-CE4B-A0CD-356DD46D1C46}" type="pres">
      <dgm:prSet presAssocID="{9A9FCB9E-A1F1-0F41-9552-36D8BD5C236C}" presName="cChild" presStyleLbl="fgAcc1" presStyleIdx="4" presStyleCnt="6">
        <dgm:presLayoutVars>
          <dgm:bulletEnabled val="1"/>
        </dgm:presLayoutVars>
      </dgm:prSet>
      <dgm:spPr/>
    </dgm:pt>
    <dgm:pt modelId="{EDF3239A-57F4-AF43-97AF-9D01BB7064C9}" type="pres">
      <dgm:prSet presAssocID="{748BA313-798C-9640-8B3E-9FD17EBB82E1}" presName="centerSibTrans" presStyleCnt="0"/>
      <dgm:spPr/>
    </dgm:pt>
    <dgm:pt modelId="{A184587C-4EF5-0248-B0F8-E4E73CF3787B}" type="pres">
      <dgm:prSet presAssocID="{AEAA4B00-9826-6C43-9661-FBB2B391EB8C}" presName="cChild" presStyleLbl="fgAcc1" presStyleIdx="5" presStyleCnt="6">
        <dgm:presLayoutVars>
          <dgm:bulletEnabled val="1"/>
        </dgm:presLayoutVars>
      </dgm:prSet>
      <dgm:spPr/>
    </dgm:pt>
  </dgm:ptLst>
  <dgm:cxnLst>
    <dgm:cxn modelId="{713E7D03-B055-FB42-8E27-EC1D78EA836A}" srcId="{D2585831-502D-374B-A192-B7BABC6D4047}" destId="{7F79720F-E377-5344-9A85-AFB0F93B85CF}" srcOrd="2" destOrd="0" parTransId="{933050AB-57FE-6E4F-A535-D08658AB3A89}" sibTransId="{2A2AA238-1DFB-F64F-94B6-D6F5F0EE73CB}"/>
    <dgm:cxn modelId="{2C9A8C07-B658-9D4D-BE2E-E9C07797103D}" srcId="{D2585831-502D-374B-A192-B7BABC6D4047}" destId="{9083D836-F9C2-FD40-994A-FBDB3E6A01B7}" srcOrd="0" destOrd="0" parTransId="{BEC757D0-ECF8-C74C-9713-97041B080D64}" sibTransId="{8036F8FD-772A-904A-A70C-A16E59E6D5BD}"/>
    <dgm:cxn modelId="{1D739A12-BF55-DC41-95D7-44534B3DA802}" type="presOf" srcId="{52E6D3D1-ABE1-3940-A3F1-FD380C960DD1}" destId="{2BFD2A48-BAFB-C448-9560-380462349BFA}" srcOrd="0" destOrd="0" presId="urn:microsoft.com/office/officeart/2005/8/layout/target2"/>
    <dgm:cxn modelId="{738ED420-E179-7140-830C-F6490FDE712E}" type="presOf" srcId="{AEAA4B00-9826-6C43-9661-FBB2B391EB8C}" destId="{A184587C-4EF5-0248-B0F8-E4E73CF3787B}" srcOrd="0" destOrd="0" presId="urn:microsoft.com/office/officeart/2005/8/layout/target2"/>
    <dgm:cxn modelId="{E2603531-5F20-CE45-9858-DE160B1DB11B}" type="presOf" srcId="{BAD1B133-3FB4-464C-A351-6F91810CD99E}" destId="{EA68CD54-2321-944A-9097-D8C9F2E9C2D9}" srcOrd="0" destOrd="0" presId="urn:microsoft.com/office/officeart/2005/8/layout/target2"/>
    <dgm:cxn modelId="{92844F37-A0C1-3A4B-A3D1-EA7FE912A5BE}" type="presOf" srcId="{5BBA2911-4874-C74E-85E2-4C5F8F6462D9}" destId="{91813869-71C4-7749-AA7F-6F71B8046448}" srcOrd="0" destOrd="0" presId="urn:microsoft.com/office/officeart/2005/8/layout/target2"/>
    <dgm:cxn modelId="{C878F039-0BE5-7B4C-A238-12542864A3CD}" srcId="{D2585831-502D-374B-A192-B7BABC6D4047}" destId="{F661BF27-3B17-DD40-95C5-81C23D7C8061}" srcOrd="1" destOrd="0" parTransId="{CE9AFAC9-BEB6-734D-8EE3-122E2573F04B}" sibTransId="{0AA3D669-0874-F54C-9B68-AB116181B3C4}"/>
    <dgm:cxn modelId="{B932485B-FF0B-D548-8F89-799C03284F8F}" srcId="{7F79720F-E377-5344-9A85-AFB0F93B85CF}" destId="{9A9FCB9E-A1F1-0F41-9552-36D8BD5C236C}" srcOrd="3" destOrd="0" parTransId="{C794FD44-F705-8245-BF16-E06D99C2C8F9}" sibTransId="{748BA313-798C-9640-8B3E-9FD17EBB82E1}"/>
    <dgm:cxn modelId="{79BBBC5F-A9F5-6C4B-A81B-56A2BD7B9031}" srcId="{7F79720F-E377-5344-9A85-AFB0F93B85CF}" destId="{52E6D3D1-ABE1-3940-A3F1-FD380C960DD1}" srcOrd="2" destOrd="0" parTransId="{B50FECC3-7EE9-3F44-B903-D1E4F55A26F2}" sibTransId="{02C9860E-AA50-844C-A097-78F218E24063}"/>
    <dgm:cxn modelId="{EBFB2065-70AC-634F-9106-15350295E7C0}" type="presOf" srcId="{9083D836-F9C2-FD40-994A-FBDB3E6A01B7}" destId="{5C554690-5023-454D-81BF-0F8EF7FE64E8}" srcOrd="0" destOrd="0" presId="urn:microsoft.com/office/officeart/2005/8/layout/target2"/>
    <dgm:cxn modelId="{4847154F-8122-E545-BFE9-FE0D2254CA64}" srcId="{F661BF27-3B17-DD40-95C5-81C23D7C8061}" destId="{BAD1B133-3FB4-464C-A351-6F91810CD99E}" srcOrd="0" destOrd="0" parTransId="{736A4E65-B531-E547-B202-8F8898FAB6E9}" sibTransId="{86F678DF-B5F7-8C4B-8A6C-FD1FE14096F1}"/>
    <dgm:cxn modelId="{EC967378-EF2D-2F49-A58D-666D3F10710A}" type="presOf" srcId="{D2585831-502D-374B-A192-B7BABC6D4047}" destId="{4AE73C61-08A4-BB42-923D-F4637248A0CC}" srcOrd="0" destOrd="0" presId="urn:microsoft.com/office/officeart/2005/8/layout/target2"/>
    <dgm:cxn modelId="{1B18F078-1BA2-034E-9945-C797C8211CFC}" type="presOf" srcId="{F661BF27-3B17-DD40-95C5-81C23D7C8061}" destId="{B4B2A9B5-CBBA-C949-942A-35DE101CCDFE}" srcOrd="0" destOrd="0" presId="urn:microsoft.com/office/officeart/2005/8/layout/target2"/>
    <dgm:cxn modelId="{11AAA65A-544E-9C48-B494-C30A31DF58D4}" srcId="{7F79720F-E377-5344-9A85-AFB0F93B85CF}" destId="{AEAA4B00-9826-6C43-9661-FBB2B391EB8C}" srcOrd="4" destOrd="0" parTransId="{F60696E8-1AFF-4242-AFEC-48F064D37990}" sibTransId="{014429E6-A74A-D14D-9C28-1650F2B9EF4E}"/>
    <dgm:cxn modelId="{73D5FC92-0C6A-B84F-922C-ECFC87387A3A}" type="presOf" srcId="{9A9FCB9E-A1F1-0F41-9552-36D8BD5C236C}" destId="{54116479-2825-CE4B-A0CD-356DD46D1C46}" srcOrd="0" destOrd="0" presId="urn:microsoft.com/office/officeart/2005/8/layout/target2"/>
    <dgm:cxn modelId="{419F25A2-6172-1E4C-87C9-FAF76326800E}" type="presOf" srcId="{6E822890-7F5D-BA48-A9ED-10EE404E778C}" destId="{43D95310-0335-8948-925B-493826D68CA7}" srcOrd="0" destOrd="0" presId="urn:microsoft.com/office/officeart/2005/8/layout/target2"/>
    <dgm:cxn modelId="{D2A0ABD5-695B-B044-8F63-7563A3F7D76C}" srcId="{7F79720F-E377-5344-9A85-AFB0F93B85CF}" destId="{6E822890-7F5D-BA48-A9ED-10EE404E778C}" srcOrd="1" destOrd="0" parTransId="{11F5D556-1EBA-3446-B76E-D7F2228000ED}" sibTransId="{6109DA0B-B19C-B241-A668-5D4631C27D39}"/>
    <dgm:cxn modelId="{6EA3BCFB-58E3-C44E-A537-3AEBDE3DEB6C}" type="presOf" srcId="{7F79720F-E377-5344-9A85-AFB0F93B85CF}" destId="{9EC0930A-9BAA-D347-A334-BC7E180A4743}" srcOrd="0" destOrd="0" presId="urn:microsoft.com/office/officeart/2005/8/layout/target2"/>
    <dgm:cxn modelId="{A50FDAFF-E888-4141-ABE8-EB107623D90C}" srcId="{7F79720F-E377-5344-9A85-AFB0F93B85CF}" destId="{5BBA2911-4874-C74E-85E2-4C5F8F6462D9}" srcOrd="0" destOrd="0" parTransId="{72E3CE4C-AB68-E447-8363-547C71E9E9EE}" sibTransId="{7F69016B-A921-584C-81B5-0FCF19B650FC}"/>
    <dgm:cxn modelId="{8FD41C8E-4E1F-214D-9C65-F375BAE46288}" type="presParOf" srcId="{4AE73C61-08A4-BB42-923D-F4637248A0CC}" destId="{37E71A41-6A0A-4144-ABAE-9065F23B6835}" srcOrd="0" destOrd="0" presId="urn:microsoft.com/office/officeart/2005/8/layout/target2"/>
    <dgm:cxn modelId="{209D6477-BEC6-954B-A73E-EC0D1212BC72}" type="presParOf" srcId="{37E71A41-6A0A-4144-ABAE-9065F23B6835}" destId="{5C554690-5023-454D-81BF-0F8EF7FE64E8}" srcOrd="0" destOrd="0" presId="urn:microsoft.com/office/officeart/2005/8/layout/target2"/>
    <dgm:cxn modelId="{B963F1C6-3894-7646-AE19-95EDF01B93CB}" type="presParOf" srcId="{37E71A41-6A0A-4144-ABAE-9065F23B6835}" destId="{DB13DB65-DE9F-594C-8582-A1FC74E9C6C0}" srcOrd="1" destOrd="0" presId="urn:microsoft.com/office/officeart/2005/8/layout/target2"/>
    <dgm:cxn modelId="{A640C6E0-3FDD-484A-B5C6-E9FACD7285C4}" type="presParOf" srcId="{4AE73C61-08A4-BB42-923D-F4637248A0CC}" destId="{6EEF0F2A-3A05-1E47-A263-FF215CF47948}" srcOrd="1" destOrd="0" presId="urn:microsoft.com/office/officeart/2005/8/layout/target2"/>
    <dgm:cxn modelId="{8EB310A5-6646-3C4E-81DE-DDE1F6AFF5A3}" type="presParOf" srcId="{6EEF0F2A-3A05-1E47-A263-FF215CF47948}" destId="{B4B2A9B5-CBBA-C949-942A-35DE101CCDFE}" srcOrd="0" destOrd="0" presId="urn:microsoft.com/office/officeart/2005/8/layout/target2"/>
    <dgm:cxn modelId="{3282E47D-33B9-1945-9A66-87AAC67252DA}" type="presParOf" srcId="{6EEF0F2A-3A05-1E47-A263-FF215CF47948}" destId="{34E8E3CA-E7C5-6D41-94BA-38DE703CBBA7}" srcOrd="1" destOrd="0" presId="urn:microsoft.com/office/officeart/2005/8/layout/target2"/>
    <dgm:cxn modelId="{C04EF3CF-D1BE-0440-8299-8819D351F4A3}" type="presParOf" srcId="{34E8E3CA-E7C5-6D41-94BA-38DE703CBBA7}" destId="{EA68CD54-2321-944A-9097-D8C9F2E9C2D9}" srcOrd="0" destOrd="0" presId="urn:microsoft.com/office/officeart/2005/8/layout/target2"/>
    <dgm:cxn modelId="{FDF40D59-3418-2F44-974A-C86B32291D50}" type="presParOf" srcId="{4AE73C61-08A4-BB42-923D-F4637248A0CC}" destId="{AB03BA1D-91DF-8B4F-B43D-D1B478197768}" srcOrd="2" destOrd="0" presId="urn:microsoft.com/office/officeart/2005/8/layout/target2"/>
    <dgm:cxn modelId="{717692A5-B1B4-C64E-A73E-0620C63BD505}" type="presParOf" srcId="{AB03BA1D-91DF-8B4F-B43D-D1B478197768}" destId="{9EC0930A-9BAA-D347-A334-BC7E180A4743}" srcOrd="0" destOrd="0" presId="urn:microsoft.com/office/officeart/2005/8/layout/target2"/>
    <dgm:cxn modelId="{BACD1A9A-5234-0240-9731-6AE7ED6688F2}" type="presParOf" srcId="{AB03BA1D-91DF-8B4F-B43D-D1B478197768}" destId="{851B01E6-80ED-E345-8BEA-AD24321E99DF}" srcOrd="1" destOrd="0" presId="urn:microsoft.com/office/officeart/2005/8/layout/target2"/>
    <dgm:cxn modelId="{5CF5674F-D90D-7F48-9806-036B8A44A5BD}" type="presParOf" srcId="{851B01E6-80ED-E345-8BEA-AD24321E99DF}" destId="{91813869-71C4-7749-AA7F-6F71B8046448}" srcOrd="0" destOrd="0" presId="urn:microsoft.com/office/officeart/2005/8/layout/target2"/>
    <dgm:cxn modelId="{FF8C1DCC-0A73-E349-91FF-5D465735552E}" type="presParOf" srcId="{851B01E6-80ED-E345-8BEA-AD24321E99DF}" destId="{D62C8E5A-DCDA-9C4F-BCCD-DA89BEF23B4E}" srcOrd="1" destOrd="0" presId="urn:microsoft.com/office/officeart/2005/8/layout/target2"/>
    <dgm:cxn modelId="{D42EF6A1-BB23-FB4E-93F4-0A4F7BFB5786}" type="presParOf" srcId="{851B01E6-80ED-E345-8BEA-AD24321E99DF}" destId="{43D95310-0335-8948-925B-493826D68CA7}" srcOrd="2" destOrd="0" presId="urn:microsoft.com/office/officeart/2005/8/layout/target2"/>
    <dgm:cxn modelId="{AA066FFB-A298-E14E-A460-DCEBF08503C8}" type="presParOf" srcId="{851B01E6-80ED-E345-8BEA-AD24321E99DF}" destId="{4E6DDC86-C701-C443-9AB2-0E9A35DB7AD9}" srcOrd="3" destOrd="0" presId="urn:microsoft.com/office/officeart/2005/8/layout/target2"/>
    <dgm:cxn modelId="{C9362797-5603-9B45-AC58-50E267A57E57}" type="presParOf" srcId="{851B01E6-80ED-E345-8BEA-AD24321E99DF}" destId="{2BFD2A48-BAFB-C448-9560-380462349BFA}" srcOrd="4" destOrd="0" presId="urn:microsoft.com/office/officeart/2005/8/layout/target2"/>
    <dgm:cxn modelId="{E61CC6EF-A599-694B-B7F1-565DF55B4195}" type="presParOf" srcId="{851B01E6-80ED-E345-8BEA-AD24321E99DF}" destId="{7E95640C-67A1-F344-B8CD-301632A9C6A3}" srcOrd="5" destOrd="0" presId="urn:microsoft.com/office/officeart/2005/8/layout/target2"/>
    <dgm:cxn modelId="{33E3F678-721F-1648-8442-2D24DC034500}" type="presParOf" srcId="{851B01E6-80ED-E345-8BEA-AD24321E99DF}" destId="{54116479-2825-CE4B-A0CD-356DD46D1C46}" srcOrd="6" destOrd="0" presId="urn:microsoft.com/office/officeart/2005/8/layout/target2"/>
    <dgm:cxn modelId="{AC17F213-1349-B240-BFEC-65CF5BCE6CDF}" type="presParOf" srcId="{851B01E6-80ED-E345-8BEA-AD24321E99DF}" destId="{EDF3239A-57F4-AF43-97AF-9D01BB7064C9}" srcOrd="7" destOrd="0" presId="urn:microsoft.com/office/officeart/2005/8/layout/target2"/>
    <dgm:cxn modelId="{35ED64D6-DFAA-424E-A2F4-64BC09AE9DC8}" type="presParOf" srcId="{851B01E6-80ED-E345-8BEA-AD24321E99DF}" destId="{A184587C-4EF5-0248-B0F8-E4E73CF3787B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86756-9340-CC4D-BCEF-1ECC83EF5966}" type="doc">
      <dgm:prSet loTypeId="urn:microsoft.com/office/officeart/2005/8/layout/default" loCatId="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E7A776DE-3184-7C48-A44E-5E7EE8DE3657}">
      <dgm:prSet/>
      <dgm:spPr/>
      <dgm:t>
        <a:bodyPr/>
        <a:lstStyle/>
        <a:p>
          <a:pPr rtl="0"/>
          <a:r>
            <a:rPr lang="en-US" dirty="0">
              <a:solidFill>
                <a:schemeClr val="accent2"/>
              </a:solidFill>
            </a:rPr>
            <a:t>Similar or identical instruction set</a:t>
          </a:r>
        </a:p>
      </dgm:t>
    </dgm:pt>
    <dgm:pt modelId="{C903CEEE-1436-024B-89F9-9AB6AF873E4F}" type="parTrans" cxnId="{57620C15-6600-5245-8223-05AD5CA3B9B5}">
      <dgm:prSet/>
      <dgm:spPr/>
      <dgm:t>
        <a:bodyPr/>
        <a:lstStyle/>
        <a:p>
          <a:endParaRPr lang="en-US"/>
        </a:p>
      </dgm:t>
    </dgm:pt>
    <dgm:pt modelId="{9702BBB8-23B2-804D-AB11-BFBF4E18C6BE}" type="sibTrans" cxnId="{57620C15-6600-5245-8223-05AD5CA3B9B5}">
      <dgm:prSet/>
      <dgm:spPr/>
      <dgm:t>
        <a:bodyPr/>
        <a:lstStyle/>
        <a:p>
          <a:endParaRPr lang="en-US"/>
        </a:p>
      </dgm:t>
    </dgm:pt>
    <dgm:pt modelId="{4041758A-6176-8B48-9F0A-5FE9B64AB8AF}">
      <dgm:prSet/>
      <dgm:spPr/>
      <dgm:t>
        <a:bodyPr/>
        <a:lstStyle/>
        <a:p>
          <a:pPr rtl="0"/>
          <a:r>
            <a:rPr lang="en-US" dirty="0">
              <a:solidFill>
                <a:schemeClr val="accent2"/>
              </a:solidFill>
            </a:rPr>
            <a:t>Similar or identical operating system</a:t>
          </a:r>
        </a:p>
      </dgm:t>
    </dgm:pt>
    <dgm:pt modelId="{2583CDCE-EBBE-DB4F-917E-6964FFC17206}" type="parTrans" cxnId="{7126A58E-EC5F-8E43-9123-337C69CD8606}">
      <dgm:prSet/>
      <dgm:spPr/>
      <dgm:t>
        <a:bodyPr/>
        <a:lstStyle/>
        <a:p>
          <a:endParaRPr lang="en-US"/>
        </a:p>
      </dgm:t>
    </dgm:pt>
    <dgm:pt modelId="{9197F951-3974-BD4B-BA62-57B4B9695B88}" type="sibTrans" cxnId="{7126A58E-EC5F-8E43-9123-337C69CD8606}">
      <dgm:prSet/>
      <dgm:spPr/>
      <dgm:t>
        <a:bodyPr/>
        <a:lstStyle/>
        <a:p>
          <a:endParaRPr lang="en-US"/>
        </a:p>
      </dgm:t>
    </dgm:pt>
    <dgm:pt modelId="{17B10B5B-48A1-9046-A570-AAFE9F574D7C}">
      <dgm:prSet/>
      <dgm:spPr/>
      <dgm:t>
        <a:bodyPr/>
        <a:lstStyle/>
        <a:p>
          <a:pPr rtl="0"/>
          <a:r>
            <a:rPr lang="en-US">
              <a:solidFill>
                <a:schemeClr val="accent2"/>
              </a:solidFill>
            </a:rPr>
            <a:t>Increasing speed</a:t>
          </a:r>
        </a:p>
      </dgm:t>
    </dgm:pt>
    <dgm:pt modelId="{B9E952B7-4C8F-9C42-B730-0EABB51E0035}" type="parTrans" cxnId="{C256BE7F-901A-0C47-96D0-CB54D67B335A}">
      <dgm:prSet/>
      <dgm:spPr/>
      <dgm:t>
        <a:bodyPr/>
        <a:lstStyle/>
        <a:p>
          <a:endParaRPr lang="en-US"/>
        </a:p>
      </dgm:t>
    </dgm:pt>
    <dgm:pt modelId="{DC63F2D3-C912-8A47-9726-69E05EC71A54}" type="sibTrans" cxnId="{C256BE7F-901A-0C47-96D0-CB54D67B335A}">
      <dgm:prSet/>
      <dgm:spPr/>
      <dgm:t>
        <a:bodyPr/>
        <a:lstStyle/>
        <a:p>
          <a:endParaRPr lang="en-US"/>
        </a:p>
      </dgm:t>
    </dgm:pt>
    <dgm:pt modelId="{6F593652-15FE-B845-853F-D9FB1C33923D}">
      <dgm:prSet/>
      <dgm:spPr/>
      <dgm:t>
        <a:bodyPr/>
        <a:lstStyle/>
        <a:p>
          <a:pPr rtl="0"/>
          <a:r>
            <a:rPr lang="en-US" dirty="0">
              <a:solidFill>
                <a:schemeClr val="accent2"/>
              </a:solidFill>
            </a:rPr>
            <a:t>Increasing number of I/O ports</a:t>
          </a:r>
        </a:p>
      </dgm:t>
    </dgm:pt>
    <dgm:pt modelId="{86F831F1-2B58-E546-AE8B-84482F4E44A3}" type="parTrans" cxnId="{53B42228-9A36-5B49-9682-60C76A230E44}">
      <dgm:prSet/>
      <dgm:spPr/>
      <dgm:t>
        <a:bodyPr/>
        <a:lstStyle/>
        <a:p>
          <a:endParaRPr lang="en-US"/>
        </a:p>
      </dgm:t>
    </dgm:pt>
    <dgm:pt modelId="{13E47EFC-7E84-004E-AF57-BCEF66A00619}" type="sibTrans" cxnId="{53B42228-9A36-5B49-9682-60C76A230E44}">
      <dgm:prSet/>
      <dgm:spPr/>
      <dgm:t>
        <a:bodyPr/>
        <a:lstStyle/>
        <a:p>
          <a:endParaRPr lang="en-US"/>
        </a:p>
      </dgm:t>
    </dgm:pt>
    <dgm:pt modelId="{15096F3B-8F59-6A4B-A839-A3D5B9C0ACC0}">
      <dgm:prSet/>
      <dgm:spPr/>
      <dgm:t>
        <a:bodyPr/>
        <a:lstStyle/>
        <a:p>
          <a:pPr rtl="0"/>
          <a:r>
            <a:rPr lang="en-US" dirty="0">
              <a:solidFill>
                <a:schemeClr val="accent2"/>
              </a:solidFill>
            </a:rPr>
            <a:t>Increasing memory size</a:t>
          </a:r>
        </a:p>
      </dgm:t>
    </dgm:pt>
    <dgm:pt modelId="{C4DCA971-8828-EB4A-B319-DE29D631F50F}" type="parTrans" cxnId="{0EC19165-EE52-5541-903B-AB915A00FB0D}">
      <dgm:prSet/>
      <dgm:spPr/>
      <dgm:t>
        <a:bodyPr/>
        <a:lstStyle/>
        <a:p>
          <a:endParaRPr lang="en-US"/>
        </a:p>
      </dgm:t>
    </dgm:pt>
    <dgm:pt modelId="{E59FDC0B-A596-244A-9068-9B93468BC4DA}" type="sibTrans" cxnId="{0EC19165-EE52-5541-903B-AB915A00FB0D}">
      <dgm:prSet/>
      <dgm:spPr/>
      <dgm:t>
        <a:bodyPr/>
        <a:lstStyle/>
        <a:p>
          <a:endParaRPr lang="en-US"/>
        </a:p>
      </dgm:t>
    </dgm:pt>
    <dgm:pt modelId="{2B665855-247F-4445-BE01-D8DF9FD46608}">
      <dgm:prSet/>
      <dgm:spPr/>
      <dgm:t>
        <a:bodyPr/>
        <a:lstStyle/>
        <a:p>
          <a:pPr rtl="0"/>
          <a:r>
            <a:rPr lang="en-US" dirty="0">
              <a:solidFill>
                <a:schemeClr val="accent2"/>
              </a:solidFill>
            </a:rPr>
            <a:t>Increasing cost</a:t>
          </a:r>
        </a:p>
      </dgm:t>
    </dgm:pt>
    <dgm:pt modelId="{435C9407-07A4-4A44-B54F-9157EC0DB333}" type="parTrans" cxnId="{F60F7EB9-FFFA-8C40-AA79-94CD39CCB253}">
      <dgm:prSet/>
      <dgm:spPr/>
      <dgm:t>
        <a:bodyPr/>
        <a:lstStyle/>
        <a:p>
          <a:endParaRPr lang="en-US"/>
        </a:p>
      </dgm:t>
    </dgm:pt>
    <dgm:pt modelId="{986CDAEE-2E12-9548-B917-3B02E5EFFBCA}" type="sibTrans" cxnId="{F60F7EB9-FFFA-8C40-AA79-94CD39CCB253}">
      <dgm:prSet/>
      <dgm:spPr/>
      <dgm:t>
        <a:bodyPr/>
        <a:lstStyle/>
        <a:p>
          <a:endParaRPr lang="en-US"/>
        </a:p>
      </dgm:t>
    </dgm:pt>
    <dgm:pt modelId="{17A89A7A-C69F-0A43-ADC0-185768423672}" type="pres">
      <dgm:prSet presAssocID="{BD086756-9340-CC4D-BCEF-1ECC83EF5966}" presName="diagram" presStyleCnt="0">
        <dgm:presLayoutVars>
          <dgm:dir/>
          <dgm:resizeHandles val="exact"/>
        </dgm:presLayoutVars>
      </dgm:prSet>
      <dgm:spPr/>
    </dgm:pt>
    <dgm:pt modelId="{E4B3A8F4-DBAF-054A-87E9-CA4C80492978}" type="pres">
      <dgm:prSet presAssocID="{E7A776DE-3184-7C48-A44E-5E7EE8DE3657}" presName="node" presStyleLbl="node1" presStyleIdx="0" presStyleCnt="6">
        <dgm:presLayoutVars>
          <dgm:bulletEnabled val="1"/>
        </dgm:presLayoutVars>
      </dgm:prSet>
      <dgm:spPr/>
    </dgm:pt>
    <dgm:pt modelId="{71C193AC-2B15-334F-918C-BF5527E5C8C8}" type="pres">
      <dgm:prSet presAssocID="{9702BBB8-23B2-804D-AB11-BFBF4E18C6BE}" presName="sibTrans" presStyleCnt="0"/>
      <dgm:spPr/>
    </dgm:pt>
    <dgm:pt modelId="{FA582ED2-3C35-2B4C-AC47-158238A97EAA}" type="pres">
      <dgm:prSet presAssocID="{4041758A-6176-8B48-9F0A-5FE9B64AB8AF}" presName="node" presStyleLbl="node1" presStyleIdx="1" presStyleCnt="6">
        <dgm:presLayoutVars>
          <dgm:bulletEnabled val="1"/>
        </dgm:presLayoutVars>
      </dgm:prSet>
      <dgm:spPr/>
    </dgm:pt>
    <dgm:pt modelId="{E00B1368-6A1F-534B-86B8-20690B960D15}" type="pres">
      <dgm:prSet presAssocID="{9197F951-3974-BD4B-BA62-57B4B9695B88}" presName="sibTrans" presStyleCnt="0"/>
      <dgm:spPr/>
    </dgm:pt>
    <dgm:pt modelId="{BA977F84-EBC6-3949-BAD4-AEC214C55B5C}" type="pres">
      <dgm:prSet presAssocID="{17B10B5B-48A1-9046-A570-AAFE9F574D7C}" presName="node" presStyleLbl="node1" presStyleIdx="2" presStyleCnt="6">
        <dgm:presLayoutVars>
          <dgm:bulletEnabled val="1"/>
        </dgm:presLayoutVars>
      </dgm:prSet>
      <dgm:spPr/>
    </dgm:pt>
    <dgm:pt modelId="{38190330-610B-F04A-8928-24A9D6C44ACB}" type="pres">
      <dgm:prSet presAssocID="{DC63F2D3-C912-8A47-9726-69E05EC71A54}" presName="sibTrans" presStyleCnt="0"/>
      <dgm:spPr/>
    </dgm:pt>
    <dgm:pt modelId="{35EA873F-5D1B-7546-86AF-A04E826F38F3}" type="pres">
      <dgm:prSet presAssocID="{6F593652-15FE-B845-853F-D9FB1C33923D}" presName="node" presStyleLbl="node1" presStyleIdx="3" presStyleCnt="6">
        <dgm:presLayoutVars>
          <dgm:bulletEnabled val="1"/>
        </dgm:presLayoutVars>
      </dgm:prSet>
      <dgm:spPr/>
    </dgm:pt>
    <dgm:pt modelId="{42F792A4-B292-CF45-B42E-9DD6958E7FB4}" type="pres">
      <dgm:prSet presAssocID="{13E47EFC-7E84-004E-AF57-BCEF66A00619}" presName="sibTrans" presStyleCnt="0"/>
      <dgm:spPr/>
    </dgm:pt>
    <dgm:pt modelId="{F226B956-3E06-634C-B7F5-82D87DA21273}" type="pres">
      <dgm:prSet presAssocID="{15096F3B-8F59-6A4B-A839-A3D5B9C0ACC0}" presName="node" presStyleLbl="node1" presStyleIdx="4" presStyleCnt="6">
        <dgm:presLayoutVars>
          <dgm:bulletEnabled val="1"/>
        </dgm:presLayoutVars>
      </dgm:prSet>
      <dgm:spPr/>
    </dgm:pt>
    <dgm:pt modelId="{194B8C96-225B-AA43-9EC6-C3731FBADF03}" type="pres">
      <dgm:prSet presAssocID="{E59FDC0B-A596-244A-9068-9B93468BC4DA}" presName="sibTrans" presStyleCnt="0"/>
      <dgm:spPr/>
    </dgm:pt>
    <dgm:pt modelId="{01FD6AEA-3BB6-E743-B79F-A693BB80D0A8}" type="pres">
      <dgm:prSet presAssocID="{2B665855-247F-4445-BE01-D8DF9FD46608}" presName="node" presStyleLbl="node1" presStyleIdx="5" presStyleCnt="6">
        <dgm:presLayoutVars>
          <dgm:bulletEnabled val="1"/>
        </dgm:presLayoutVars>
      </dgm:prSet>
      <dgm:spPr/>
    </dgm:pt>
  </dgm:ptLst>
  <dgm:cxnLst>
    <dgm:cxn modelId="{C7646808-ECD6-784D-AB69-3E384127B29B}" type="presOf" srcId="{4041758A-6176-8B48-9F0A-5FE9B64AB8AF}" destId="{FA582ED2-3C35-2B4C-AC47-158238A97EAA}" srcOrd="0" destOrd="0" presId="urn:microsoft.com/office/officeart/2005/8/layout/default"/>
    <dgm:cxn modelId="{C02F3013-68FA-FD45-90E7-61B19E31FB23}" type="presOf" srcId="{17B10B5B-48A1-9046-A570-AAFE9F574D7C}" destId="{BA977F84-EBC6-3949-BAD4-AEC214C55B5C}" srcOrd="0" destOrd="0" presId="urn:microsoft.com/office/officeart/2005/8/layout/default"/>
    <dgm:cxn modelId="{57620C15-6600-5245-8223-05AD5CA3B9B5}" srcId="{BD086756-9340-CC4D-BCEF-1ECC83EF5966}" destId="{E7A776DE-3184-7C48-A44E-5E7EE8DE3657}" srcOrd="0" destOrd="0" parTransId="{C903CEEE-1436-024B-89F9-9AB6AF873E4F}" sibTransId="{9702BBB8-23B2-804D-AB11-BFBF4E18C6BE}"/>
    <dgm:cxn modelId="{53B42228-9A36-5B49-9682-60C76A230E44}" srcId="{BD086756-9340-CC4D-BCEF-1ECC83EF5966}" destId="{6F593652-15FE-B845-853F-D9FB1C33923D}" srcOrd="3" destOrd="0" parTransId="{86F831F1-2B58-E546-AE8B-84482F4E44A3}" sibTransId="{13E47EFC-7E84-004E-AF57-BCEF66A00619}"/>
    <dgm:cxn modelId="{5BC15D3A-6E4A-FD46-90B4-D06D3DABACA0}" type="presOf" srcId="{BD086756-9340-CC4D-BCEF-1ECC83EF5966}" destId="{17A89A7A-C69F-0A43-ADC0-185768423672}" srcOrd="0" destOrd="0" presId="urn:microsoft.com/office/officeart/2005/8/layout/default"/>
    <dgm:cxn modelId="{0EC19165-EE52-5541-903B-AB915A00FB0D}" srcId="{BD086756-9340-CC4D-BCEF-1ECC83EF5966}" destId="{15096F3B-8F59-6A4B-A839-A3D5B9C0ACC0}" srcOrd="4" destOrd="0" parTransId="{C4DCA971-8828-EB4A-B319-DE29D631F50F}" sibTransId="{E59FDC0B-A596-244A-9068-9B93468BC4DA}"/>
    <dgm:cxn modelId="{C256BE7F-901A-0C47-96D0-CB54D67B335A}" srcId="{BD086756-9340-CC4D-BCEF-1ECC83EF5966}" destId="{17B10B5B-48A1-9046-A570-AAFE9F574D7C}" srcOrd="2" destOrd="0" parTransId="{B9E952B7-4C8F-9C42-B730-0EABB51E0035}" sibTransId="{DC63F2D3-C912-8A47-9726-69E05EC71A54}"/>
    <dgm:cxn modelId="{86F9FC88-5702-274B-A6A2-25224B73E034}" type="presOf" srcId="{6F593652-15FE-B845-853F-D9FB1C33923D}" destId="{35EA873F-5D1B-7546-86AF-A04E826F38F3}" srcOrd="0" destOrd="0" presId="urn:microsoft.com/office/officeart/2005/8/layout/default"/>
    <dgm:cxn modelId="{7126A58E-EC5F-8E43-9123-337C69CD8606}" srcId="{BD086756-9340-CC4D-BCEF-1ECC83EF5966}" destId="{4041758A-6176-8B48-9F0A-5FE9B64AB8AF}" srcOrd="1" destOrd="0" parTransId="{2583CDCE-EBBE-DB4F-917E-6964FFC17206}" sibTransId="{9197F951-3974-BD4B-BA62-57B4B9695B88}"/>
    <dgm:cxn modelId="{85E6A099-0C75-2245-8E4A-DAD919DF5553}" type="presOf" srcId="{15096F3B-8F59-6A4B-A839-A3D5B9C0ACC0}" destId="{F226B956-3E06-634C-B7F5-82D87DA21273}" srcOrd="0" destOrd="0" presId="urn:microsoft.com/office/officeart/2005/8/layout/default"/>
    <dgm:cxn modelId="{C2C964A2-D7D6-F748-9061-B75AEEA7D8E2}" type="presOf" srcId="{E7A776DE-3184-7C48-A44E-5E7EE8DE3657}" destId="{E4B3A8F4-DBAF-054A-87E9-CA4C80492978}" srcOrd="0" destOrd="0" presId="urn:microsoft.com/office/officeart/2005/8/layout/default"/>
    <dgm:cxn modelId="{F60F7EB9-FFFA-8C40-AA79-94CD39CCB253}" srcId="{BD086756-9340-CC4D-BCEF-1ECC83EF5966}" destId="{2B665855-247F-4445-BE01-D8DF9FD46608}" srcOrd="5" destOrd="0" parTransId="{435C9407-07A4-4A44-B54F-9157EC0DB333}" sibTransId="{986CDAEE-2E12-9548-B917-3B02E5EFFBCA}"/>
    <dgm:cxn modelId="{1F01ABD1-520C-D24C-A266-13AFD4E41CCD}" type="presOf" srcId="{2B665855-247F-4445-BE01-D8DF9FD46608}" destId="{01FD6AEA-3BB6-E743-B79F-A693BB80D0A8}" srcOrd="0" destOrd="0" presId="urn:microsoft.com/office/officeart/2005/8/layout/default"/>
    <dgm:cxn modelId="{796C4E00-4DB1-4B4F-B7A4-006D8A0479D7}" type="presParOf" srcId="{17A89A7A-C69F-0A43-ADC0-185768423672}" destId="{E4B3A8F4-DBAF-054A-87E9-CA4C80492978}" srcOrd="0" destOrd="0" presId="urn:microsoft.com/office/officeart/2005/8/layout/default"/>
    <dgm:cxn modelId="{5EA9B78B-3640-F645-8F84-4A2119260985}" type="presParOf" srcId="{17A89A7A-C69F-0A43-ADC0-185768423672}" destId="{71C193AC-2B15-334F-918C-BF5527E5C8C8}" srcOrd="1" destOrd="0" presId="urn:microsoft.com/office/officeart/2005/8/layout/default"/>
    <dgm:cxn modelId="{29627DC0-50A4-BD4D-B9F1-52488A499767}" type="presParOf" srcId="{17A89A7A-C69F-0A43-ADC0-185768423672}" destId="{FA582ED2-3C35-2B4C-AC47-158238A97EAA}" srcOrd="2" destOrd="0" presId="urn:microsoft.com/office/officeart/2005/8/layout/default"/>
    <dgm:cxn modelId="{6FEBE786-92A7-684F-A8AA-5F69B93DB898}" type="presParOf" srcId="{17A89A7A-C69F-0A43-ADC0-185768423672}" destId="{E00B1368-6A1F-534B-86B8-20690B960D15}" srcOrd="3" destOrd="0" presId="urn:microsoft.com/office/officeart/2005/8/layout/default"/>
    <dgm:cxn modelId="{DA24E2A9-FCE9-4645-9734-8607E85DC001}" type="presParOf" srcId="{17A89A7A-C69F-0A43-ADC0-185768423672}" destId="{BA977F84-EBC6-3949-BAD4-AEC214C55B5C}" srcOrd="4" destOrd="0" presId="urn:microsoft.com/office/officeart/2005/8/layout/default"/>
    <dgm:cxn modelId="{6FF713A5-0BC8-CE4E-9278-27D439A2D9A6}" type="presParOf" srcId="{17A89A7A-C69F-0A43-ADC0-185768423672}" destId="{38190330-610B-F04A-8928-24A9D6C44ACB}" srcOrd="5" destOrd="0" presId="urn:microsoft.com/office/officeart/2005/8/layout/default"/>
    <dgm:cxn modelId="{8A0E4A4E-DC57-6A48-AE9A-887D753BFD24}" type="presParOf" srcId="{17A89A7A-C69F-0A43-ADC0-185768423672}" destId="{35EA873F-5D1B-7546-86AF-A04E826F38F3}" srcOrd="6" destOrd="0" presId="urn:microsoft.com/office/officeart/2005/8/layout/default"/>
    <dgm:cxn modelId="{9D0509CE-4B41-FD49-8A93-3E190B701026}" type="presParOf" srcId="{17A89A7A-C69F-0A43-ADC0-185768423672}" destId="{42F792A4-B292-CF45-B42E-9DD6958E7FB4}" srcOrd="7" destOrd="0" presId="urn:microsoft.com/office/officeart/2005/8/layout/default"/>
    <dgm:cxn modelId="{307FBAED-4AB8-D542-8070-CB45102524D7}" type="presParOf" srcId="{17A89A7A-C69F-0A43-ADC0-185768423672}" destId="{F226B956-3E06-634C-B7F5-82D87DA21273}" srcOrd="8" destOrd="0" presId="urn:microsoft.com/office/officeart/2005/8/layout/default"/>
    <dgm:cxn modelId="{ED539116-AA80-5C4D-AF67-F062376A364E}" type="presParOf" srcId="{17A89A7A-C69F-0A43-ADC0-185768423672}" destId="{194B8C96-225B-AA43-9EC6-C3731FBADF03}" srcOrd="9" destOrd="0" presId="urn:microsoft.com/office/officeart/2005/8/layout/default"/>
    <dgm:cxn modelId="{9CBE880F-D8F3-074C-8085-00CE851DA702}" type="presParOf" srcId="{17A89A7A-C69F-0A43-ADC0-185768423672}" destId="{01FD6AEA-3BB6-E743-B79F-A693BB80D0A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4355C-BD07-304E-A9A7-5B5A8E330603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71F505-C3FF-754B-908B-494AD0E2A605}">
      <dgm:prSet/>
      <dgm:spPr>
        <a:ln>
          <a:solidFill>
            <a:srgbClr val="8000FF"/>
          </a:solidFill>
        </a:ln>
      </dgm:spPr>
      <dgm:t>
        <a:bodyPr/>
        <a:lstStyle/>
        <a:p>
          <a:pPr rtl="0"/>
          <a:r>
            <a:rPr lang="en-US" dirty="0"/>
            <a:t>In 1970 Fairchild produced the first relatively capacious semiconductor memory</a:t>
          </a:r>
        </a:p>
      </dgm:t>
    </dgm:pt>
    <dgm:pt modelId="{F33400EB-03E8-D046-8134-1D7B1F0B279C}" type="parTrans" cxnId="{66D9707E-017F-0541-B9E4-82E8448EF0C1}">
      <dgm:prSet/>
      <dgm:spPr/>
      <dgm:t>
        <a:bodyPr/>
        <a:lstStyle/>
        <a:p>
          <a:endParaRPr lang="en-US"/>
        </a:p>
      </dgm:t>
    </dgm:pt>
    <dgm:pt modelId="{1705B43B-9B94-774F-8E8E-1DD57A15E1C3}" type="sibTrans" cxnId="{66D9707E-017F-0541-B9E4-82E8448EF0C1}">
      <dgm:prSet/>
      <dgm:spPr/>
      <dgm:t>
        <a:bodyPr/>
        <a:lstStyle/>
        <a:p>
          <a:endParaRPr lang="en-US"/>
        </a:p>
      </dgm:t>
    </dgm:pt>
    <dgm:pt modelId="{817284ED-408B-1142-8761-CBD62D7F989C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Chip was about the size of a single core</a:t>
          </a:r>
        </a:p>
      </dgm:t>
    </dgm:pt>
    <dgm:pt modelId="{97CBEE3D-6F45-9140-8FB3-C772A9165A86}" type="parTrans" cxnId="{CAF8D241-9843-4643-908B-783DD0D62DB8}">
      <dgm:prSet/>
      <dgm:spPr/>
      <dgm:t>
        <a:bodyPr/>
        <a:lstStyle/>
        <a:p>
          <a:endParaRPr lang="en-US"/>
        </a:p>
      </dgm:t>
    </dgm:pt>
    <dgm:pt modelId="{02241F8F-F691-FD45-85D7-7763B76C4782}" type="sibTrans" cxnId="{CAF8D241-9843-4643-908B-783DD0D62DB8}">
      <dgm:prSet/>
      <dgm:spPr/>
      <dgm:t>
        <a:bodyPr/>
        <a:lstStyle/>
        <a:p>
          <a:endParaRPr lang="en-US"/>
        </a:p>
      </dgm:t>
    </dgm:pt>
    <dgm:pt modelId="{6834AEE2-8096-5B4C-9533-188046F45A57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Could hold 256 bits of memory</a:t>
          </a:r>
        </a:p>
      </dgm:t>
    </dgm:pt>
    <dgm:pt modelId="{FD9327AE-87AA-6345-9BC0-4BDE8AE5AAD6}" type="parTrans" cxnId="{F58FF5D7-B6ED-F047-9A38-29337FD68537}">
      <dgm:prSet/>
      <dgm:spPr/>
      <dgm:t>
        <a:bodyPr/>
        <a:lstStyle/>
        <a:p>
          <a:endParaRPr lang="en-US"/>
        </a:p>
      </dgm:t>
    </dgm:pt>
    <dgm:pt modelId="{F8DE7C9B-37F6-4945-832C-8BA2E140444E}" type="sibTrans" cxnId="{F58FF5D7-B6ED-F047-9A38-29337FD68537}">
      <dgm:prSet/>
      <dgm:spPr/>
      <dgm:t>
        <a:bodyPr/>
        <a:lstStyle/>
        <a:p>
          <a:endParaRPr lang="en-US"/>
        </a:p>
      </dgm:t>
    </dgm:pt>
    <dgm:pt modelId="{B4C1D064-BA44-844B-A2F2-1467D57B3DC4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Non-destructive</a:t>
          </a:r>
        </a:p>
      </dgm:t>
    </dgm:pt>
    <dgm:pt modelId="{7D7594D6-9390-6C4A-8F58-04ACCAB058EA}" type="parTrans" cxnId="{19545A82-0EF7-424A-B17C-075AB7479C76}">
      <dgm:prSet/>
      <dgm:spPr/>
      <dgm:t>
        <a:bodyPr/>
        <a:lstStyle/>
        <a:p>
          <a:endParaRPr lang="en-US"/>
        </a:p>
      </dgm:t>
    </dgm:pt>
    <dgm:pt modelId="{D4F10827-D5DD-8342-9C1A-E83DCE9D6F49}" type="sibTrans" cxnId="{19545A82-0EF7-424A-B17C-075AB7479C76}">
      <dgm:prSet/>
      <dgm:spPr/>
      <dgm:t>
        <a:bodyPr/>
        <a:lstStyle/>
        <a:p>
          <a:endParaRPr lang="en-US"/>
        </a:p>
      </dgm:t>
    </dgm:pt>
    <dgm:pt modelId="{2026C043-D031-5640-8E56-22C54ED33342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Much faster than core </a:t>
          </a:r>
        </a:p>
      </dgm:t>
    </dgm:pt>
    <dgm:pt modelId="{DCEF23BA-964B-CA45-961E-2A94EC5CC5FE}" type="parTrans" cxnId="{348BF8BD-1A08-4645-A887-68EADAD8A464}">
      <dgm:prSet/>
      <dgm:spPr/>
      <dgm:t>
        <a:bodyPr/>
        <a:lstStyle/>
        <a:p>
          <a:endParaRPr lang="en-US"/>
        </a:p>
      </dgm:t>
    </dgm:pt>
    <dgm:pt modelId="{223A53D8-C58D-9F40-A10B-F52EB18B1370}" type="sibTrans" cxnId="{348BF8BD-1A08-4645-A887-68EADAD8A464}">
      <dgm:prSet/>
      <dgm:spPr/>
      <dgm:t>
        <a:bodyPr/>
        <a:lstStyle/>
        <a:p>
          <a:endParaRPr lang="en-US"/>
        </a:p>
      </dgm:t>
    </dgm:pt>
    <dgm:pt modelId="{8AF4DBE5-D1CE-DD4C-9CE4-60DD5602C7CA}">
      <dgm:prSet/>
      <dgm:spPr>
        <a:ln>
          <a:solidFill>
            <a:srgbClr val="8000FF"/>
          </a:solidFill>
        </a:ln>
      </dgm:spPr>
      <dgm:t>
        <a:bodyPr/>
        <a:lstStyle/>
        <a:p>
          <a:pPr rtl="0"/>
          <a:r>
            <a:rPr lang="en-US" dirty="0"/>
            <a:t>In 1974 the price per bit of semiconductor memory dropped below the price per bit of core memory</a:t>
          </a:r>
        </a:p>
      </dgm:t>
    </dgm:pt>
    <dgm:pt modelId="{1EF48EDA-8CF5-8D42-AB40-54229C718025}" type="parTrans" cxnId="{CD0CE997-B428-C74D-8F50-0415CF76E67F}">
      <dgm:prSet/>
      <dgm:spPr/>
      <dgm:t>
        <a:bodyPr/>
        <a:lstStyle/>
        <a:p>
          <a:endParaRPr lang="en-US"/>
        </a:p>
      </dgm:t>
    </dgm:pt>
    <dgm:pt modelId="{4BBEC0EF-1496-4149-8F4F-48A1110908BB}" type="sibTrans" cxnId="{CD0CE997-B428-C74D-8F50-0415CF76E67F}">
      <dgm:prSet/>
      <dgm:spPr/>
      <dgm:t>
        <a:bodyPr/>
        <a:lstStyle/>
        <a:p>
          <a:endParaRPr lang="en-US"/>
        </a:p>
      </dgm:t>
    </dgm:pt>
    <dgm:pt modelId="{CA3D650F-52D7-2F4F-96C0-F0B31CBB53DA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There has been a continuing and rapid decline in memory cost accompanied by a corresponding increase in physical memory density</a:t>
          </a:r>
        </a:p>
      </dgm:t>
    </dgm:pt>
    <dgm:pt modelId="{A66D4ECC-D4F4-E946-A41F-706FD48B82C5}" type="parTrans" cxnId="{D7663D01-0AFF-1144-8F20-B3F30BD3A7F8}">
      <dgm:prSet/>
      <dgm:spPr/>
      <dgm:t>
        <a:bodyPr/>
        <a:lstStyle/>
        <a:p>
          <a:endParaRPr lang="en-US"/>
        </a:p>
      </dgm:t>
    </dgm:pt>
    <dgm:pt modelId="{1B254916-FADB-4243-BF0F-BD3D68E12D68}" type="sibTrans" cxnId="{D7663D01-0AFF-1144-8F20-B3F30BD3A7F8}">
      <dgm:prSet/>
      <dgm:spPr/>
      <dgm:t>
        <a:bodyPr/>
        <a:lstStyle/>
        <a:p>
          <a:endParaRPr lang="en-US"/>
        </a:p>
      </dgm:t>
    </dgm:pt>
    <dgm:pt modelId="{CD2163DA-4932-084C-9EAD-3AEB9F60245D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Developments in memory and processor technologies changed the nature of computers in less than a decade</a:t>
          </a:r>
        </a:p>
      </dgm:t>
    </dgm:pt>
    <dgm:pt modelId="{4ABAB12B-92BE-E24A-B331-12256B8252D9}" type="parTrans" cxnId="{CEBEFBD1-92F3-9A4C-82DE-60717B78124D}">
      <dgm:prSet/>
      <dgm:spPr/>
      <dgm:t>
        <a:bodyPr/>
        <a:lstStyle/>
        <a:p>
          <a:endParaRPr lang="en-US"/>
        </a:p>
      </dgm:t>
    </dgm:pt>
    <dgm:pt modelId="{0ED0B7DD-BF44-F54A-ADEA-926BD221FD74}" type="sibTrans" cxnId="{CEBEFBD1-92F3-9A4C-82DE-60717B78124D}">
      <dgm:prSet/>
      <dgm:spPr/>
      <dgm:t>
        <a:bodyPr/>
        <a:lstStyle/>
        <a:p>
          <a:endParaRPr lang="en-US"/>
        </a:p>
      </dgm:t>
    </dgm:pt>
    <dgm:pt modelId="{0CEB27C1-112D-8A4D-9AAB-F203F016997D}">
      <dgm:prSet/>
      <dgm:spPr/>
      <dgm:t>
        <a:bodyPr/>
        <a:lstStyle/>
        <a:p>
          <a:pPr rtl="0"/>
          <a:r>
            <a:rPr lang="en-US" dirty="0"/>
            <a:t>Since 1970 semiconductor memory has been through 13 generations</a:t>
          </a:r>
        </a:p>
      </dgm:t>
    </dgm:pt>
    <dgm:pt modelId="{089018F7-2654-B44D-80A3-09F3B23CF57C}" type="parTrans" cxnId="{0C9345FE-0504-C44A-BEAF-362AFA843266}">
      <dgm:prSet/>
      <dgm:spPr/>
      <dgm:t>
        <a:bodyPr/>
        <a:lstStyle/>
        <a:p>
          <a:endParaRPr lang="en-US"/>
        </a:p>
      </dgm:t>
    </dgm:pt>
    <dgm:pt modelId="{F166E183-B1E8-2144-A388-061C53E5C04F}" type="sibTrans" cxnId="{0C9345FE-0504-C44A-BEAF-362AFA843266}">
      <dgm:prSet/>
      <dgm:spPr/>
      <dgm:t>
        <a:bodyPr/>
        <a:lstStyle/>
        <a:p>
          <a:endParaRPr lang="en-US"/>
        </a:p>
      </dgm:t>
    </dgm:pt>
    <dgm:pt modelId="{E8A023F3-5302-0940-982A-A811C9D7D2C0}">
      <dgm:prSet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dirty="0"/>
            <a:t>Each generation has provided four times the storage density of the previous generation, accompanied by declining cost per bit and declining access time</a:t>
          </a:r>
        </a:p>
      </dgm:t>
    </dgm:pt>
    <dgm:pt modelId="{37E86A4C-33CA-3D45-BEDE-E5894586DC0E}" type="parTrans" cxnId="{848E2822-7458-BB44-8C16-D5D9C94D4E28}">
      <dgm:prSet/>
      <dgm:spPr/>
      <dgm:t>
        <a:bodyPr/>
        <a:lstStyle/>
        <a:p>
          <a:endParaRPr lang="en-US"/>
        </a:p>
      </dgm:t>
    </dgm:pt>
    <dgm:pt modelId="{75547D02-604D-704B-B115-83A23CFDDC4C}" type="sibTrans" cxnId="{848E2822-7458-BB44-8C16-D5D9C94D4E28}">
      <dgm:prSet/>
      <dgm:spPr/>
      <dgm:t>
        <a:bodyPr/>
        <a:lstStyle/>
        <a:p>
          <a:endParaRPr lang="en-US"/>
        </a:p>
      </dgm:t>
    </dgm:pt>
    <dgm:pt modelId="{D1EEF0AD-4235-D345-BDD8-F8C93C2C99BD}" type="pres">
      <dgm:prSet presAssocID="{2514355C-BD07-304E-A9A7-5B5A8E330603}" presName="Name0" presStyleCnt="0">
        <dgm:presLayoutVars>
          <dgm:dir/>
          <dgm:animLvl val="lvl"/>
          <dgm:resizeHandles val="exact"/>
        </dgm:presLayoutVars>
      </dgm:prSet>
      <dgm:spPr/>
    </dgm:pt>
    <dgm:pt modelId="{FE53E372-5F58-DD4D-89B5-378225F114BB}" type="pres">
      <dgm:prSet presAssocID="{0CEB27C1-112D-8A4D-9AAB-F203F016997D}" presName="boxAndChildren" presStyleCnt="0"/>
      <dgm:spPr/>
    </dgm:pt>
    <dgm:pt modelId="{0E1245A6-73B6-5C4F-8A80-957256B987E1}" type="pres">
      <dgm:prSet presAssocID="{0CEB27C1-112D-8A4D-9AAB-F203F016997D}" presName="parentTextBox" presStyleLbl="node1" presStyleIdx="0" presStyleCnt="3"/>
      <dgm:spPr/>
    </dgm:pt>
    <dgm:pt modelId="{EE39DE1C-6487-F644-B0FB-514DFD9A6203}" type="pres">
      <dgm:prSet presAssocID="{0CEB27C1-112D-8A4D-9AAB-F203F016997D}" presName="entireBox" presStyleLbl="node1" presStyleIdx="0" presStyleCnt="3" custLinFactNeighborX="-6195" custLinFactNeighborY="37365"/>
      <dgm:spPr/>
    </dgm:pt>
    <dgm:pt modelId="{AE196E9D-BD4C-3D49-B2AA-5A7688576163}" type="pres">
      <dgm:prSet presAssocID="{0CEB27C1-112D-8A4D-9AAB-F203F016997D}" presName="descendantBox" presStyleCnt="0"/>
      <dgm:spPr/>
    </dgm:pt>
    <dgm:pt modelId="{3D32EC06-2A10-E044-BF0D-8C73C5E8D97F}" type="pres">
      <dgm:prSet presAssocID="{E8A023F3-5302-0940-982A-A811C9D7D2C0}" presName="childTextBox" presStyleLbl="fgAccFollowNode1" presStyleIdx="0" presStyleCnt="7">
        <dgm:presLayoutVars>
          <dgm:bulletEnabled val="1"/>
        </dgm:presLayoutVars>
      </dgm:prSet>
      <dgm:spPr/>
    </dgm:pt>
    <dgm:pt modelId="{DE513A28-A35E-B541-BACA-C225CCCD837B}" type="pres">
      <dgm:prSet presAssocID="{4BBEC0EF-1496-4149-8F4F-48A1110908BB}" presName="sp" presStyleCnt="0"/>
      <dgm:spPr/>
    </dgm:pt>
    <dgm:pt modelId="{EEA73AED-1344-B547-8C17-A9067E08D3C6}" type="pres">
      <dgm:prSet presAssocID="{8AF4DBE5-D1CE-DD4C-9CE4-60DD5602C7CA}" presName="arrowAndChildren" presStyleCnt="0"/>
      <dgm:spPr/>
    </dgm:pt>
    <dgm:pt modelId="{AE2C2B1E-BC40-EA4C-8659-D1805A6BB825}" type="pres">
      <dgm:prSet presAssocID="{8AF4DBE5-D1CE-DD4C-9CE4-60DD5602C7CA}" presName="parentTextArrow" presStyleLbl="node1" presStyleIdx="0" presStyleCnt="3"/>
      <dgm:spPr/>
    </dgm:pt>
    <dgm:pt modelId="{9295D34B-13D6-E143-8FAA-4C45DFED13EF}" type="pres">
      <dgm:prSet presAssocID="{8AF4DBE5-D1CE-DD4C-9CE4-60DD5602C7CA}" presName="arrow" presStyleLbl="node1" presStyleIdx="1" presStyleCnt="3"/>
      <dgm:spPr/>
    </dgm:pt>
    <dgm:pt modelId="{EA0878F1-9D00-A54F-B2FA-2BB32B76DC1D}" type="pres">
      <dgm:prSet presAssocID="{8AF4DBE5-D1CE-DD4C-9CE4-60DD5602C7CA}" presName="descendantArrow" presStyleCnt="0"/>
      <dgm:spPr/>
    </dgm:pt>
    <dgm:pt modelId="{02DEDF47-B60B-174C-B68D-9085A3F1AB6A}" type="pres">
      <dgm:prSet presAssocID="{CA3D650F-52D7-2F4F-96C0-F0B31CBB53DA}" presName="childTextArrow" presStyleLbl="fgAccFollowNode1" presStyleIdx="1" presStyleCnt="7">
        <dgm:presLayoutVars>
          <dgm:bulletEnabled val="1"/>
        </dgm:presLayoutVars>
      </dgm:prSet>
      <dgm:spPr/>
    </dgm:pt>
    <dgm:pt modelId="{80A90482-38CF-964E-898E-B14683C6E887}" type="pres">
      <dgm:prSet presAssocID="{CD2163DA-4932-084C-9EAD-3AEB9F60245D}" presName="childTextArrow" presStyleLbl="fgAccFollowNode1" presStyleIdx="2" presStyleCnt="7">
        <dgm:presLayoutVars>
          <dgm:bulletEnabled val="1"/>
        </dgm:presLayoutVars>
      </dgm:prSet>
      <dgm:spPr/>
    </dgm:pt>
    <dgm:pt modelId="{D7656CE7-2034-9345-ACFA-A9F62F1415B6}" type="pres">
      <dgm:prSet presAssocID="{1705B43B-9B94-774F-8E8E-1DD57A15E1C3}" presName="sp" presStyleCnt="0"/>
      <dgm:spPr/>
    </dgm:pt>
    <dgm:pt modelId="{BBB7B630-6B70-2E4C-B572-DD0C4C9D9195}" type="pres">
      <dgm:prSet presAssocID="{3271F505-C3FF-754B-908B-494AD0E2A605}" presName="arrowAndChildren" presStyleCnt="0"/>
      <dgm:spPr/>
    </dgm:pt>
    <dgm:pt modelId="{958D548E-1C83-3C4D-B46A-75C8FC0C38EB}" type="pres">
      <dgm:prSet presAssocID="{3271F505-C3FF-754B-908B-494AD0E2A605}" presName="parentTextArrow" presStyleLbl="node1" presStyleIdx="1" presStyleCnt="3"/>
      <dgm:spPr/>
    </dgm:pt>
    <dgm:pt modelId="{20D983A6-25B2-D34F-9721-9F543575F986}" type="pres">
      <dgm:prSet presAssocID="{3271F505-C3FF-754B-908B-494AD0E2A605}" presName="arrow" presStyleLbl="node1" presStyleIdx="2" presStyleCnt="3"/>
      <dgm:spPr/>
    </dgm:pt>
    <dgm:pt modelId="{A6B4D42C-F817-E344-972B-D267A6FD2D31}" type="pres">
      <dgm:prSet presAssocID="{3271F505-C3FF-754B-908B-494AD0E2A605}" presName="descendantArrow" presStyleCnt="0"/>
      <dgm:spPr/>
    </dgm:pt>
    <dgm:pt modelId="{BCDEB9CC-91F2-B04C-BF78-8C8FAC34A974}" type="pres">
      <dgm:prSet presAssocID="{817284ED-408B-1142-8761-CBD62D7F989C}" presName="childTextArrow" presStyleLbl="fgAccFollowNode1" presStyleIdx="3" presStyleCnt="7">
        <dgm:presLayoutVars>
          <dgm:bulletEnabled val="1"/>
        </dgm:presLayoutVars>
      </dgm:prSet>
      <dgm:spPr/>
    </dgm:pt>
    <dgm:pt modelId="{22D687DF-5A41-C04B-83B2-990819124270}" type="pres">
      <dgm:prSet presAssocID="{6834AEE2-8096-5B4C-9533-188046F45A57}" presName="childTextArrow" presStyleLbl="fgAccFollowNode1" presStyleIdx="4" presStyleCnt="7">
        <dgm:presLayoutVars>
          <dgm:bulletEnabled val="1"/>
        </dgm:presLayoutVars>
      </dgm:prSet>
      <dgm:spPr/>
    </dgm:pt>
    <dgm:pt modelId="{97A27664-9A96-1645-A7EC-5BE951D18748}" type="pres">
      <dgm:prSet presAssocID="{B4C1D064-BA44-844B-A2F2-1467D57B3DC4}" presName="childTextArrow" presStyleLbl="fgAccFollowNode1" presStyleIdx="5" presStyleCnt="7">
        <dgm:presLayoutVars>
          <dgm:bulletEnabled val="1"/>
        </dgm:presLayoutVars>
      </dgm:prSet>
      <dgm:spPr/>
    </dgm:pt>
    <dgm:pt modelId="{23FFA982-4016-B24A-AD76-E71171B95C2B}" type="pres">
      <dgm:prSet presAssocID="{2026C043-D031-5640-8E56-22C54ED33342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D7663D01-0AFF-1144-8F20-B3F30BD3A7F8}" srcId="{8AF4DBE5-D1CE-DD4C-9CE4-60DD5602C7CA}" destId="{CA3D650F-52D7-2F4F-96C0-F0B31CBB53DA}" srcOrd="0" destOrd="0" parTransId="{A66D4ECC-D4F4-E946-A41F-706FD48B82C5}" sibTransId="{1B254916-FADB-4243-BF0F-BD3D68E12D68}"/>
    <dgm:cxn modelId="{3E4B5301-49E6-AB4C-BFB0-545ADC9FE9EB}" type="presOf" srcId="{2026C043-D031-5640-8E56-22C54ED33342}" destId="{23FFA982-4016-B24A-AD76-E71171B95C2B}" srcOrd="0" destOrd="0" presId="urn:microsoft.com/office/officeart/2005/8/layout/process4"/>
    <dgm:cxn modelId="{848E2822-7458-BB44-8C16-D5D9C94D4E28}" srcId="{0CEB27C1-112D-8A4D-9AAB-F203F016997D}" destId="{E8A023F3-5302-0940-982A-A811C9D7D2C0}" srcOrd="0" destOrd="0" parTransId="{37E86A4C-33CA-3D45-BEDE-E5894586DC0E}" sibTransId="{75547D02-604D-704B-B115-83A23CFDDC4C}"/>
    <dgm:cxn modelId="{C627AD28-05FB-DE4D-B82A-D8B319665A39}" type="presOf" srcId="{3271F505-C3FF-754B-908B-494AD0E2A605}" destId="{958D548E-1C83-3C4D-B46A-75C8FC0C38EB}" srcOrd="0" destOrd="0" presId="urn:microsoft.com/office/officeart/2005/8/layout/process4"/>
    <dgm:cxn modelId="{4808BA38-33B4-0845-840D-C778B8D38EB5}" type="presOf" srcId="{0CEB27C1-112D-8A4D-9AAB-F203F016997D}" destId="{EE39DE1C-6487-F644-B0FB-514DFD9A6203}" srcOrd="1" destOrd="0" presId="urn:microsoft.com/office/officeart/2005/8/layout/process4"/>
    <dgm:cxn modelId="{2352143B-76C9-F64D-8F44-735A6272C810}" type="presOf" srcId="{8AF4DBE5-D1CE-DD4C-9CE4-60DD5602C7CA}" destId="{9295D34B-13D6-E143-8FAA-4C45DFED13EF}" srcOrd="1" destOrd="0" presId="urn:microsoft.com/office/officeart/2005/8/layout/process4"/>
    <dgm:cxn modelId="{09034F3C-9930-E547-A77F-FBBE1A2D5706}" type="presOf" srcId="{B4C1D064-BA44-844B-A2F2-1467D57B3DC4}" destId="{97A27664-9A96-1645-A7EC-5BE951D18748}" srcOrd="0" destOrd="0" presId="urn:microsoft.com/office/officeart/2005/8/layout/process4"/>
    <dgm:cxn modelId="{CAF8D241-9843-4643-908B-783DD0D62DB8}" srcId="{3271F505-C3FF-754B-908B-494AD0E2A605}" destId="{817284ED-408B-1142-8761-CBD62D7F989C}" srcOrd="0" destOrd="0" parTransId="{97CBEE3D-6F45-9140-8FB3-C772A9165A86}" sibTransId="{02241F8F-F691-FD45-85D7-7763B76C4782}"/>
    <dgm:cxn modelId="{864BB76E-8210-3E4A-B13C-F4BCDBCE1A18}" type="presOf" srcId="{6834AEE2-8096-5B4C-9533-188046F45A57}" destId="{22D687DF-5A41-C04B-83B2-990819124270}" srcOrd="0" destOrd="0" presId="urn:microsoft.com/office/officeart/2005/8/layout/process4"/>
    <dgm:cxn modelId="{B49BF673-8752-D143-8C42-C5737104930F}" type="presOf" srcId="{3271F505-C3FF-754B-908B-494AD0E2A605}" destId="{20D983A6-25B2-D34F-9721-9F543575F986}" srcOrd="1" destOrd="0" presId="urn:microsoft.com/office/officeart/2005/8/layout/process4"/>
    <dgm:cxn modelId="{66D9707E-017F-0541-B9E4-82E8448EF0C1}" srcId="{2514355C-BD07-304E-A9A7-5B5A8E330603}" destId="{3271F505-C3FF-754B-908B-494AD0E2A605}" srcOrd="0" destOrd="0" parTransId="{F33400EB-03E8-D046-8134-1D7B1F0B279C}" sibTransId="{1705B43B-9B94-774F-8E8E-1DD57A15E1C3}"/>
    <dgm:cxn modelId="{19545A82-0EF7-424A-B17C-075AB7479C76}" srcId="{3271F505-C3FF-754B-908B-494AD0E2A605}" destId="{B4C1D064-BA44-844B-A2F2-1467D57B3DC4}" srcOrd="2" destOrd="0" parTransId="{7D7594D6-9390-6C4A-8F58-04ACCAB058EA}" sibTransId="{D4F10827-D5DD-8342-9C1A-E83DCE9D6F49}"/>
    <dgm:cxn modelId="{8D25BA89-0DCA-8343-A4BD-036B99DA4995}" type="presOf" srcId="{8AF4DBE5-D1CE-DD4C-9CE4-60DD5602C7CA}" destId="{AE2C2B1E-BC40-EA4C-8659-D1805A6BB825}" srcOrd="0" destOrd="0" presId="urn:microsoft.com/office/officeart/2005/8/layout/process4"/>
    <dgm:cxn modelId="{CD0CE997-B428-C74D-8F50-0415CF76E67F}" srcId="{2514355C-BD07-304E-A9A7-5B5A8E330603}" destId="{8AF4DBE5-D1CE-DD4C-9CE4-60DD5602C7CA}" srcOrd="1" destOrd="0" parTransId="{1EF48EDA-8CF5-8D42-AB40-54229C718025}" sibTransId="{4BBEC0EF-1496-4149-8F4F-48A1110908BB}"/>
    <dgm:cxn modelId="{0EB4759C-FBDE-9C46-8922-C164C8284C46}" type="presOf" srcId="{E8A023F3-5302-0940-982A-A811C9D7D2C0}" destId="{3D32EC06-2A10-E044-BF0D-8C73C5E8D97F}" srcOrd="0" destOrd="0" presId="urn:microsoft.com/office/officeart/2005/8/layout/process4"/>
    <dgm:cxn modelId="{D7CB30A4-BC6F-9148-A25F-A224A1D939F5}" type="presOf" srcId="{0CEB27C1-112D-8A4D-9AAB-F203F016997D}" destId="{0E1245A6-73B6-5C4F-8A80-957256B987E1}" srcOrd="0" destOrd="0" presId="urn:microsoft.com/office/officeart/2005/8/layout/process4"/>
    <dgm:cxn modelId="{A2D9F0A8-B155-E54E-A36F-4B2E7B69BC60}" type="presOf" srcId="{CD2163DA-4932-084C-9EAD-3AEB9F60245D}" destId="{80A90482-38CF-964E-898E-B14683C6E887}" srcOrd="0" destOrd="0" presId="urn:microsoft.com/office/officeart/2005/8/layout/process4"/>
    <dgm:cxn modelId="{FEB1A8BB-7539-AB40-BD6E-435D21108A9D}" type="presOf" srcId="{2514355C-BD07-304E-A9A7-5B5A8E330603}" destId="{D1EEF0AD-4235-D345-BDD8-F8C93C2C99BD}" srcOrd="0" destOrd="0" presId="urn:microsoft.com/office/officeart/2005/8/layout/process4"/>
    <dgm:cxn modelId="{348BF8BD-1A08-4645-A887-68EADAD8A464}" srcId="{3271F505-C3FF-754B-908B-494AD0E2A605}" destId="{2026C043-D031-5640-8E56-22C54ED33342}" srcOrd="3" destOrd="0" parTransId="{DCEF23BA-964B-CA45-961E-2A94EC5CC5FE}" sibTransId="{223A53D8-C58D-9F40-A10B-F52EB18B1370}"/>
    <dgm:cxn modelId="{CEBEFBD1-92F3-9A4C-82DE-60717B78124D}" srcId="{8AF4DBE5-D1CE-DD4C-9CE4-60DD5602C7CA}" destId="{CD2163DA-4932-084C-9EAD-3AEB9F60245D}" srcOrd="1" destOrd="0" parTransId="{4ABAB12B-92BE-E24A-B331-12256B8252D9}" sibTransId="{0ED0B7DD-BF44-F54A-ADEA-926BD221FD74}"/>
    <dgm:cxn modelId="{F58FF5D7-B6ED-F047-9A38-29337FD68537}" srcId="{3271F505-C3FF-754B-908B-494AD0E2A605}" destId="{6834AEE2-8096-5B4C-9533-188046F45A57}" srcOrd="1" destOrd="0" parTransId="{FD9327AE-87AA-6345-9BC0-4BDE8AE5AAD6}" sibTransId="{F8DE7C9B-37F6-4945-832C-8BA2E140444E}"/>
    <dgm:cxn modelId="{E09900DF-E63F-2840-AC2C-7AACADE9743C}" type="presOf" srcId="{CA3D650F-52D7-2F4F-96C0-F0B31CBB53DA}" destId="{02DEDF47-B60B-174C-B68D-9085A3F1AB6A}" srcOrd="0" destOrd="0" presId="urn:microsoft.com/office/officeart/2005/8/layout/process4"/>
    <dgm:cxn modelId="{A649FDFB-B22E-6B4B-A9DC-6289B7E4B97F}" type="presOf" srcId="{817284ED-408B-1142-8761-CBD62D7F989C}" destId="{BCDEB9CC-91F2-B04C-BF78-8C8FAC34A974}" srcOrd="0" destOrd="0" presId="urn:microsoft.com/office/officeart/2005/8/layout/process4"/>
    <dgm:cxn modelId="{0C9345FE-0504-C44A-BEAF-362AFA843266}" srcId="{2514355C-BD07-304E-A9A7-5B5A8E330603}" destId="{0CEB27C1-112D-8A4D-9AAB-F203F016997D}" srcOrd="2" destOrd="0" parTransId="{089018F7-2654-B44D-80A3-09F3B23CF57C}" sibTransId="{F166E183-B1E8-2144-A388-061C53E5C04F}"/>
    <dgm:cxn modelId="{1CF65D1B-BE69-1248-8970-BE12A438787E}" type="presParOf" srcId="{D1EEF0AD-4235-D345-BDD8-F8C93C2C99BD}" destId="{FE53E372-5F58-DD4D-89B5-378225F114BB}" srcOrd="0" destOrd="0" presId="urn:microsoft.com/office/officeart/2005/8/layout/process4"/>
    <dgm:cxn modelId="{7B451990-3CF2-474E-8C33-FFA354C575EA}" type="presParOf" srcId="{FE53E372-5F58-DD4D-89B5-378225F114BB}" destId="{0E1245A6-73B6-5C4F-8A80-957256B987E1}" srcOrd="0" destOrd="0" presId="urn:microsoft.com/office/officeart/2005/8/layout/process4"/>
    <dgm:cxn modelId="{595FAE69-7CAA-BE46-AB21-A42887C56D59}" type="presParOf" srcId="{FE53E372-5F58-DD4D-89B5-378225F114BB}" destId="{EE39DE1C-6487-F644-B0FB-514DFD9A6203}" srcOrd="1" destOrd="0" presId="urn:microsoft.com/office/officeart/2005/8/layout/process4"/>
    <dgm:cxn modelId="{3E0FBE30-3A17-FD41-8CF3-153660F5CBA1}" type="presParOf" srcId="{FE53E372-5F58-DD4D-89B5-378225F114BB}" destId="{AE196E9D-BD4C-3D49-B2AA-5A7688576163}" srcOrd="2" destOrd="0" presId="urn:microsoft.com/office/officeart/2005/8/layout/process4"/>
    <dgm:cxn modelId="{440DF450-142F-784E-B075-3C4007D4B4C4}" type="presParOf" srcId="{AE196E9D-BD4C-3D49-B2AA-5A7688576163}" destId="{3D32EC06-2A10-E044-BF0D-8C73C5E8D97F}" srcOrd="0" destOrd="0" presId="urn:microsoft.com/office/officeart/2005/8/layout/process4"/>
    <dgm:cxn modelId="{4E972CB8-DF8E-8B47-B8BF-786DD85E2E4F}" type="presParOf" srcId="{D1EEF0AD-4235-D345-BDD8-F8C93C2C99BD}" destId="{DE513A28-A35E-B541-BACA-C225CCCD837B}" srcOrd="1" destOrd="0" presId="urn:microsoft.com/office/officeart/2005/8/layout/process4"/>
    <dgm:cxn modelId="{4E3E6746-4892-FE4C-8D3B-E1AE708DF8B4}" type="presParOf" srcId="{D1EEF0AD-4235-D345-BDD8-F8C93C2C99BD}" destId="{EEA73AED-1344-B547-8C17-A9067E08D3C6}" srcOrd="2" destOrd="0" presId="urn:microsoft.com/office/officeart/2005/8/layout/process4"/>
    <dgm:cxn modelId="{9FB8F8BF-FCF7-8F42-936C-96C647868D7A}" type="presParOf" srcId="{EEA73AED-1344-B547-8C17-A9067E08D3C6}" destId="{AE2C2B1E-BC40-EA4C-8659-D1805A6BB825}" srcOrd="0" destOrd="0" presId="urn:microsoft.com/office/officeart/2005/8/layout/process4"/>
    <dgm:cxn modelId="{1CB7F2E7-42CD-B74E-A658-4BCC8B77B203}" type="presParOf" srcId="{EEA73AED-1344-B547-8C17-A9067E08D3C6}" destId="{9295D34B-13D6-E143-8FAA-4C45DFED13EF}" srcOrd="1" destOrd="0" presId="urn:microsoft.com/office/officeart/2005/8/layout/process4"/>
    <dgm:cxn modelId="{A428A10D-03CE-4144-8C8A-D7C096D11124}" type="presParOf" srcId="{EEA73AED-1344-B547-8C17-A9067E08D3C6}" destId="{EA0878F1-9D00-A54F-B2FA-2BB32B76DC1D}" srcOrd="2" destOrd="0" presId="urn:microsoft.com/office/officeart/2005/8/layout/process4"/>
    <dgm:cxn modelId="{62A0F11C-015F-EA43-AE34-73B83AFB7A13}" type="presParOf" srcId="{EA0878F1-9D00-A54F-B2FA-2BB32B76DC1D}" destId="{02DEDF47-B60B-174C-B68D-9085A3F1AB6A}" srcOrd="0" destOrd="0" presId="urn:microsoft.com/office/officeart/2005/8/layout/process4"/>
    <dgm:cxn modelId="{AD88CA6D-244D-E54E-B654-81A482FF6AF3}" type="presParOf" srcId="{EA0878F1-9D00-A54F-B2FA-2BB32B76DC1D}" destId="{80A90482-38CF-964E-898E-B14683C6E887}" srcOrd="1" destOrd="0" presId="urn:microsoft.com/office/officeart/2005/8/layout/process4"/>
    <dgm:cxn modelId="{FB71CA19-7926-4040-9E52-43556BAC3EAE}" type="presParOf" srcId="{D1EEF0AD-4235-D345-BDD8-F8C93C2C99BD}" destId="{D7656CE7-2034-9345-ACFA-A9F62F1415B6}" srcOrd="3" destOrd="0" presId="urn:microsoft.com/office/officeart/2005/8/layout/process4"/>
    <dgm:cxn modelId="{F1B39CD9-8510-5E4F-8CA9-722B35022EF4}" type="presParOf" srcId="{D1EEF0AD-4235-D345-BDD8-F8C93C2C99BD}" destId="{BBB7B630-6B70-2E4C-B572-DD0C4C9D9195}" srcOrd="4" destOrd="0" presId="urn:microsoft.com/office/officeart/2005/8/layout/process4"/>
    <dgm:cxn modelId="{F76DD594-94EF-354F-9C3D-3A1C1E8F5F71}" type="presParOf" srcId="{BBB7B630-6B70-2E4C-B572-DD0C4C9D9195}" destId="{958D548E-1C83-3C4D-B46A-75C8FC0C38EB}" srcOrd="0" destOrd="0" presId="urn:microsoft.com/office/officeart/2005/8/layout/process4"/>
    <dgm:cxn modelId="{1C1C17BC-B7D0-6D45-BC84-662594E6DB23}" type="presParOf" srcId="{BBB7B630-6B70-2E4C-B572-DD0C4C9D9195}" destId="{20D983A6-25B2-D34F-9721-9F543575F986}" srcOrd="1" destOrd="0" presId="urn:microsoft.com/office/officeart/2005/8/layout/process4"/>
    <dgm:cxn modelId="{751AB825-1BB8-5B44-803C-817D56549303}" type="presParOf" srcId="{BBB7B630-6B70-2E4C-B572-DD0C4C9D9195}" destId="{A6B4D42C-F817-E344-972B-D267A6FD2D31}" srcOrd="2" destOrd="0" presId="urn:microsoft.com/office/officeart/2005/8/layout/process4"/>
    <dgm:cxn modelId="{7F9C7C37-601F-914F-B433-27C1AEBDBB3D}" type="presParOf" srcId="{A6B4D42C-F817-E344-972B-D267A6FD2D31}" destId="{BCDEB9CC-91F2-B04C-BF78-8C8FAC34A974}" srcOrd="0" destOrd="0" presId="urn:microsoft.com/office/officeart/2005/8/layout/process4"/>
    <dgm:cxn modelId="{B56653E3-DF40-F146-AA13-7745C1635F94}" type="presParOf" srcId="{A6B4D42C-F817-E344-972B-D267A6FD2D31}" destId="{22D687DF-5A41-C04B-83B2-990819124270}" srcOrd="1" destOrd="0" presId="urn:microsoft.com/office/officeart/2005/8/layout/process4"/>
    <dgm:cxn modelId="{D2F54ED1-97B4-4D4B-B341-EE1646E6B59B}" type="presParOf" srcId="{A6B4D42C-F817-E344-972B-D267A6FD2D31}" destId="{97A27664-9A96-1645-A7EC-5BE951D18748}" srcOrd="2" destOrd="0" presId="urn:microsoft.com/office/officeart/2005/8/layout/process4"/>
    <dgm:cxn modelId="{97A62CB4-3571-C34C-BD69-3A2E67EB13EA}" type="presParOf" srcId="{A6B4D42C-F817-E344-972B-D267A6FD2D31}" destId="{23FFA982-4016-B24A-AD76-E71171B95C2B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27938E-50F4-C34B-B020-995D5DBE4B6C}" type="doc">
      <dgm:prSet loTypeId="urn:microsoft.com/office/officeart/2005/8/layout/hList1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7CAD81-6BA7-0743-8DC2-410DB7F6FCE2}">
      <dgm:prSet custT="1"/>
      <dgm:spPr/>
      <dgm:t>
        <a:bodyPr/>
        <a:lstStyle/>
        <a:p>
          <a:pPr rtl="0"/>
          <a:r>
            <a:rPr lang="en-US" sz="1800" dirty="0"/>
            <a:t>8080</a:t>
          </a:r>
        </a:p>
      </dgm:t>
    </dgm:pt>
    <dgm:pt modelId="{869311D8-5CFF-BC45-A87A-85DF9F4A36F4}" type="parTrans" cxnId="{D32779C1-6DA9-3542-B999-40BFBD4E2311}">
      <dgm:prSet/>
      <dgm:spPr/>
      <dgm:t>
        <a:bodyPr/>
        <a:lstStyle/>
        <a:p>
          <a:endParaRPr lang="en-US"/>
        </a:p>
      </dgm:t>
    </dgm:pt>
    <dgm:pt modelId="{A7CBA08D-62E9-F944-9123-3E977CA3A571}" type="sibTrans" cxnId="{D32779C1-6DA9-3542-B999-40BFBD4E2311}">
      <dgm:prSet/>
      <dgm:spPr/>
      <dgm:t>
        <a:bodyPr/>
        <a:lstStyle/>
        <a:p>
          <a:endParaRPr lang="en-US"/>
        </a:p>
      </dgm:t>
    </dgm:pt>
    <dgm:pt modelId="{DB13C6DD-1E52-1844-91D9-5E02FC8320AF}">
      <dgm:prSet/>
      <dgm:spPr/>
      <dgm:t>
        <a:bodyPr/>
        <a:lstStyle/>
        <a:p>
          <a:pPr rtl="0"/>
          <a:r>
            <a:rPr lang="en-US"/>
            <a:t>World’s first general-purpose microprocessor</a:t>
          </a:r>
        </a:p>
      </dgm:t>
    </dgm:pt>
    <dgm:pt modelId="{0F77ED43-D28F-E94F-A191-D7516FB57FE4}" type="parTrans" cxnId="{6566EAE1-9A3B-3D4A-9BFA-A8E7ABC97B89}">
      <dgm:prSet/>
      <dgm:spPr/>
      <dgm:t>
        <a:bodyPr/>
        <a:lstStyle/>
        <a:p>
          <a:endParaRPr lang="en-US"/>
        </a:p>
      </dgm:t>
    </dgm:pt>
    <dgm:pt modelId="{42CAAE1D-511C-5D43-9877-026EF8E6009D}" type="sibTrans" cxnId="{6566EAE1-9A3B-3D4A-9BFA-A8E7ABC97B89}">
      <dgm:prSet/>
      <dgm:spPr/>
      <dgm:t>
        <a:bodyPr/>
        <a:lstStyle/>
        <a:p>
          <a:endParaRPr lang="en-US"/>
        </a:p>
      </dgm:t>
    </dgm:pt>
    <dgm:pt modelId="{67E7134E-2092-C843-B55E-C1D44D002BB1}">
      <dgm:prSet/>
      <dgm:spPr/>
      <dgm:t>
        <a:bodyPr/>
        <a:lstStyle/>
        <a:p>
          <a:pPr rtl="0"/>
          <a:r>
            <a:rPr lang="en-US" dirty="0"/>
            <a:t>8-bit machine, 8-bit data path to memory</a:t>
          </a:r>
        </a:p>
      </dgm:t>
    </dgm:pt>
    <dgm:pt modelId="{59598C61-E5DE-A340-9880-E922417FCF5D}" type="parTrans" cxnId="{85ACE212-3529-464E-9B24-6062E369EBD0}">
      <dgm:prSet/>
      <dgm:spPr/>
      <dgm:t>
        <a:bodyPr/>
        <a:lstStyle/>
        <a:p>
          <a:endParaRPr lang="en-US"/>
        </a:p>
      </dgm:t>
    </dgm:pt>
    <dgm:pt modelId="{097D8F75-D211-EA4B-90EF-DA203109F914}" type="sibTrans" cxnId="{85ACE212-3529-464E-9B24-6062E369EBD0}">
      <dgm:prSet/>
      <dgm:spPr/>
      <dgm:t>
        <a:bodyPr/>
        <a:lstStyle/>
        <a:p>
          <a:endParaRPr lang="en-US"/>
        </a:p>
      </dgm:t>
    </dgm:pt>
    <dgm:pt modelId="{15D727A6-43A7-1146-93D3-4FC81E42B88C}">
      <dgm:prSet/>
      <dgm:spPr/>
      <dgm:t>
        <a:bodyPr/>
        <a:lstStyle/>
        <a:p>
          <a:pPr rtl="0"/>
          <a:r>
            <a:rPr lang="en-US"/>
            <a:t>Was used in the first personal computer (Altair)</a:t>
          </a:r>
        </a:p>
      </dgm:t>
    </dgm:pt>
    <dgm:pt modelId="{6DD4C616-CC21-EE41-A91D-B7E995DC93C7}" type="parTrans" cxnId="{DCFE8C33-C001-6F4F-9EEE-F52F98C0DF82}">
      <dgm:prSet/>
      <dgm:spPr/>
      <dgm:t>
        <a:bodyPr/>
        <a:lstStyle/>
        <a:p>
          <a:endParaRPr lang="en-US"/>
        </a:p>
      </dgm:t>
    </dgm:pt>
    <dgm:pt modelId="{41A138FB-CD59-0A47-877F-8D50B93C7AC8}" type="sibTrans" cxnId="{DCFE8C33-C001-6F4F-9EEE-F52F98C0DF82}">
      <dgm:prSet/>
      <dgm:spPr/>
      <dgm:t>
        <a:bodyPr/>
        <a:lstStyle/>
        <a:p>
          <a:endParaRPr lang="en-US"/>
        </a:p>
      </dgm:t>
    </dgm:pt>
    <dgm:pt modelId="{ED28E796-E29E-F448-892A-C7E742AB37E6}">
      <dgm:prSet custT="1"/>
      <dgm:spPr/>
      <dgm:t>
        <a:bodyPr/>
        <a:lstStyle/>
        <a:p>
          <a:pPr rtl="0"/>
          <a:r>
            <a:rPr lang="en-US" sz="1800" dirty="0"/>
            <a:t>8086</a:t>
          </a:r>
        </a:p>
      </dgm:t>
    </dgm:pt>
    <dgm:pt modelId="{EE60372B-B201-7146-B294-6585778C2B42}" type="parTrans" cxnId="{62B2A464-085E-344B-919F-8694CD838666}">
      <dgm:prSet/>
      <dgm:spPr/>
      <dgm:t>
        <a:bodyPr/>
        <a:lstStyle/>
        <a:p>
          <a:endParaRPr lang="en-US"/>
        </a:p>
      </dgm:t>
    </dgm:pt>
    <dgm:pt modelId="{5C829C6A-EBC9-2A4E-9D53-39A4A316B729}" type="sibTrans" cxnId="{62B2A464-085E-344B-919F-8694CD838666}">
      <dgm:prSet/>
      <dgm:spPr/>
      <dgm:t>
        <a:bodyPr/>
        <a:lstStyle/>
        <a:p>
          <a:endParaRPr lang="en-US"/>
        </a:p>
      </dgm:t>
    </dgm:pt>
    <dgm:pt modelId="{485E70F4-8345-CB4E-96E1-42CC6A880CAB}">
      <dgm:prSet/>
      <dgm:spPr/>
      <dgm:t>
        <a:bodyPr/>
        <a:lstStyle/>
        <a:p>
          <a:pPr rtl="0"/>
          <a:r>
            <a:rPr lang="en-US"/>
            <a:t>A more powerful 16-bit machine</a:t>
          </a:r>
        </a:p>
      </dgm:t>
    </dgm:pt>
    <dgm:pt modelId="{A764361D-FE56-A34B-BA6C-6393724FE922}" type="parTrans" cxnId="{B901CCE0-B64A-BC40-A6F3-FF3A642807BE}">
      <dgm:prSet/>
      <dgm:spPr/>
      <dgm:t>
        <a:bodyPr/>
        <a:lstStyle/>
        <a:p>
          <a:endParaRPr lang="en-US"/>
        </a:p>
      </dgm:t>
    </dgm:pt>
    <dgm:pt modelId="{D1AE908B-786C-CC43-993E-209EF8B27F97}" type="sibTrans" cxnId="{B901CCE0-B64A-BC40-A6F3-FF3A642807BE}">
      <dgm:prSet/>
      <dgm:spPr/>
      <dgm:t>
        <a:bodyPr/>
        <a:lstStyle/>
        <a:p>
          <a:endParaRPr lang="en-US"/>
        </a:p>
      </dgm:t>
    </dgm:pt>
    <dgm:pt modelId="{5364076C-1E31-D94E-809E-7C64943410AA}">
      <dgm:prSet/>
      <dgm:spPr/>
      <dgm:t>
        <a:bodyPr/>
        <a:lstStyle/>
        <a:p>
          <a:pPr rtl="0"/>
          <a:r>
            <a:rPr lang="en-US" dirty="0"/>
            <a:t>Has an instruction cache, or queue, that prefetches a few instructions before they are executed</a:t>
          </a:r>
        </a:p>
      </dgm:t>
    </dgm:pt>
    <dgm:pt modelId="{7A1E6B08-7AA7-374B-961D-38ACCECE2745}" type="parTrans" cxnId="{7FD524C6-737E-BF42-9772-A9F11C022CB0}">
      <dgm:prSet/>
      <dgm:spPr/>
      <dgm:t>
        <a:bodyPr/>
        <a:lstStyle/>
        <a:p>
          <a:endParaRPr lang="en-US"/>
        </a:p>
      </dgm:t>
    </dgm:pt>
    <dgm:pt modelId="{067D459F-6C2E-7B4C-B893-FA6F93A8E53A}" type="sibTrans" cxnId="{7FD524C6-737E-BF42-9772-A9F11C022CB0}">
      <dgm:prSet/>
      <dgm:spPr/>
      <dgm:t>
        <a:bodyPr/>
        <a:lstStyle/>
        <a:p>
          <a:endParaRPr lang="en-US"/>
        </a:p>
      </dgm:t>
    </dgm:pt>
    <dgm:pt modelId="{7C64B1DB-8D93-C843-87A2-6112C6AA7236}">
      <dgm:prSet/>
      <dgm:spPr/>
      <dgm:t>
        <a:bodyPr/>
        <a:lstStyle/>
        <a:p>
          <a:pPr rtl="0"/>
          <a:r>
            <a:rPr lang="en-US"/>
            <a:t>The first appearance of the x86 architecture</a:t>
          </a:r>
        </a:p>
      </dgm:t>
    </dgm:pt>
    <dgm:pt modelId="{E14042B3-B281-2248-8EB7-4885D22D7091}" type="parTrans" cxnId="{7E0CC626-3A67-4E49-B3E9-E75EACD1C4C2}">
      <dgm:prSet/>
      <dgm:spPr/>
      <dgm:t>
        <a:bodyPr/>
        <a:lstStyle/>
        <a:p>
          <a:endParaRPr lang="en-US"/>
        </a:p>
      </dgm:t>
    </dgm:pt>
    <dgm:pt modelId="{510F6365-EE1D-4A45-95ED-1E4A362FD814}" type="sibTrans" cxnId="{7E0CC626-3A67-4E49-B3E9-E75EACD1C4C2}">
      <dgm:prSet/>
      <dgm:spPr/>
      <dgm:t>
        <a:bodyPr/>
        <a:lstStyle/>
        <a:p>
          <a:endParaRPr lang="en-US"/>
        </a:p>
      </dgm:t>
    </dgm:pt>
    <dgm:pt modelId="{EE56D8E6-0BEA-FC43-8E00-6CC3059AE1C5}">
      <dgm:prSet/>
      <dgm:spPr/>
      <dgm:t>
        <a:bodyPr/>
        <a:lstStyle/>
        <a:p>
          <a:pPr rtl="0"/>
          <a:r>
            <a:rPr lang="en-US"/>
            <a:t>The 8088 was a variant of this processor and used in IBM’s first personal computer (securing the success of Intel</a:t>
          </a:r>
        </a:p>
      </dgm:t>
    </dgm:pt>
    <dgm:pt modelId="{B4D563CF-7218-7246-B0E7-B1D65AC792DE}" type="parTrans" cxnId="{D2AF63C7-0CAF-6E4A-8FEA-8B47EAA8BFD3}">
      <dgm:prSet/>
      <dgm:spPr/>
      <dgm:t>
        <a:bodyPr/>
        <a:lstStyle/>
        <a:p>
          <a:endParaRPr lang="en-US"/>
        </a:p>
      </dgm:t>
    </dgm:pt>
    <dgm:pt modelId="{6624AEE6-31F5-464D-B800-8D9E4E8D6B42}" type="sibTrans" cxnId="{D2AF63C7-0CAF-6E4A-8FEA-8B47EAA8BFD3}">
      <dgm:prSet/>
      <dgm:spPr/>
      <dgm:t>
        <a:bodyPr/>
        <a:lstStyle/>
        <a:p>
          <a:endParaRPr lang="en-US"/>
        </a:p>
      </dgm:t>
    </dgm:pt>
    <dgm:pt modelId="{61620D4D-B2D7-564C-AB73-FE68A430D868}">
      <dgm:prSet custT="1"/>
      <dgm:spPr/>
      <dgm:t>
        <a:bodyPr/>
        <a:lstStyle/>
        <a:p>
          <a:pPr rtl="0"/>
          <a:r>
            <a:rPr lang="en-US" sz="1800" dirty="0"/>
            <a:t>80286</a:t>
          </a:r>
        </a:p>
      </dgm:t>
    </dgm:pt>
    <dgm:pt modelId="{EBBA3479-C7FF-FC4F-B6B6-55F479FFD2EE}" type="parTrans" cxnId="{F2841867-96C4-6548-AA40-43CA89CEC616}">
      <dgm:prSet/>
      <dgm:spPr/>
      <dgm:t>
        <a:bodyPr/>
        <a:lstStyle/>
        <a:p>
          <a:endParaRPr lang="en-US"/>
        </a:p>
      </dgm:t>
    </dgm:pt>
    <dgm:pt modelId="{14E97795-6F4D-294A-89BD-1E5BF3DB7FF3}" type="sibTrans" cxnId="{F2841867-96C4-6548-AA40-43CA89CEC616}">
      <dgm:prSet/>
      <dgm:spPr/>
      <dgm:t>
        <a:bodyPr/>
        <a:lstStyle/>
        <a:p>
          <a:endParaRPr lang="en-US"/>
        </a:p>
      </dgm:t>
    </dgm:pt>
    <dgm:pt modelId="{569F40F4-D001-2049-8492-EB93961CF23A}">
      <dgm:prSet/>
      <dgm:spPr/>
      <dgm:t>
        <a:bodyPr/>
        <a:lstStyle/>
        <a:p>
          <a:pPr rtl="0"/>
          <a:r>
            <a:rPr lang="en-US" dirty="0"/>
            <a:t>Extension of the 8086 enabling addressing a 16-MB memory instead of just 1MB</a:t>
          </a:r>
        </a:p>
      </dgm:t>
    </dgm:pt>
    <dgm:pt modelId="{30D6D011-AB9B-5446-862C-1CF16F9C532C}" type="parTrans" cxnId="{BE71E49A-B00F-6D4E-957E-BD80C5CE541D}">
      <dgm:prSet/>
      <dgm:spPr/>
      <dgm:t>
        <a:bodyPr/>
        <a:lstStyle/>
        <a:p>
          <a:endParaRPr lang="en-US"/>
        </a:p>
      </dgm:t>
    </dgm:pt>
    <dgm:pt modelId="{0CC9D92F-AEC6-5A45-9B0E-15B8B13951FD}" type="sibTrans" cxnId="{BE71E49A-B00F-6D4E-957E-BD80C5CE541D}">
      <dgm:prSet/>
      <dgm:spPr/>
      <dgm:t>
        <a:bodyPr/>
        <a:lstStyle/>
        <a:p>
          <a:endParaRPr lang="en-US"/>
        </a:p>
      </dgm:t>
    </dgm:pt>
    <dgm:pt modelId="{BB576463-553D-A548-BEAF-DA87C1976BE8}">
      <dgm:prSet custT="1"/>
      <dgm:spPr/>
      <dgm:t>
        <a:bodyPr/>
        <a:lstStyle/>
        <a:p>
          <a:pPr rtl="0"/>
          <a:r>
            <a:rPr lang="en-US" sz="1800" dirty="0"/>
            <a:t>80386</a:t>
          </a:r>
        </a:p>
      </dgm:t>
    </dgm:pt>
    <dgm:pt modelId="{FB089A6E-74CD-F843-BB35-820EEA2E4BC4}" type="parTrans" cxnId="{34D7580F-E0B3-4747-9D37-75622A470EC3}">
      <dgm:prSet/>
      <dgm:spPr/>
      <dgm:t>
        <a:bodyPr/>
        <a:lstStyle/>
        <a:p>
          <a:endParaRPr lang="en-US"/>
        </a:p>
      </dgm:t>
    </dgm:pt>
    <dgm:pt modelId="{34629C30-3BC1-FB4D-8FAE-E3E60948562A}" type="sibTrans" cxnId="{34D7580F-E0B3-4747-9D37-75622A470EC3}">
      <dgm:prSet/>
      <dgm:spPr/>
      <dgm:t>
        <a:bodyPr/>
        <a:lstStyle/>
        <a:p>
          <a:endParaRPr lang="en-US"/>
        </a:p>
      </dgm:t>
    </dgm:pt>
    <dgm:pt modelId="{89639C84-F68C-6745-AA17-DCC3FAA6A289}">
      <dgm:prSet/>
      <dgm:spPr/>
      <dgm:t>
        <a:bodyPr/>
        <a:lstStyle/>
        <a:p>
          <a:pPr rtl="0"/>
          <a:r>
            <a:rPr lang="en-US"/>
            <a:t>Intel’s first 32-bit machine</a:t>
          </a:r>
        </a:p>
      </dgm:t>
    </dgm:pt>
    <dgm:pt modelId="{5A28C33A-EF28-474D-89A8-2AC545DEBE40}" type="parTrans" cxnId="{3938E283-6446-F042-AAB1-5755807BEBAB}">
      <dgm:prSet/>
      <dgm:spPr/>
      <dgm:t>
        <a:bodyPr/>
        <a:lstStyle/>
        <a:p>
          <a:endParaRPr lang="en-US"/>
        </a:p>
      </dgm:t>
    </dgm:pt>
    <dgm:pt modelId="{13F76DAF-6236-CE48-9E24-5DC49D92431E}" type="sibTrans" cxnId="{3938E283-6446-F042-AAB1-5755807BEBAB}">
      <dgm:prSet/>
      <dgm:spPr/>
      <dgm:t>
        <a:bodyPr/>
        <a:lstStyle/>
        <a:p>
          <a:endParaRPr lang="en-US"/>
        </a:p>
      </dgm:t>
    </dgm:pt>
    <dgm:pt modelId="{E5AE5780-D481-104F-8689-AA1A0A3183D5}">
      <dgm:prSet/>
      <dgm:spPr/>
      <dgm:t>
        <a:bodyPr/>
        <a:lstStyle/>
        <a:p>
          <a:pPr rtl="0"/>
          <a:r>
            <a:rPr lang="en-US"/>
            <a:t>First Intel processor to support multitasking</a:t>
          </a:r>
        </a:p>
      </dgm:t>
    </dgm:pt>
    <dgm:pt modelId="{C761EA2F-099E-2647-8769-668F91D3FF9A}" type="parTrans" cxnId="{3956BDCC-5D6B-6945-B251-07904639A51E}">
      <dgm:prSet/>
      <dgm:spPr/>
      <dgm:t>
        <a:bodyPr/>
        <a:lstStyle/>
        <a:p>
          <a:endParaRPr lang="en-US"/>
        </a:p>
      </dgm:t>
    </dgm:pt>
    <dgm:pt modelId="{8529F21F-D231-F94C-AE0E-5EB1DD73B94D}" type="sibTrans" cxnId="{3956BDCC-5D6B-6945-B251-07904639A51E}">
      <dgm:prSet/>
      <dgm:spPr/>
      <dgm:t>
        <a:bodyPr/>
        <a:lstStyle/>
        <a:p>
          <a:endParaRPr lang="en-US"/>
        </a:p>
      </dgm:t>
    </dgm:pt>
    <dgm:pt modelId="{27C90F37-1A06-134D-88E5-5EAAA596B510}">
      <dgm:prSet custT="1"/>
      <dgm:spPr/>
      <dgm:t>
        <a:bodyPr/>
        <a:lstStyle/>
        <a:p>
          <a:pPr rtl="0"/>
          <a:r>
            <a:rPr lang="en-US" sz="1800" dirty="0"/>
            <a:t>80486</a:t>
          </a:r>
        </a:p>
      </dgm:t>
    </dgm:pt>
    <dgm:pt modelId="{BCFC2BA6-04B9-0E48-87DE-0E833B1A2920}" type="parTrans" cxnId="{5593D22F-5619-6645-9EB4-D847E4155EB4}">
      <dgm:prSet/>
      <dgm:spPr/>
      <dgm:t>
        <a:bodyPr/>
        <a:lstStyle/>
        <a:p>
          <a:endParaRPr lang="en-US"/>
        </a:p>
      </dgm:t>
    </dgm:pt>
    <dgm:pt modelId="{D505A8F8-0E02-EB4C-9C22-0157B718976C}" type="sibTrans" cxnId="{5593D22F-5619-6645-9EB4-D847E4155EB4}">
      <dgm:prSet/>
      <dgm:spPr/>
      <dgm:t>
        <a:bodyPr/>
        <a:lstStyle/>
        <a:p>
          <a:endParaRPr lang="en-US"/>
        </a:p>
      </dgm:t>
    </dgm:pt>
    <dgm:pt modelId="{CA21BC0A-169A-4A42-8DCE-08C71148342A}">
      <dgm:prSet/>
      <dgm:spPr/>
      <dgm:t>
        <a:bodyPr/>
        <a:lstStyle/>
        <a:p>
          <a:pPr rtl="0"/>
          <a:r>
            <a:rPr lang="en-US"/>
            <a:t>Introduced the use of much more sophisticated and powerful cache technology and sophisticated instruction pipelining</a:t>
          </a:r>
        </a:p>
      </dgm:t>
    </dgm:pt>
    <dgm:pt modelId="{438680BD-BDCE-B943-BC9D-E93F48EDFC7C}" type="parTrans" cxnId="{D1AEC51A-9249-2F42-84E7-7D18C5F375B8}">
      <dgm:prSet/>
      <dgm:spPr/>
      <dgm:t>
        <a:bodyPr/>
        <a:lstStyle/>
        <a:p>
          <a:endParaRPr lang="en-US"/>
        </a:p>
      </dgm:t>
    </dgm:pt>
    <dgm:pt modelId="{04463E89-EA8C-4149-BED0-57A5B7C62DCA}" type="sibTrans" cxnId="{D1AEC51A-9249-2F42-84E7-7D18C5F375B8}">
      <dgm:prSet/>
      <dgm:spPr/>
      <dgm:t>
        <a:bodyPr/>
        <a:lstStyle/>
        <a:p>
          <a:endParaRPr lang="en-US"/>
        </a:p>
      </dgm:t>
    </dgm:pt>
    <dgm:pt modelId="{A634DD83-14E4-A948-B5D7-2F856B6A65C3}">
      <dgm:prSet/>
      <dgm:spPr/>
      <dgm:t>
        <a:bodyPr/>
        <a:lstStyle/>
        <a:p>
          <a:pPr rtl="0"/>
          <a:r>
            <a:rPr lang="en-US"/>
            <a:t>Also offered a built-in math coprocessor</a:t>
          </a:r>
        </a:p>
      </dgm:t>
    </dgm:pt>
    <dgm:pt modelId="{60C41DA8-7F8D-534C-A35B-35112F01C12E}" type="parTrans" cxnId="{C47EC74D-456F-2A4C-A7C5-7B6BA4CF424F}">
      <dgm:prSet/>
      <dgm:spPr/>
      <dgm:t>
        <a:bodyPr/>
        <a:lstStyle/>
        <a:p>
          <a:endParaRPr lang="en-US"/>
        </a:p>
      </dgm:t>
    </dgm:pt>
    <dgm:pt modelId="{56F2B9C5-F330-104D-9DEF-4A58F878B1A1}" type="sibTrans" cxnId="{C47EC74D-456F-2A4C-A7C5-7B6BA4CF424F}">
      <dgm:prSet/>
      <dgm:spPr/>
      <dgm:t>
        <a:bodyPr/>
        <a:lstStyle/>
        <a:p>
          <a:endParaRPr lang="en-US"/>
        </a:p>
      </dgm:t>
    </dgm:pt>
    <dgm:pt modelId="{677FF645-1B91-3D41-B59F-B81EA1AAE56F}" type="pres">
      <dgm:prSet presAssocID="{B127938E-50F4-C34B-B020-995D5DBE4B6C}" presName="Name0" presStyleCnt="0">
        <dgm:presLayoutVars>
          <dgm:dir/>
          <dgm:animLvl val="lvl"/>
          <dgm:resizeHandles val="exact"/>
        </dgm:presLayoutVars>
      </dgm:prSet>
      <dgm:spPr/>
    </dgm:pt>
    <dgm:pt modelId="{0FA82AC8-F473-C847-9F1E-32D1FC99A191}" type="pres">
      <dgm:prSet presAssocID="{977CAD81-6BA7-0743-8DC2-410DB7F6FCE2}" presName="composite" presStyleCnt="0"/>
      <dgm:spPr/>
    </dgm:pt>
    <dgm:pt modelId="{4F100454-1CF3-C942-BD65-DD76190E44C3}" type="pres">
      <dgm:prSet presAssocID="{977CAD81-6BA7-0743-8DC2-410DB7F6FCE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7BFBF2A3-0772-704B-A26B-0F9C645892BA}" type="pres">
      <dgm:prSet presAssocID="{977CAD81-6BA7-0743-8DC2-410DB7F6FCE2}" presName="desTx" presStyleLbl="alignAccFollowNode1" presStyleIdx="0" presStyleCnt="5">
        <dgm:presLayoutVars>
          <dgm:bulletEnabled val="1"/>
        </dgm:presLayoutVars>
      </dgm:prSet>
      <dgm:spPr/>
    </dgm:pt>
    <dgm:pt modelId="{6E9A6D94-E28E-6547-801E-C318CB9418F7}" type="pres">
      <dgm:prSet presAssocID="{A7CBA08D-62E9-F944-9123-3E977CA3A571}" presName="space" presStyleCnt="0"/>
      <dgm:spPr/>
    </dgm:pt>
    <dgm:pt modelId="{B8462EE4-188F-C141-9F29-0D8F2FCA7710}" type="pres">
      <dgm:prSet presAssocID="{ED28E796-E29E-F448-892A-C7E742AB37E6}" presName="composite" presStyleCnt="0"/>
      <dgm:spPr/>
    </dgm:pt>
    <dgm:pt modelId="{6F672CE8-FADD-B54B-9F24-7FD6B08E2F30}" type="pres">
      <dgm:prSet presAssocID="{ED28E796-E29E-F448-892A-C7E742AB37E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31BB9E97-7BDF-5A4E-BFC2-3F009BF2951D}" type="pres">
      <dgm:prSet presAssocID="{ED28E796-E29E-F448-892A-C7E742AB37E6}" presName="desTx" presStyleLbl="alignAccFollowNode1" presStyleIdx="1" presStyleCnt="5">
        <dgm:presLayoutVars>
          <dgm:bulletEnabled val="1"/>
        </dgm:presLayoutVars>
      </dgm:prSet>
      <dgm:spPr/>
    </dgm:pt>
    <dgm:pt modelId="{8A51E477-D974-504B-A3AE-39260E3CE2DD}" type="pres">
      <dgm:prSet presAssocID="{5C829C6A-EBC9-2A4E-9D53-39A4A316B729}" presName="space" presStyleCnt="0"/>
      <dgm:spPr/>
    </dgm:pt>
    <dgm:pt modelId="{DE9D162F-DE57-DC44-8EA4-1668F61BAE74}" type="pres">
      <dgm:prSet presAssocID="{61620D4D-B2D7-564C-AB73-FE68A430D868}" presName="composite" presStyleCnt="0"/>
      <dgm:spPr/>
    </dgm:pt>
    <dgm:pt modelId="{162916D5-5368-F64B-9D98-7DF7F300661F}" type="pres">
      <dgm:prSet presAssocID="{61620D4D-B2D7-564C-AB73-FE68A430D86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F06B9F9-B0F5-EA48-B4F6-6821AD3DAF4C}" type="pres">
      <dgm:prSet presAssocID="{61620D4D-B2D7-564C-AB73-FE68A430D868}" presName="desTx" presStyleLbl="alignAccFollowNode1" presStyleIdx="2" presStyleCnt="5">
        <dgm:presLayoutVars>
          <dgm:bulletEnabled val="1"/>
        </dgm:presLayoutVars>
      </dgm:prSet>
      <dgm:spPr/>
    </dgm:pt>
    <dgm:pt modelId="{DE77FE2E-A2A1-C040-817D-4C92F681191F}" type="pres">
      <dgm:prSet presAssocID="{14E97795-6F4D-294A-89BD-1E5BF3DB7FF3}" presName="space" presStyleCnt="0"/>
      <dgm:spPr/>
    </dgm:pt>
    <dgm:pt modelId="{5113940B-1167-0040-88FD-396C31B4449E}" type="pres">
      <dgm:prSet presAssocID="{BB576463-553D-A548-BEAF-DA87C1976BE8}" presName="composite" presStyleCnt="0"/>
      <dgm:spPr/>
    </dgm:pt>
    <dgm:pt modelId="{1B9ECA26-4EE1-5945-8D9E-8C0ABB9F2C37}" type="pres">
      <dgm:prSet presAssocID="{BB576463-553D-A548-BEAF-DA87C1976BE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24BCA7A-4E6A-294F-9EA3-ED3BAC2BC2A9}" type="pres">
      <dgm:prSet presAssocID="{BB576463-553D-A548-BEAF-DA87C1976BE8}" presName="desTx" presStyleLbl="alignAccFollowNode1" presStyleIdx="3" presStyleCnt="5">
        <dgm:presLayoutVars>
          <dgm:bulletEnabled val="1"/>
        </dgm:presLayoutVars>
      </dgm:prSet>
      <dgm:spPr/>
    </dgm:pt>
    <dgm:pt modelId="{2285FC04-2CF0-1C48-BD54-89DF5D94620D}" type="pres">
      <dgm:prSet presAssocID="{34629C30-3BC1-FB4D-8FAE-E3E60948562A}" presName="space" presStyleCnt="0"/>
      <dgm:spPr/>
    </dgm:pt>
    <dgm:pt modelId="{A0A47FED-53DC-8C47-A5BE-689837B224D9}" type="pres">
      <dgm:prSet presAssocID="{27C90F37-1A06-134D-88E5-5EAAA596B510}" presName="composite" presStyleCnt="0"/>
      <dgm:spPr/>
    </dgm:pt>
    <dgm:pt modelId="{5FA66C6E-3604-BC4D-A31B-AE01B8FB6C85}" type="pres">
      <dgm:prSet presAssocID="{27C90F37-1A06-134D-88E5-5EAAA596B51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65417AC-B100-5C48-AE72-EFF7D37FF1C8}" type="pres">
      <dgm:prSet presAssocID="{27C90F37-1A06-134D-88E5-5EAAA596B51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9E9BE206-F80B-D044-AA33-31A4B08891D3}" type="presOf" srcId="{569F40F4-D001-2049-8492-EB93961CF23A}" destId="{CF06B9F9-B0F5-EA48-B4F6-6821AD3DAF4C}" srcOrd="0" destOrd="0" presId="urn:microsoft.com/office/officeart/2005/8/layout/hList1"/>
    <dgm:cxn modelId="{34D7580F-E0B3-4747-9D37-75622A470EC3}" srcId="{B127938E-50F4-C34B-B020-995D5DBE4B6C}" destId="{BB576463-553D-A548-BEAF-DA87C1976BE8}" srcOrd="3" destOrd="0" parTransId="{FB089A6E-74CD-F843-BB35-820EEA2E4BC4}" sibTransId="{34629C30-3BC1-FB4D-8FAE-E3E60948562A}"/>
    <dgm:cxn modelId="{CB0CA212-289F-B240-B0CB-107D5109DBBE}" type="presOf" srcId="{CA21BC0A-169A-4A42-8DCE-08C71148342A}" destId="{C65417AC-B100-5C48-AE72-EFF7D37FF1C8}" srcOrd="0" destOrd="0" presId="urn:microsoft.com/office/officeart/2005/8/layout/hList1"/>
    <dgm:cxn modelId="{85ACE212-3529-464E-9B24-6062E369EBD0}" srcId="{977CAD81-6BA7-0743-8DC2-410DB7F6FCE2}" destId="{67E7134E-2092-C843-B55E-C1D44D002BB1}" srcOrd="1" destOrd="0" parTransId="{59598C61-E5DE-A340-9880-E922417FCF5D}" sibTransId="{097D8F75-D211-EA4B-90EF-DA203109F914}"/>
    <dgm:cxn modelId="{D1AEC51A-9249-2F42-84E7-7D18C5F375B8}" srcId="{27C90F37-1A06-134D-88E5-5EAAA596B510}" destId="{CA21BC0A-169A-4A42-8DCE-08C71148342A}" srcOrd="0" destOrd="0" parTransId="{438680BD-BDCE-B943-BC9D-E93F48EDFC7C}" sibTransId="{04463E89-EA8C-4149-BED0-57A5B7C62DCA}"/>
    <dgm:cxn modelId="{7E0CC626-3A67-4E49-B3E9-E75EACD1C4C2}" srcId="{ED28E796-E29E-F448-892A-C7E742AB37E6}" destId="{7C64B1DB-8D93-C843-87A2-6112C6AA7236}" srcOrd="2" destOrd="0" parTransId="{E14042B3-B281-2248-8EB7-4885D22D7091}" sibTransId="{510F6365-EE1D-4A45-95ED-1E4A362FD814}"/>
    <dgm:cxn modelId="{FA9A6227-C258-2046-8410-56CE7CE5658A}" type="presOf" srcId="{61620D4D-B2D7-564C-AB73-FE68A430D868}" destId="{162916D5-5368-F64B-9D98-7DF7F300661F}" srcOrd="0" destOrd="0" presId="urn:microsoft.com/office/officeart/2005/8/layout/hList1"/>
    <dgm:cxn modelId="{EE9E2D2B-B9C6-554C-826B-7C2435D3F9A2}" type="presOf" srcId="{B127938E-50F4-C34B-B020-995D5DBE4B6C}" destId="{677FF645-1B91-3D41-B59F-B81EA1AAE56F}" srcOrd="0" destOrd="0" presId="urn:microsoft.com/office/officeart/2005/8/layout/hList1"/>
    <dgm:cxn modelId="{83E4E32B-596C-C247-8B6C-6CFD1DDD4E54}" type="presOf" srcId="{5364076C-1E31-D94E-809E-7C64943410AA}" destId="{31BB9E97-7BDF-5A4E-BFC2-3F009BF2951D}" srcOrd="0" destOrd="1" presId="urn:microsoft.com/office/officeart/2005/8/layout/hList1"/>
    <dgm:cxn modelId="{5593D22F-5619-6645-9EB4-D847E4155EB4}" srcId="{B127938E-50F4-C34B-B020-995D5DBE4B6C}" destId="{27C90F37-1A06-134D-88E5-5EAAA596B510}" srcOrd="4" destOrd="0" parTransId="{BCFC2BA6-04B9-0E48-87DE-0E833B1A2920}" sibTransId="{D505A8F8-0E02-EB4C-9C22-0157B718976C}"/>
    <dgm:cxn modelId="{DCFE8C33-C001-6F4F-9EEE-F52F98C0DF82}" srcId="{977CAD81-6BA7-0743-8DC2-410DB7F6FCE2}" destId="{15D727A6-43A7-1146-93D3-4FC81E42B88C}" srcOrd="2" destOrd="0" parTransId="{6DD4C616-CC21-EE41-A91D-B7E995DC93C7}" sibTransId="{41A138FB-CD59-0A47-877F-8D50B93C7AC8}"/>
    <dgm:cxn modelId="{2619DB37-8499-7146-B3AB-01323B087C6A}" type="presOf" srcId="{15D727A6-43A7-1146-93D3-4FC81E42B88C}" destId="{7BFBF2A3-0772-704B-A26B-0F9C645892BA}" srcOrd="0" destOrd="2" presId="urn:microsoft.com/office/officeart/2005/8/layout/hList1"/>
    <dgm:cxn modelId="{CFBA583D-6876-4D40-93E7-9D7FC90ECA35}" type="presOf" srcId="{BB576463-553D-A548-BEAF-DA87C1976BE8}" destId="{1B9ECA26-4EE1-5945-8D9E-8C0ABB9F2C37}" srcOrd="0" destOrd="0" presId="urn:microsoft.com/office/officeart/2005/8/layout/hList1"/>
    <dgm:cxn modelId="{26825B62-0775-824D-934F-3CE445B796DC}" type="presOf" srcId="{E5AE5780-D481-104F-8689-AA1A0A3183D5}" destId="{424BCA7A-4E6A-294F-9EA3-ED3BAC2BC2A9}" srcOrd="0" destOrd="1" presId="urn:microsoft.com/office/officeart/2005/8/layout/hList1"/>
    <dgm:cxn modelId="{62B2A464-085E-344B-919F-8694CD838666}" srcId="{B127938E-50F4-C34B-B020-995D5DBE4B6C}" destId="{ED28E796-E29E-F448-892A-C7E742AB37E6}" srcOrd="1" destOrd="0" parTransId="{EE60372B-B201-7146-B294-6585778C2B42}" sibTransId="{5C829C6A-EBC9-2A4E-9D53-39A4A316B729}"/>
    <dgm:cxn modelId="{F2841867-96C4-6548-AA40-43CA89CEC616}" srcId="{B127938E-50F4-C34B-B020-995D5DBE4B6C}" destId="{61620D4D-B2D7-564C-AB73-FE68A430D868}" srcOrd="2" destOrd="0" parTransId="{EBBA3479-C7FF-FC4F-B6B6-55F479FFD2EE}" sibTransId="{14E97795-6F4D-294A-89BD-1E5BF3DB7FF3}"/>
    <dgm:cxn modelId="{0D617749-BAB4-9C4A-893E-990045073D25}" type="presOf" srcId="{DB13C6DD-1E52-1844-91D9-5E02FC8320AF}" destId="{7BFBF2A3-0772-704B-A26B-0F9C645892BA}" srcOrd="0" destOrd="0" presId="urn:microsoft.com/office/officeart/2005/8/layout/hList1"/>
    <dgm:cxn modelId="{C47EC74D-456F-2A4C-A7C5-7B6BA4CF424F}" srcId="{27C90F37-1A06-134D-88E5-5EAAA596B510}" destId="{A634DD83-14E4-A948-B5D7-2F856B6A65C3}" srcOrd="1" destOrd="0" parTransId="{60C41DA8-7F8D-534C-A35B-35112F01C12E}" sibTransId="{56F2B9C5-F330-104D-9DEF-4A58F878B1A1}"/>
    <dgm:cxn modelId="{82EA615A-F8FA-8844-BF8B-459DE7CB0798}" type="presOf" srcId="{EE56D8E6-0BEA-FC43-8E00-6CC3059AE1C5}" destId="{31BB9E97-7BDF-5A4E-BFC2-3F009BF2951D}" srcOrd="0" destOrd="3" presId="urn:microsoft.com/office/officeart/2005/8/layout/hList1"/>
    <dgm:cxn modelId="{3938E283-6446-F042-AAB1-5755807BEBAB}" srcId="{BB576463-553D-A548-BEAF-DA87C1976BE8}" destId="{89639C84-F68C-6745-AA17-DCC3FAA6A289}" srcOrd="0" destOrd="0" parTransId="{5A28C33A-EF28-474D-89A8-2AC545DEBE40}" sibTransId="{13F76DAF-6236-CE48-9E24-5DC49D92431E}"/>
    <dgm:cxn modelId="{D2CB3790-FB3E-5342-813D-FE4BB03854A2}" type="presOf" srcId="{67E7134E-2092-C843-B55E-C1D44D002BB1}" destId="{7BFBF2A3-0772-704B-A26B-0F9C645892BA}" srcOrd="0" destOrd="1" presId="urn:microsoft.com/office/officeart/2005/8/layout/hList1"/>
    <dgm:cxn modelId="{BE71E49A-B00F-6D4E-957E-BD80C5CE541D}" srcId="{61620D4D-B2D7-564C-AB73-FE68A430D868}" destId="{569F40F4-D001-2049-8492-EB93961CF23A}" srcOrd="0" destOrd="0" parTransId="{30D6D011-AB9B-5446-862C-1CF16F9C532C}" sibTransId="{0CC9D92F-AEC6-5A45-9B0E-15B8B13951FD}"/>
    <dgm:cxn modelId="{3728A9AC-1863-5249-B6A1-ACB82BF90F30}" type="presOf" srcId="{A634DD83-14E4-A948-B5D7-2F856B6A65C3}" destId="{C65417AC-B100-5C48-AE72-EFF7D37FF1C8}" srcOrd="0" destOrd="1" presId="urn:microsoft.com/office/officeart/2005/8/layout/hList1"/>
    <dgm:cxn modelId="{14A345BC-A88F-2948-ABEA-244E0E97C60C}" type="presOf" srcId="{89639C84-F68C-6745-AA17-DCC3FAA6A289}" destId="{424BCA7A-4E6A-294F-9EA3-ED3BAC2BC2A9}" srcOrd="0" destOrd="0" presId="urn:microsoft.com/office/officeart/2005/8/layout/hList1"/>
    <dgm:cxn modelId="{5026C8BF-0EC9-EB40-835D-6DE307F7B02B}" type="presOf" srcId="{27C90F37-1A06-134D-88E5-5EAAA596B510}" destId="{5FA66C6E-3604-BC4D-A31B-AE01B8FB6C85}" srcOrd="0" destOrd="0" presId="urn:microsoft.com/office/officeart/2005/8/layout/hList1"/>
    <dgm:cxn modelId="{D32779C1-6DA9-3542-B999-40BFBD4E2311}" srcId="{B127938E-50F4-C34B-B020-995D5DBE4B6C}" destId="{977CAD81-6BA7-0743-8DC2-410DB7F6FCE2}" srcOrd="0" destOrd="0" parTransId="{869311D8-5CFF-BC45-A87A-85DF9F4A36F4}" sibTransId="{A7CBA08D-62E9-F944-9123-3E977CA3A571}"/>
    <dgm:cxn modelId="{7FD524C6-737E-BF42-9772-A9F11C022CB0}" srcId="{ED28E796-E29E-F448-892A-C7E742AB37E6}" destId="{5364076C-1E31-D94E-809E-7C64943410AA}" srcOrd="1" destOrd="0" parTransId="{7A1E6B08-7AA7-374B-961D-38ACCECE2745}" sibTransId="{067D459F-6C2E-7B4C-B893-FA6F93A8E53A}"/>
    <dgm:cxn modelId="{D2AF63C7-0CAF-6E4A-8FEA-8B47EAA8BFD3}" srcId="{ED28E796-E29E-F448-892A-C7E742AB37E6}" destId="{EE56D8E6-0BEA-FC43-8E00-6CC3059AE1C5}" srcOrd="3" destOrd="0" parTransId="{B4D563CF-7218-7246-B0E7-B1D65AC792DE}" sibTransId="{6624AEE6-31F5-464D-B800-8D9E4E8D6B42}"/>
    <dgm:cxn modelId="{3956BDCC-5D6B-6945-B251-07904639A51E}" srcId="{BB576463-553D-A548-BEAF-DA87C1976BE8}" destId="{E5AE5780-D481-104F-8689-AA1A0A3183D5}" srcOrd="1" destOrd="0" parTransId="{C761EA2F-099E-2647-8769-668F91D3FF9A}" sibTransId="{8529F21F-D231-F94C-AE0E-5EB1DD73B94D}"/>
    <dgm:cxn modelId="{4EC605D3-8B8B-354A-AA8E-1B2C8F49F042}" type="presOf" srcId="{ED28E796-E29E-F448-892A-C7E742AB37E6}" destId="{6F672CE8-FADD-B54B-9F24-7FD6B08E2F30}" srcOrd="0" destOrd="0" presId="urn:microsoft.com/office/officeart/2005/8/layout/hList1"/>
    <dgm:cxn modelId="{B901CCE0-B64A-BC40-A6F3-FF3A642807BE}" srcId="{ED28E796-E29E-F448-892A-C7E742AB37E6}" destId="{485E70F4-8345-CB4E-96E1-42CC6A880CAB}" srcOrd="0" destOrd="0" parTransId="{A764361D-FE56-A34B-BA6C-6393724FE922}" sibTransId="{D1AE908B-786C-CC43-993E-209EF8B27F97}"/>
    <dgm:cxn modelId="{6566EAE1-9A3B-3D4A-9BFA-A8E7ABC97B89}" srcId="{977CAD81-6BA7-0743-8DC2-410DB7F6FCE2}" destId="{DB13C6DD-1E52-1844-91D9-5E02FC8320AF}" srcOrd="0" destOrd="0" parTransId="{0F77ED43-D28F-E94F-A191-D7516FB57FE4}" sibTransId="{42CAAE1D-511C-5D43-9877-026EF8E6009D}"/>
    <dgm:cxn modelId="{7F848BE3-02C9-F84A-83AF-D0325BE180AC}" type="presOf" srcId="{7C64B1DB-8D93-C843-87A2-6112C6AA7236}" destId="{31BB9E97-7BDF-5A4E-BFC2-3F009BF2951D}" srcOrd="0" destOrd="2" presId="urn:microsoft.com/office/officeart/2005/8/layout/hList1"/>
    <dgm:cxn modelId="{85B02EE9-0C72-8745-B697-87BA51F0BF2B}" type="presOf" srcId="{485E70F4-8345-CB4E-96E1-42CC6A880CAB}" destId="{31BB9E97-7BDF-5A4E-BFC2-3F009BF2951D}" srcOrd="0" destOrd="0" presId="urn:microsoft.com/office/officeart/2005/8/layout/hList1"/>
    <dgm:cxn modelId="{4852E3FB-CFEC-0344-A35A-5B67DFB78765}" type="presOf" srcId="{977CAD81-6BA7-0743-8DC2-410DB7F6FCE2}" destId="{4F100454-1CF3-C942-BD65-DD76190E44C3}" srcOrd="0" destOrd="0" presId="urn:microsoft.com/office/officeart/2005/8/layout/hList1"/>
    <dgm:cxn modelId="{3329FED7-77FD-CD48-814A-AD969CCAEB5A}" type="presParOf" srcId="{677FF645-1B91-3D41-B59F-B81EA1AAE56F}" destId="{0FA82AC8-F473-C847-9F1E-32D1FC99A191}" srcOrd="0" destOrd="0" presId="urn:microsoft.com/office/officeart/2005/8/layout/hList1"/>
    <dgm:cxn modelId="{0C50896C-2A32-8246-AAEE-55692DD7F88B}" type="presParOf" srcId="{0FA82AC8-F473-C847-9F1E-32D1FC99A191}" destId="{4F100454-1CF3-C942-BD65-DD76190E44C3}" srcOrd="0" destOrd="0" presId="urn:microsoft.com/office/officeart/2005/8/layout/hList1"/>
    <dgm:cxn modelId="{97B6A037-C37B-AE4D-AC5F-C4DDB69324EF}" type="presParOf" srcId="{0FA82AC8-F473-C847-9F1E-32D1FC99A191}" destId="{7BFBF2A3-0772-704B-A26B-0F9C645892BA}" srcOrd="1" destOrd="0" presId="urn:microsoft.com/office/officeart/2005/8/layout/hList1"/>
    <dgm:cxn modelId="{C8087137-7122-8C45-857C-A0C2193B3277}" type="presParOf" srcId="{677FF645-1B91-3D41-B59F-B81EA1AAE56F}" destId="{6E9A6D94-E28E-6547-801E-C318CB9418F7}" srcOrd="1" destOrd="0" presId="urn:microsoft.com/office/officeart/2005/8/layout/hList1"/>
    <dgm:cxn modelId="{0184E361-1F84-3045-9412-FBD62E72EBE4}" type="presParOf" srcId="{677FF645-1B91-3D41-B59F-B81EA1AAE56F}" destId="{B8462EE4-188F-C141-9F29-0D8F2FCA7710}" srcOrd="2" destOrd="0" presId="urn:microsoft.com/office/officeart/2005/8/layout/hList1"/>
    <dgm:cxn modelId="{29AEC615-DCD1-CF44-9C6A-CDE58780B44F}" type="presParOf" srcId="{B8462EE4-188F-C141-9F29-0D8F2FCA7710}" destId="{6F672CE8-FADD-B54B-9F24-7FD6B08E2F30}" srcOrd="0" destOrd="0" presId="urn:microsoft.com/office/officeart/2005/8/layout/hList1"/>
    <dgm:cxn modelId="{799A6EB9-B4D3-7148-8F2A-E531FB05CA84}" type="presParOf" srcId="{B8462EE4-188F-C141-9F29-0D8F2FCA7710}" destId="{31BB9E97-7BDF-5A4E-BFC2-3F009BF2951D}" srcOrd="1" destOrd="0" presId="urn:microsoft.com/office/officeart/2005/8/layout/hList1"/>
    <dgm:cxn modelId="{DDBBC4FF-569D-6B4C-B8A9-BF8E9AC78585}" type="presParOf" srcId="{677FF645-1B91-3D41-B59F-B81EA1AAE56F}" destId="{8A51E477-D974-504B-A3AE-39260E3CE2DD}" srcOrd="3" destOrd="0" presId="urn:microsoft.com/office/officeart/2005/8/layout/hList1"/>
    <dgm:cxn modelId="{B56EBE3B-0F65-E047-A14C-8AD4B752DFC5}" type="presParOf" srcId="{677FF645-1B91-3D41-B59F-B81EA1AAE56F}" destId="{DE9D162F-DE57-DC44-8EA4-1668F61BAE74}" srcOrd="4" destOrd="0" presId="urn:microsoft.com/office/officeart/2005/8/layout/hList1"/>
    <dgm:cxn modelId="{C577CB24-9EB4-DD47-9D93-F94BE31E7408}" type="presParOf" srcId="{DE9D162F-DE57-DC44-8EA4-1668F61BAE74}" destId="{162916D5-5368-F64B-9D98-7DF7F300661F}" srcOrd="0" destOrd="0" presId="urn:microsoft.com/office/officeart/2005/8/layout/hList1"/>
    <dgm:cxn modelId="{BA44A3E5-B1E6-6C47-AA20-75B450062F53}" type="presParOf" srcId="{DE9D162F-DE57-DC44-8EA4-1668F61BAE74}" destId="{CF06B9F9-B0F5-EA48-B4F6-6821AD3DAF4C}" srcOrd="1" destOrd="0" presId="urn:microsoft.com/office/officeart/2005/8/layout/hList1"/>
    <dgm:cxn modelId="{BC9DEE20-E269-A946-B364-7D22949321B6}" type="presParOf" srcId="{677FF645-1B91-3D41-B59F-B81EA1AAE56F}" destId="{DE77FE2E-A2A1-C040-817D-4C92F681191F}" srcOrd="5" destOrd="0" presId="urn:microsoft.com/office/officeart/2005/8/layout/hList1"/>
    <dgm:cxn modelId="{572952C5-1E8C-EB4C-9F77-9C489BD70F36}" type="presParOf" srcId="{677FF645-1B91-3D41-B59F-B81EA1AAE56F}" destId="{5113940B-1167-0040-88FD-396C31B4449E}" srcOrd="6" destOrd="0" presId="urn:microsoft.com/office/officeart/2005/8/layout/hList1"/>
    <dgm:cxn modelId="{47751F04-1853-4C47-A6BB-98491E88B4A6}" type="presParOf" srcId="{5113940B-1167-0040-88FD-396C31B4449E}" destId="{1B9ECA26-4EE1-5945-8D9E-8C0ABB9F2C37}" srcOrd="0" destOrd="0" presId="urn:microsoft.com/office/officeart/2005/8/layout/hList1"/>
    <dgm:cxn modelId="{6B5D0557-0D5B-7D47-B884-FA7E7292ECDA}" type="presParOf" srcId="{5113940B-1167-0040-88FD-396C31B4449E}" destId="{424BCA7A-4E6A-294F-9EA3-ED3BAC2BC2A9}" srcOrd="1" destOrd="0" presId="urn:microsoft.com/office/officeart/2005/8/layout/hList1"/>
    <dgm:cxn modelId="{220520B9-25D7-F942-92C5-20B69AAB02C6}" type="presParOf" srcId="{677FF645-1B91-3D41-B59F-B81EA1AAE56F}" destId="{2285FC04-2CF0-1C48-BD54-89DF5D94620D}" srcOrd="7" destOrd="0" presId="urn:microsoft.com/office/officeart/2005/8/layout/hList1"/>
    <dgm:cxn modelId="{D4B812BC-1699-0949-AD07-82D5E3D0D8A1}" type="presParOf" srcId="{677FF645-1B91-3D41-B59F-B81EA1AAE56F}" destId="{A0A47FED-53DC-8C47-A5BE-689837B224D9}" srcOrd="8" destOrd="0" presId="urn:microsoft.com/office/officeart/2005/8/layout/hList1"/>
    <dgm:cxn modelId="{77EB7D6C-CCD5-A645-88B8-437D70689EFE}" type="presParOf" srcId="{A0A47FED-53DC-8C47-A5BE-689837B224D9}" destId="{5FA66C6E-3604-BC4D-A31B-AE01B8FB6C85}" srcOrd="0" destOrd="0" presId="urn:microsoft.com/office/officeart/2005/8/layout/hList1"/>
    <dgm:cxn modelId="{5257C333-60E3-A64B-AE34-55D31C5EC2E7}" type="presParOf" srcId="{A0A47FED-53DC-8C47-A5BE-689837B224D9}" destId="{C65417AC-B100-5C48-AE72-EFF7D37FF1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27938E-50F4-C34B-B020-995D5DBE4B6C}" type="doc">
      <dgm:prSet loTypeId="urn:microsoft.com/office/officeart/2005/8/layout/lis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9F40F4-D001-2049-8492-EB93961CF23A}">
      <dgm:prSet custT="1"/>
      <dgm:spPr/>
      <dgm:t>
        <a:bodyPr/>
        <a:lstStyle/>
        <a:p>
          <a:pPr rtl="0"/>
          <a:r>
            <a:rPr lang="en-US" sz="1600" dirty="0"/>
            <a:t>Pentium</a:t>
          </a:r>
        </a:p>
      </dgm:t>
    </dgm:pt>
    <dgm:pt modelId="{30D6D011-AB9B-5446-862C-1CF16F9C532C}" type="parTrans" cxnId="{BE71E49A-B00F-6D4E-957E-BD80C5CE541D}">
      <dgm:prSet/>
      <dgm:spPr/>
      <dgm:t>
        <a:bodyPr/>
        <a:lstStyle/>
        <a:p>
          <a:endParaRPr lang="en-US"/>
        </a:p>
      </dgm:t>
    </dgm:pt>
    <dgm:pt modelId="{0CC9D92F-AEC6-5A45-9B0E-15B8B13951FD}" type="sibTrans" cxnId="{BE71E49A-B00F-6D4E-957E-BD80C5CE541D}">
      <dgm:prSet/>
      <dgm:spPr/>
      <dgm:t>
        <a:bodyPr/>
        <a:lstStyle/>
        <a:p>
          <a:endParaRPr lang="en-US"/>
        </a:p>
      </dgm:t>
    </dgm:pt>
    <dgm:pt modelId="{6A7BA4CB-D5FC-E841-BFAD-8C64E2BDA7A5}">
      <dgm:prSet custT="1"/>
      <dgm:spPr/>
      <dgm:t>
        <a:bodyPr/>
        <a:lstStyle/>
        <a:p>
          <a:pPr rtl="0"/>
          <a:r>
            <a:rPr lang="en-US" sz="1600" dirty="0"/>
            <a:t>Pentium Pro</a:t>
          </a:r>
        </a:p>
      </dgm:t>
    </dgm:pt>
    <dgm:pt modelId="{2766593E-55A8-004A-8FDD-37EE80A4AE58}" type="parTrans" cxnId="{8E8DB0C3-0470-F24C-BD7B-9934C602F4E2}">
      <dgm:prSet/>
      <dgm:spPr/>
      <dgm:t>
        <a:bodyPr/>
        <a:lstStyle/>
        <a:p>
          <a:endParaRPr lang="en-US"/>
        </a:p>
      </dgm:t>
    </dgm:pt>
    <dgm:pt modelId="{87877A37-63D5-4544-B4AD-4A1F977F4EBF}" type="sibTrans" cxnId="{8E8DB0C3-0470-F24C-BD7B-9934C602F4E2}">
      <dgm:prSet/>
      <dgm:spPr/>
      <dgm:t>
        <a:bodyPr/>
        <a:lstStyle/>
        <a:p>
          <a:endParaRPr lang="en-US"/>
        </a:p>
      </dgm:t>
    </dgm:pt>
    <dgm:pt modelId="{44BDCDB9-7728-424C-B69B-2A96ABE9F763}">
      <dgm:prSet custT="1"/>
      <dgm:spPr/>
      <dgm:t>
        <a:bodyPr/>
        <a:lstStyle/>
        <a:p>
          <a:pPr rtl="0"/>
          <a:r>
            <a:rPr lang="en-US" sz="1600" dirty="0"/>
            <a:t>Pentium II</a:t>
          </a:r>
        </a:p>
      </dgm:t>
    </dgm:pt>
    <dgm:pt modelId="{006E554D-E678-FB4C-80A9-A13A7F7F0183}" type="parTrans" cxnId="{879007A4-451B-074F-B2A7-3F544E8C5502}">
      <dgm:prSet/>
      <dgm:spPr/>
      <dgm:t>
        <a:bodyPr/>
        <a:lstStyle/>
        <a:p>
          <a:endParaRPr lang="en-US"/>
        </a:p>
      </dgm:t>
    </dgm:pt>
    <dgm:pt modelId="{46BC3C16-00B1-7E4E-A68C-06CE78B326F5}" type="sibTrans" cxnId="{879007A4-451B-074F-B2A7-3F544E8C5502}">
      <dgm:prSet/>
      <dgm:spPr/>
      <dgm:t>
        <a:bodyPr/>
        <a:lstStyle/>
        <a:p>
          <a:endParaRPr lang="en-US"/>
        </a:p>
      </dgm:t>
    </dgm:pt>
    <dgm:pt modelId="{03D78728-45C4-A348-953A-E0522B0F8C96}">
      <dgm:prSet custT="1"/>
      <dgm:spPr/>
      <dgm:t>
        <a:bodyPr/>
        <a:lstStyle/>
        <a:p>
          <a:pPr rtl="0"/>
          <a:r>
            <a:rPr lang="en-US" sz="1600" dirty="0"/>
            <a:t>Pentium III</a:t>
          </a:r>
        </a:p>
      </dgm:t>
    </dgm:pt>
    <dgm:pt modelId="{140B9892-EA59-F340-989F-B27FCC6AD1C9}" type="parTrans" cxnId="{1EE5B1C5-AC79-D74D-8416-32A23541D66F}">
      <dgm:prSet/>
      <dgm:spPr/>
      <dgm:t>
        <a:bodyPr/>
        <a:lstStyle/>
        <a:p>
          <a:endParaRPr lang="en-US"/>
        </a:p>
      </dgm:t>
    </dgm:pt>
    <dgm:pt modelId="{62FB60B2-7341-B54C-ADE3-6E8F3FBA3CCE}" type="sibTrans" cxnId="{1EE5B1C5-AC79-D74D-8416-32A23541D66F}">
      <dgm:prSet/>
      <dgm:spPr/>
      <dgm:t>
        <a:bodyPr/>
        <a:lstStyle/>
        <a:p>
          <a:endParaRPr lang="en-US"/>
        </a:p>
      </dgm:t>
    </dgm:pt>
    <dgm:pt modelId="{339F5300-0DB9-9D41-8B69-9960F8E24072}">
      <dgm:prSet custT="1"/>
      <dgm:spPr/>
      <dgm:t>
        <a:bodyPr/>
        <a:lstStyle/>
        <a:p>
          <a:pPr rtl="0"/>
          <a:r>
            <a:rPr lang="en-US" sz="1600" dirty="0"/>
            <a:t>Pentium 4</a:t>
          </a:r>
        </a:p>
      </dgm:t>
    </dgm:pt>
    <dgm:pt modelId="{D646A5FC-68D9-1040-90E9-4CB99DAFD171}" type="parTrans" cxnId="{9A3DEA7D-B9B3-4E44-9144-0BD38D441240}">
      <dgm:prSet/>
      <dgm:spPr/>
      <dgm:t>
        <a:bodyPr/>
        <a:lstStyle/>
        <a:p>
          <a:endParaRPr lang="en-US"/>
        </a:p>
      </dgm:t>
    </dgm:pt>
    <dgm:pt modelId="{9218AE72-C494-0940-ABF1-DB2A0C868BBF}" type="sibTrans" cxnId="{9A3DEA7D-B9B3-4E44-9144-0BD38D441240}">
      <dgm:prSet/>
      <dgm:spPr/>
      <dgm:t>
        <a:bodyPr/>
        <a:lstStyle/>
        <a:p>
          <a:endParaRPr lang="en-US"/>
        </a:p>
      </dgm:t>
    </dgm:pt>
    <dgm:pt modelId="{5D5E80AC-F885-7C43-9268-A36403B1250E}">
      <dgm:prSet custT="1"/>
      <dgm:spPr/>
      <dgm:t>
        <a:bodyPr/>
        <a:lstStyle/>
        <a:p>
          <a:pPr rtl="0"/>
          <a:r>
            <a:rPr lang="en-US" sz="1600" dirty="0"/>
            <a:t>Core</a:t>
          </a:r>
        </a:p>
      </dgm:t>
    </dgm:pt>
    <dgm:pt modelId="{920E4C71-149A-B940-96D4-4E0F2F4E36F2}" type="parTrans" cxnId="{C220D081-C0B5-2348-B783-FBACE45EDA0A}">
      <dgm:prSet/>
      <dgm:spPr/>
      <dgm:t>
        <a:bodyPr/>
        <a:lstStyle/>
        <a:p>
          <a:endParaRPr lang="en-US"/>
        </a:p>
      </dgm:t>
    </dgm:pt>
    <dgm:pt modelId="{6645F16F-133A-9744-853C-95ED98390FDE}" type="sibTrans" cxnId="{C220D081-C0B5-2348-B783-FBACE45EDA0A}">
      <dgm:prSet/>
      <dgm:spPr/>
      <dgm:t>
        <a:bodyPr/>
        <a:lstStyle/>
        <a:p>
          <a:endParaRPr lang="en-US"/>
        </a:p>
      </dgm:t>
    </dgm:pt>
    <dgm:pt modelId="{C405D3A9-2378-494D-BF47-739DBC235730}">
      <dgm:prSet custT="1"/>
      <dgm:spPr/>
      <dgm:t>
        <a:bodyPr/>
        <a:lstStyle/>
        <a:p>
          <a:pPr rtl="0"/>
          <a:r>
            <a:rPr lang="en-US" sz="1600" dirty="0"/>
            <a:t>Core 2</a:t>
          </a:r>
        </a:p>
      </dgm:t>
    </dgm:pt>
    <dgm:pt modelId="{6794EFD4-4C31-D849-943F-CA52C2420E32}" type="parTrans" cxnId="{6E9E6A2B-5B6F-3B49-85BB-11E41047921F}">
      <dgm:prSet/>
      <dgm:spPr/>
      <dgm:t>
        <a:bodyPr/>
        <a:lstStyle/>
        <a:p>
          <a:endParaRPr lang="en-US"/>
        </a:p>
      </dgm:t>
    </dgm:pt>
    <dgm:pt modelId="{B089544C-C433-144C-8210-EE0BA7B10C67}" type="sibTrans" cxnId="{6E9E6A2B-5B6F-3B49-85BB-11E41047921F}">
      <dgm:prSet/>
      <dgm:spPr/>
      <dgm:t>
        <a:bodyPr/>
        <a:lstStyle/>
        <a:p>
          <a:endParaRPr lang="en-US"/>
        </a:p>
      </dgm:t>
    </dgm:pt>
    <dgm:pt modelId="{5E8DC1D0-1295-D540-8DF5-3E2D07CAF092}">
      <dgm:prSet custT="1"/>
      <dgm:spPr/>
      <dgm:t>
        <a:bodyPr/>
        <a:lstStyle/>
        <a:p>
          <a:pPr rtl="0"/>
          <a:r>
            <a:rPr lang="en-US" sz="1200" dirty="0"/>
            <a:t>Intel introduced the use of superscalar techniques, which allow multiple instructions to execute in parallel</a:t>
          </a:r>
        </a:p>
      </dgm:t>
    </dgm:pt>
    <dgm:pt modelId="{62F1AE2E-E52E-9B44-A41D-F0B380D0A622}" type="parTrans" cxnId="{A2A7EC56-5CEA-AF48-9833-74628C8F98C9}">
      <dgm:prSet/>
      <dgm:spPr/>
      <dgm:t>
        <a:bodyPr/>
        <a:lstStyle/>
        <a:p>
          <a:endParaRPr lang="en-US"/>
        </a:p>
      </dgm:t>
    </dgm:pt>
    <dgm:pt modelId="{4AE42F6F-87DB-174B-96A8-A0589840807A}" type="sibTrans" cxnId="{A2A7EC56-5CEA-AF48-9833-74628C8F98C9}">
      <dgm:prSet/>
      <dgm:spPr/>
      <dgm:t>
        <a:bodyPr/>
        <a:lstStyle/>
        <a:p>
          <a:endParaRPr lang="en-US"/>
        </a:p>
      </dgm:t>
    </dgm:pt>
    <dgm:pt modelId="{412936DE-44A7-8A47-B985-F8D0E7414BA5}">
      <dgm:prSet custT="1"/>
      <dgm:spPr/>
      <dgm:t>
        <a:bodyPr/>
        <a:lstStyle/>
        <a:p>
          <a:pPr rtl="0"/>
          <a:r>
            <a:rPr lang="en-US" sz="1200" dirty="0"/>
            <a:t>Continued the move into superscalar organization with aggressive use of register renaming, branch prediction, data flow analysis, and speculative execution</a:t>
          </a:r>
        </a:p>
      </dgm:t>
    </dgm:pt>
    <dgm:pt modelId="{DDE61435-C888-5347-8CA9-2D6F96A54C5C}" type="parTrans" cxnId="{97D4A587-5616-5744-A0AF-1ACDA572E89D}">
      <dgm:prSet/>
      <dgm:spPr/>
      <dgm:t>
        <a:bodyPr/>
        <a:lstStyle/>
        <a:p>
          <a:endParaRPr lang="en-US"/>
        </a:p>
      </dgm:t>
    </dgm:pt>
    <dgm:pt modelId="{79C6E61C-0577-3C42-BB4E-2D0886C2A44A}" type="sibTrans" cxnId="{97D4A587-5616-5744-A0AF-1ACDA572E89D}">
      <dgm:prSet/>
      <dgm:spPr/>
      <dgm:t>
        <a:bodyPr/>
        <a:lstStyle/>
        <a:p>
          <a:endParaRPr lang="en-US"/>
        </a:p>
      </dgm:t>
    </dgm:pt>
    <dgm:pt modelId="{B10C4C9F-3EF7-6546-BE7F-B7F3622347D8}">
      <dgm:prSet custT="1"/>
      <dgm:spPr/>
      <dgm:t>
        <a:bodyPr/>
        <a:lstStyle/>
        <a:p>
          <a:pPr rtl="0"/>
          <a:r>
            <a:rPr lang="en-US" sz="1200" dirty="0"/>
            <a:t>Incorporated Intel MMX technology, which is designed specifically to process video, audio, and graphics data efficiently</a:t>
          </a:r>
        </a:p>
      </dgm:t>
    </dgm:pt>
    <dgm:pt modelId="{871BEFE0-ECA8-8F40-9883-89B36B8266BD}" type="parTrans" cxnId="{CA125224-E6F4-D343-805D-00882DFB07D6}">
      <dgm:prSet/>
      <dgm:spPr/>
      <dgm:t>
        <a:bodyPr/>
        <a:lstStyle/>
        <a:p>
          <a:endParaRPr lang="en-US"/>
        </a:p>
      </dgm:t>
    </dgm:pt>
    <dgm:pt modelId="{4BAE4655-1BAA-D044-A4F4-CA82668ED604}" type="sibTrans" cxnId="{CA125224-E6F4-D343-805D-00882DFB07D6}">
      <dgm:prSet/>
      <dgm:spPr/>
      <dgm:t>
        <a:bodyPr/>
        <a:lstStyle/>
        <a:p>
          <a:endParaRPr lang="en-US"/>
        </a:p>
      </dgm:t>
    </dgm:pt>
    <dgm:pt modelId="{AAE39385-BF98-D947-B979-F5BD77CF6F71}">
      <dgm:prSet custT="1"/>
      <dgm:spPr/>
      <dgm:t>
        <a:bodyPr/>
        <a:lstStyle/>
        <a:p>
          <a:pPr rtl="0"/>
          <a:r>
            <a:rPr lang="en-US" sz="1100" dirty="0"/>
            <a:t>Incorporated additional floating-point instructions</a:t>
          </a:r>
        </a:p>
      </dgm:t>
    </dgm:pt>
    <dgm:pt modelId="{995626E3-BB01-EF41-82F9-2FDB88CDA58D}" type="parTrans" cxnId="{1DCA2541-187C-CB45-A73B-B9AB44A7F46C}">
      <dgm:prSet/>
      <dgm:spPr/>
      <dgm:t>
        <a:bodyPr/>
        <a:lstStyle/>
        <a:p>
          <a:endParaRPr lang="en-US"/>
        </a:p>
      </dgm:t>
    </dgm:pt>
    <dgm:pt modelId="{A7898064-2EDF-E645-B6AB-3B2A5494014C}" type="sibTrans" cxnId="{1DCA2541-187C-CB45-A73B-B9AB44A7F46C}">
      <dgm:prSet/>
      <dgm:spPr/>
      <dgm:t>
        <a:bodyPr/>
        <a:lstStyle/>
        <a:p>
          <a:endParaRPr lang="en-US"/>
        </a:p>
      </dgm:t>
    </dgm:pt>
    <dgm:pt modelId="{47D34B6E-11DE-9A42-9EB7-69085D5DF75B}">
      <dgm:prSet custT="1"/>
      <dgm:spPr/>
      <dgm:t>
        <a:bodyPr/>
        <a:lstStyle/>
        <a:p>
          <a:pPr rtl="0"/>
          <a:r>
            <a:rPr lang="en-US" sz="1100" dirty="0"/>
            <a:t>Streaming SIMD Extensions (SSE)</a:t>
          </a:r>
        </a:p>
      </dgm:t>
    </dgm:pt>
    <dgm:pt modelId="{3AEA75BA-C73E-B742-A3D1-9F8411B58091}" type="parTrans" cxnId="{BBE121FF-B78E-EC4A-9897-ABBE4FFD5C32}">
      <dgm:prSet/>
      <dgm:spPr/>
      <dgm:t>
        <a:bodyPr/>
        <a:lstStyle/>
        <a:p>
          <a:endParaRPr lang="en-US"/>
        </a:p>
      </dgm:t>
    </dgm:pt>
    <dgm:pt modelId="{3DF0D608-F0B0-6D45-A65D-00C6FB7B7933}" type="sibTrans" cxnId="{BBE121FF-B78E-EC4A-9897-ABBE4FFD5C32}">
      <dgm:prSet/>
      <dgm:spPr/>
      <dgm:t>
        <a:bodyPr/>
        <a:lstStyle/>
        <a:p>
          <a:endParaRPr lang="en-US"/>
        </a:p>
      </dgm:t>
    </dgm:pt>
    <dgm:pt modelId="{37A73B84-44FC-2645-9BBC-5780BDFB1398}">
      <dgm:prSet custT="1"/>
      <dgm:spPr/>
      <dgm:t>
        <a:bodyPr/>
        <a:lstStyle/>
        <a:p>
          <a:pPr rtl="0"/>
          <a:r>
            <a:rPr lang="en-US" sz="1200" dirty="0"/>
            <a:t>Includes additional floating-point and other enhancements for multimedia</a:t>
          </a:r>
        </a:p>
      </dgm:t>
    </dgm:pt>
    <dgm:pt modelId="{D641B560-CCE0-0B4E-A4E6-460777EB0125}" type="parTrans" cxnId="{03B004DA-BEBF-2540-BA0C-2F2B9546E5C9}">
      <dgm:prSet/>
      <dgm:spPr/>
      <dgm:t>
        <a:bodyPr/>
        <a:lstStyle/>
        <a:p>
          <a:endParaRPr lang="en-US"/>
        </a:p>
      </dgm:t>
    </dgm:pt>
    <dgm:pt modelId="{82E2E51B-8AA8-104A-B6BB-AD8AC1239011}" type="sibTrans" cxnId="{03B004DA-BEBF-2540-BA0C-2F2B9546E5C9}">
      <dgm:prSet/>
      <dgm:spPr/>
      <dgm:t>
        <a:bodyPr/>
        <a:lstStyle/>
        <a:p>
          <a:endParaRPr lang="en-US"/>
        </a:p>
      </dgm:t>
    </dgm:pt>
    <dgm:pt modelId="{02DDEDD6-1B86-1446-A99C-1D81B4302A5C}">
      <dgm:prSet custT="1"/>
      <dgm:spPr/>
      <dgm:t>
        <a:bodyPr/>
        <a:lstStyle/>
        <a:p>
          <a:pPr rtl="0"/>
          <a:r>
            <a:rPr lang="en-US" sz="1200" dirty="0"/>
            <a:t>First Intel x86 micro-core</a:t>
          </a:r>
        </a:p>
      </dgm:t>
    </dgm:pt>
    <dgm:pt modelId="{D134DFBD-81BC-534B-B21D-DBF70D7913C1}" type="parTrans" cxnId="{2966811C-C7C7-7B4D-B507-25F11B741878}">
      <dgm:prSet/>
      <dgm:spPr/>
      <dgm:t>
        <a:bodyPr/>
        <a:lstStyle/>
        <a:p>
          <a:endParaRPr lang="en-US"/>
        </a:p>
      </dgm:t>
    </dgm:pt>
    <dgm:pt modelId="{A37E4420-83B7-2C44-A779-7308AA9129F5}" type="sibTrans" cxnId="{2966811C-C7C7-7B4D-B507-25F11B741878}">
      <dgm:prSet/>
      <dgm:spPr/>
      <dgm:t>
        <a:bodyPr/>
        <a:lstStyle/>
        <a:p>
          <a:endParaRPr lang="en-US"/>
        </a:p>
      </dgm:t>
    </dgm:pt>
    <dgm:pt modelId="{A8240000-A112-F644-A117-C4116170132B}">
      <dgm:prSet custT="1"/>
      <dgm:spPr/>
      <dgm:t>
        <a:bodyPr/>
        <a:lstStyle/>
        <a:p>
          <a:pPr rtl="0"/>
          <a:r>
            <a:rPr lang="en-US" sz="1200" dirty="0"/>
            <a:t>Extends the Core architecture to 64 bits</a:t>
          </a:r>
        </a:p>
      </dgm:t>
    </dgm:pt>
    <dgm:pt modelId="{D8F2830E-4C51-DA48-A560-3A4E61824D9C}" type="parTrans" cxnId="{381EA701-289F-AD4B-9FA4-8BC8928D7B00}">
      <dgm:prSet/>
      <dgm:spPr/>
      <dgm:t>
        <a:bodyPr/>
        <a:lstStyle/>
        <a:p>
          <a:endParaRPr lang="en-US"/>
        </a:p>
      </dgm:t>
    </dgm:pt>
    <dgm:pt modelId="{664F4C0B-A00E-EB4A-B76E-B6CED4ED1EEE}" type="sibTrans" cxnId="{381EA701-289F-AD4B-9FA4-8BC8928D7B00}">
      <dgm:prSet/>
      <dgm:spPr/>
      <dgm:t>
        <a:bodyPr/>
        <a:lstStyle/>
        <a:p>
          <a:endParaRPr lang="en-US"/>
        </a:p>
      </dgm:t>
    </dgm:pt>
    <dgm:pt modelId="{30CA52F9-53A3-3348-94AA-841006D35DDC}">
      <dgm:prSet custT="1"/>
      <dgm:spPr/>
      <dgm:t>
        <a:bodyPr/>
        <a:lstStyle/>
        <a:p>
          <a:pPr rtl="0"/>
          <a:r>
            <a:rPr lang="en-US" sz="1200" dirty="0"/>
            <a:t>Core 2 Quad provides four cores on a single chip</a:t>
          </a:r>
        </a:p>
      </dgm:t>
    </dgm:pt>
    <dgm:pt modelId="{9DBE64CD-93A7-6A4F-805A-5FBADB9CC07C}" type="parTrans" cxnId="{DF7F3F78-DB6B-6C4B-B7EA-034DF0357CFB}">
      <dgm:prSet/>
      <dgm:spPr/>
      <dgm:t>
        <a:bodyPr/>
        <a:lstStyle/>
        <a:p>
          <a:endParaRPr lang="en-US"/>
        </a:p>
      </dgm:t>
    </dgm:pt>
    <dgm:pt modelId="{5978915E-69D3-8747-BD79-F810C40CE837}" type="sibTrans" cxnId="{DF7F3F78-DB6B-6C4B-B7EA-034DF0357CFB}">
      <dgm:prSet/>
      <dgm:spPr/>
      <dgm:t>
        <a:bodyPr/>
        <a:lstStyle/>
        <a:p>
          <a:endParaRPr lang="en-US"/>
        </a:p>
      </dgm:t>
    </dgm:pt>
    <dgm:pt modelId="{C44F6141-B029-B54E-9EB4-13B365A9AFB7}">
      <dgm:prSet custT="1"/>
      <dgm:spPr/>
      <dgm:t>
        <a:bodyPr/>
        <a:lstStyle/>
        <a:p>
          <a:pPr rtl="0"/>
          <a:r>
            <a:rPr lang="en-US" sz="1200" dirty="0"/>
            <a:t>More recent Core offerings have up to 10 cores per chip</a:t>
          </a:r>
        </a:p>
      </dgm:t>
    </dgm:pt>
    <dgm:pt modelId="{8069DB9F-A878-744C-A4A1-E603CA4DC361}" type="parTrans" cxnId="{B845F216-DD23-8043-A38D-4634FB303C1B}">
      <dgm:prSet/>
      <dgm:spPr/>
      <dgm:t>
        <a:bodyPr/>
        <a:lstStyle/>
        <a:p>
          <a:endParaRPr lang="en-US"/>
        </a:p>
      </dgm:t>
    </dgm:pt>
    <dgm:pt modelId="{B57F7F3D-9490-3A43-8BE4-C782F6E8A093}" type="sibTrans" cxnId="{B845F216-DD23-8043-A38D-4634FB303C1B}">
      <dgm:prSet/>
      <dgm:spPr/>
      <dgm:t>
        <a:bodyPr/>
        <a:lstStyle/>
        <a:p>
          <a:endParaRPr lang="en-US"/>
        </a:p>
      </dgm:t>
    </dgm:pt>
    <dgm:pt modelId="{379F2049-138E-7846-8827-A017270CF4A2}">
      <dgm:prSet custT="1"/>
      <dgm:spPr/>
      <dgm:t>
        <a:bodyPr/>
        <a:lstStyle/>
        <a:p>
          <a:pPr rtl="0"/>
          <a:r>
            <a:rPr lang="en-US" sz="1200" dirty="0"/>
            <a:t>An important addition to the architecture was the Advanced Vector Extensions instruction set</a:t>
          </a:r>
        </a:p>
      </dgm:t>
    </dgm:pt>
    <dgm:pt modelId="{34903CA0-00CE-144F-A3D9-D0C38B8F4BFC}" type="parTrans" cxnId="{FE7EFEC6-D425-FC4C-8438-5549ACEEFE8D}">
      <dgm:prSet/>
      <dgm:spPr/>
      <dgm:t>
        <a:bodyPr/>
        <a:lstStyle/>
        <a:p>
          <a:endParaRPr lang="en-US"/>
        </a:p>
      </dgm:t>
    </dgm:pt>
    <dgm:pt modelId="{6140778A-2D97-524E-88FD-47843E4F9B1B}" type="sibTrans" cxnId="{FE7EFEC6-D425-FC4C-8438-5549ACEEFE8D}">
      <dgm:prSet/>
      <dgm:spPr/>
      <dgm:t>
        <a:bodyPr/>
        <a:lstStyle/>
        <a:p>
          <a:endParaRPr lang="en-US"/>
        </a:p>
      </dgm:t>
    </dgm:pt>
    <dgm:pt modelId="{9D2D01CA-1D55-0F46-BC29-99A0F947701A}" type="pres">
      <dgm:prSet presAssocID="{B127938E-50F4-C34B-B020-995D5DBE4B6C}" presName="linear" presStyleCnt="0">
        <dgm:presLayoutVars>
          <dgm:dir/>
          <dgm:animLvl val="lvl"/>
          <dgm:resizeHandles val="exact"/>
        </dgm:presLayoutVars>
      </dgm:prSet>
      <dgm:spPr/>
    </dgm:pt>
    <dgm:pt modelId="{673E9EDD-1D12-4348-A869-17F135B64E15}" type="pres">
      <dgm:prSet presAssocID="{569F40F4-D001-2049-8492-EB93961CF23A}" presName="parentLin" presStyleCnt="0"/>
      <dgm:spPr/>
    </dgm:pt>
    <dgm:pt modelId="{D3F96DF1-E87F-884C-A16C-37C7589E4FA8}" type="pres">
      <dgm:prSet presAssocID="{569F40F4-D001-2049-8492-EB93961CF23A}" presName="parentLeftMargin" presStyleLbl="node1" presStyleIdx="0" presStyleCnt="7"/>
      <dgm:spPr/>
    </dgm:pt>
    <dgm:pt modelId="{926171EE-F438-0343-92FF-E27C41A5667F}" type="pres">
      <dgm:prSet presAssocID="{569F40F4-D001-2049-8492-EB93961CF23A}" presName="parentText" presStyleLbl="node1" presStyleIdx="0" presStyleCnt="7" custLinFactX="-2825" custLinFactNeighborX="-100000" custLinFactNeighborY="-24057">
        <dgm:presLayoutVars>
          <dgm:chMax val="0"/>
          <dgm:bulletEnabled val="1"/>
        </dgm:presLayoutVars>
      </dgm:prSet>
      <dgm:spPr/>
    </dgm:pt>
    <dgm:pt modelId="{5754B45F-0820-B645-B13A-4A40E63AD8F0}" type="pres">
      <dgm:prSet presAssocID="{569F40F4-D001-2049-8492-EB93961CF23A}" presName="negativeSpace" presStyleCnt="0"/>
      <dgm:spPr/>
    </dgm:pt>
    <dgm:pt modelId="{E5788940-4630-5F4E-998C-D3076EFFC840}" type="pres">
      <dgm:prSet presAssocID="{569F40F4-D001-2049-8492-EB93961CF23A}" presName="childText" presStyleLbl="conFgAcc1" presStyleIdx="0" presStyleCnt="7">
        <dgm:presLayoutVars>
          <dgm:bulletEnabled val="1"/>
        </dgm:presLayoutVars>
      </dgm:prSet>
      <dgm:spPr/>
    </dgm:pt>
    <dgm:pt modelId="{5A59E66C-6170-D548-A4C2-B3F1055FD119}" type="pres">
      <dgm:prSet presAssocID="{0CC9D92F-AEC6-5A45-9B0E-15B8B13951FD}" presName="spaceBetweenRectangles" presStyleCnt="0"/>
      <dgm:spPr/>
    </dgm:pt>
    <dgm:pt modelId="{73031C4F-D6C6-2C40-80DB-D69A38CE099E}" type="pres">
      <dgm:prSet presAssocID="{6A7BA4CB-D5FC-E841-BFAD-8C64E2BDA7A5}" presName="parentLin" presStyleCnt="0"/>
      <dgm:spPr/>
    </dgm:pt>
    <dgm:pt modelId="{3FA5681F-4DB5-394C-A05D-E513C59DEBC0}" type="pres">
      <dgm:prSet presAssocID="{6A7BA4CB-D5FC-E841-BFAD-8C64E2BDA7A5}" presName="parentLeftMargin" presStyleLbl="node1" presStyleIdx="0" presStyleCnt="7"/>
      <dgm:spPr/>
    </dgm:pt>
    <dgm:pt modelId="{87AF5CD5-0F4E-AE4E-ACEF-15012E170E95}" type="pres">
      <dgm:prSet presAssocID="{6A7BA4CB-D5FC-E841-BFAD-8C64E2BDA7A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EC22B64-02F5-4149-AA26-23AE628C33A9}" type="pres">
      <dgm:prSet presAssocID="{6A7BA4CB-D5FC-E841-BFAD-8C64E2BDA7A5}" presName="negativeSpace" presStyleCnt="0"/>
      <dgm:spPr/>
    </dgm:pt>
    <dgm:pt modelId="{DF8C5430-0B8A-3E4F-8CE4-876B02EC3DF9}" type="pres">
      <dgm:prSet presAssocID="{6A7BA4CB-D5FC-E841-BFAD-8C64E2BDA7A5}" presName="childText" presStyleLbl="conFgAcc1" presStyleIdx="1" presStyleCnt="7">
        <dgm:presLayoutVars>
          <dgm:bulletEnabled val="1"/>
        </dgm:presLayoutVars>
      </dgm:prSet>
      <dgm:spPr/>
    </dgm:pt>
    <dgm:pt modelId="{380EAE3E-7B46-B445-B01B-6F4E4E77A1EF}" type="pres">
      <dgm:prSet presAssocID="{87877A37-63D5-4544-B4AD-4A1F977F4EBF}" presName="spaceBetweenRectangles" presStyleCnt="0"/>
      <dgm:spPr/>
    </dgm:pt>
    <dgm:pt modelId="{1A914CAF-04A4-564A-AACC-A764A8CCEFEE}" type="pres">
      <dgm:prSet presAssocID="{44BDCDB9-7728-424C-B69B-2A96ABE9F763}" presName="parentLin" presStyleCnt="0"/>
      <dgm:spPr/>
    </dgm:pt>
    <dgm:pt modelId="{CA200294-5FB6-4F47-B825-5BD863ECE0F3}" type="pres">
      <dgm:prSet presAssocID="{44BDCDB9-7728-424C-B69B-2A96ABE9F763}" presName="parentLeftMargin" presStyleLbl="node1" presStyleIdx="1" presStyleCnt="7"/>
      <dgm:spPr/>
    </dgm:pt>
    <dgm:pt modelId="{BA480AEB-DDB8-9F42-94A4-E7766303C930}" type="pres">
      <dgm:prSet presAssocID="{44BDCDB9-7728-424C-B69B-2A96ABE9F76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061FAAF-2E79-7248-ABC6-35D3C19FB480}" type="pres">
      <dgm:prSet presAssocID="{44BDCDB9-7728-424C-B69B-2A96ABE9F763}" presName="negativeSpace" presStyleCnt="0"/>
      <dgm:spPr/>
    </dgm:pt>
    <dgm:pt modelId="{FDA052D9-0AC9-C64B-B9C8-5D43FB2C70FA}" type="pres">
      <dgm:prSet presAssocID="{44BDCDB9-7728-424C-B69B-2A96ABE9F763}" presName="childText" presStyleLbl="conFgAcc1" presStyleIdx="2" presStyleCnt="7">
        <dgm:presLayoutVars>
          <dgm:bulletEnabled val="1"/>
        </dgm:presLayoutVars>
      </dgm:prSet>
      <dgm:spPr/>
    </dgm:pt>
    <dgm:pt modelId="{22501134-DBC1-DA46-BBF6-E475B0822BB9}" type="pres">
      <dgm:prSet presAssocID="{46BC3C16-00B1-7E4E-A68C-06CE78B326F5}" presName="spaceBetweenRectangles" presStyleCnt="0"/>
      <dgm:spPr/>
    </dgm:pt>
    <dgm:pt modelId="{F67C2DDB-E5EF-B247-976A-69D358E7D1D2}" type="pres">
      <dgm:prSet presAssocID="{03D78728-45C4-A348-953A-E0522B0F8C96}" presName="parentLin" presStyleCnt="0"/>
      <dgm:spPr/>
    </dgm:pt>
    <dgm:pt modelId="{1E0CE03A-38F5-7247-B032-DBFF7F2E8E34}" type="pres">
      <dgm:prSet presAssocID="{03D78728-45C4-A348-953A-E0522B0F8C96}" presName="parentLeftMargin" presStyleLbl="node1" presStyleIdx="2" presStyleCnt="7"/>
      <dgm:spPr/>
    </dgm:pt>
    <dgm:pt modelId="{4CE4F232-D387-414D-8CFB-85DC782FED43}" type="pres">
      <dgm:prSet presAssocID="{03D78728-45C4-A348-953A-E0522B0F8C9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63115A-71B3-F148-9F8C-48F6B8CF9F37}" type="pres">
      <dgm:prSet presAssocID="{03D78728-45C4-A348-953A-E0522B0F8C96}" presName="negativeSpace" presStyleCnt="0"/>
      <dgm:spPr/>
    </dgm:pt>
    <dgm:pt modelId="{49E369E3-E773-8142-BD42-3DF55CAC25A8}" type="pres">
      <dgm:prSet presAssocID="{03D78728-45C4-A348-953A-E0522B0F8C96}" presName="childText" presStyleLbl="conFgAcc1" presStyleIdx="3" presStyleCnt="7">
        <dgm:presLayoutVars>
          <dgm:bulletEnabled val="1"/>
        </dgm:presLayoutVars>
      </dgm:prSet>
      <dgm:spPr/>
    </dgm:pt>
    <dgm:pt modelId="{B3864F7F-AC4D-504E-9784-62B96FF70C88}" type="pres">
      <dgm:prSet presAssocID="{62FB60B2-7341-B54C-ADE3-6E8F3FBA3CCE}" presName="spaceBetweenRectangles" presStyleCnt="0"/>
      <dgm:spPr/>
    </dgm:pt>
    <dgm:pt modelId="{71DE48FE-8E62-D548-8C89-A1234A4BC1DC}" type="pres">
      <dgm:prSet presAssocID="{339F5300-0DB9-9D41-8B69-9960F8E24072}" presName="parentLin" presStyleCnt="0"/>
      <dgm:spPr/>
    </dgm:pt>
    <dgm:pt modelId="{64599F17-C088-3E45-ACBA-CEDD66CF1925}" type="pres">
      <dgm:prSet presAssocID="{339F5300-0DB9-9D41-8B69-9960F8E24072}" presName="parentLeftMargin" presStyleLbl="node1" presStyleIdx="3" presStyleCnt="7"/>
      <dgm:spPr/>
    </dgm:pt>
    <dgm:pt modelId="{817D5F10-0EA2-6F40-BE78-64E65F4C27C2}" type="pres">
      <dgm:prSet presAssocID="{339F5300-0DB9-9D41-8B69-9960F8E2407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CCBE217-8199-7A4F-A3EE-57ABD16CBC96}" type="pres">
      <dgm:prSet presAssocID="{339F5300-0DB9-9D41-8B69-9960F8E24072}" presName="negativeSpace" presStyleCnt="0"/>
      <dgm:spPr/>
    </dgm:pt>
    <dgm:pt modelId="{48FDE051-F40E-8640-A8FC-01096C084078}" type="pres">
      <dgm:prSet presAssocID="{339F5300-0DB9-9D41-8B69-9960F8E24072}" presName="childText" presStyleLbl="conFgAcc1" presStyleIdx="4" presStyleCnt="7">
        <dgm:presLayoutVars>
          <dgm:bulletEnabled val="1"/>
        </dgm:presLayoutVars>
      </dgm:prSet>
      <dgm:spPr/>
    </dgm:pt>
    <dgm:pt modelId="{0CC17179-533E-504F-B06D-DBF621616B49}" type="pres">
      <dgm:prSet presAssocID="{9218AE72-C494-0940-ABF1-DB2A0C868BBF}" presName="spaceBetweenRectangles" presStyleCnt="0"/>
      <dgm:spPr/>
    </dgm:pt>
    <dgm:pt modelId="{DB68AA6C-F8BA-6743-82DF-3D94B4C15EE7}" type="pres">
      <dgm:prSet presAssocID="{5D5E80AC-F885-7C43-9268-A36403B1250E}" presName="parentLin" presStyleCnt="0"/>
      <dgm:spPr/>
    </dgm:pt>
    <dgm:pt modelId="{04622D2E-99E9-7F4D-BD32-033B1D5BF269}" type="pres">
      <dgm:prSet presAssocID="{5D5E80AC-F885-7C43-9268-A36403B1250E}" presName="parentLeftMargin" presStyleLbl="node1" presStyleIdx="4" presStyleCnt="7"/>
      <dgm:spPr/>
    </dgm:pt>
    <dgm:pt modelId="{874C754E-516A-9945-A098-B503B8D43702}" type="pres">
      <dgm:prSet presAssocID="{5D5E80AC-F885-7C43-9268-A36403B1250E}" presName="parentText" presStyleLbl="node1" presStyleIdx="5" presStyleCnt="7" custLinFactNeighborX="-91732" custLinFactNeighborY="-11699">
        <dgm:presLayoutVars>
          <dgm:chMax val="0"/>
          <dgm:bulletEnabled val="1"/>
        </dgm:presLayoutVars>
      </dgm:prSet>
      <dgm:spPr/>
    </dgm:pt>
    <dgm:pt modelId="{DDEC5539-67A3-8443-B4F3-7D952D829970}" type="pres">
      <dgm:prSet presAssocID="{5D5E80AC-F885-7C43-9268-A36403B1250E}" presName="negativeSpace" presStyleCnt="0"/>
      <dgm:spPr/>
    </dgm:pt>
    <dgm:pt modelId="{B8BC36A6-E728-5E43-8E36-6AF4256D47B0}" type="pres">
      <dgm:prSet presAssocID="{5D5E80AC-F885-7C43-9268-A36403B1250E}" presName="childText" presStyleLbl="conFgAcc1" presStyleIdx="5" presStyleCnt="7">
        <dgm:presLayoutVars>
          <dgm:bulletEnabled val="1"/>
        </dgm:presLayoutVars>
      </dgm:prSet>
      <dgm:spPr/>
    </dgm:pt>
    <dgm:pt modelId="{A10BAE88-AB82-0D4E-981D-01A7B68856A6}" type="pres">
      <dgm:prSet presAssocID="{6645F16F-133A-9744-853C-95ED98390FDE}" presName="spaceBetweenRectangles" presStyleCnt="0"/>
      <dgm:spPr/>
    </dgm:pt>
    <dgm:pt modelId="{BBCAA45D-C8D0-994B-B723-060A7F7A5466}" type="pres">
      <dgm:prSet presAssocID="{C405D3A9-2378-494D-BF47-739DBC235730}" presName="parentLin" presStyleCnt="0"/>
      <dgm:spPr/>
    </dgm:pt>
    <dgm:pt modelId="{C1F34418-7344-1841-B940-0F8221BCFD0F}" type="pres">
      <dgm:prSet presAssocID="{C405D3A9-2378-494D-BF47-739DBC235730}" presName="parentLeftMargin" presStyleLbl="node1" presStyleIdx="5" presStyleCnt="7"/>
      <dgm:spPr/>
    </dgm:pt>
    <dgm:pt modelId="{BC0D35F7-74B7-754E-83B9-9AB9D4918529}" type="pres">
      <dgm:prSet presAssocID="{C405D3A9-2378-494D-BF47-739DBC235730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D7F1548-1599-BC48-8C27-77ECEFAA9475}" type="pres">
      <dgm:prSet presAssocID="{C405D3A9-2378-494D-BF47-739DBC235730}" presName="negativeSpace" presStyleCnt="0"/>
      <dgm:spPr/>
    </dgm:pt>
    <dgm:pt modelId="{6CAD52E7-AEAA-9A4C-9F8A-9E274D19AD28}" type="pres">
      <dgm:prSet presAssocID="{C405D3A9-2378-494D-BF47-739DBC235730}" presName="childText" presStyleLbl="conFgAcc1" presStyleIdx="6" presStyleCnt="7" custLinFactNeighborX="170" custLinFactNeighborY="6587">
        <dgm:presLayoutVars>
          <dgm:bulletEnabled val="1"/>
        </dgm:presLayoutVars>
      </dgm:prSet>
      <dgm:spPr/>
    </dgm:pt>
  </dgm:ptLst>
  <dgm:cxnLst>
    <dgm:cxn modelId="{381EA701-289F-AD4B-9FA4-8BC8928D7B00}" srcId="{C405D3A9-2378-494D-BF47-739DBC235730}" destId="{A8240000-A112-F644-A117-C4116170132B}" srcOrd="0" destOrd="0" parTransId="{D8F2830E-4C51-DA48-A560-3A4E61824D9C}" sibTransId="{664F4C0B-A00E-EB4A-B76E-B6CED4ED1EEE}"/>
    <dgm:cxn modelId="{BB87DE03-6266-6943-8F5C-146856A4C4F4}" type="presOf" srcId="{47D34B6E-11DE-9A42-9EB7-69085D5DF75B}" destId="{49E369E3-E773-8142-BD42-3DF55CAC25A8}" srcOrd="0" destOrd="1" presId="urn:microsoft.com/office/officeart/2005/8/layout/list1"/>
    <dgm:cxn modelId="{40DA1C07-5878-BE49-BE34-9D33F12DCE32}" type="presOf" srcId="{AAE39385-BF98-D947-B979-F5BD77CF6F71}" destId="{49E369E3-E773-8142-BD42-3DF55CAC25A8}" srcOrd="0" destOrd="0" presId="urn:microsoft.com/office/officeart/2005/8/layout/list1"/>
    <dgm:cxn modelId="{49274609-0832-6C4E-9428-639E5E9A6868}" type="presOf" srcId="{44BDCDB9-7728-424C-B69B-2A96ABE9F763}" destId="{BA480AEB-DDB8-9F42-94A4-E7766303C930}" srcOrd="1" destOrd="0" presId="urn:microsoft.com/office/officeart/2005/8/layout/list1"/>
    <dgm:cxn modelId="{B845F216-DD23-8043-A38D-4634FB303C1B}" srcId="{C405D3A9-2378-494D-BF47-739DBC235730}" destId="{C44F6141-B029-B54E-9EB4-13B365A9AFB7}" srcOrd="2" destOrd="0" parTransId="{8069DB9F-A878-744C-A4A1-E603CA4DC361}" sibTransId="{B57F7F3D-9490-3A43-8BE4-C782F6E8A093}"/>
    <dgm:cxn modelId="{2966811C-C7C7-7B4D-B507-25F11B741878}" srcId="{5D5E80AC-F885-7C43-9268-A36403B1250E}" destId="{02DDEDD6-1B86-1446-A99C-1D81B4302A5C}" srcOrd="0" destOrd="0" parTransId="{D134DFBD-81BC-534B-B21D-DBF70D7913C1}" sibTransId="{A37E4420-83B7-2C44-A779-7308AA9129F5}"/>
    <dgm:cxn modelId="{CA125224-E6F4-D343-805D-00882DFB07D6}" srcId="{44BDCDB9-7728-424C-B69B-2A96ABE9F763}" destId="{B10C4C9F-3EF7-6546-BE7F-B7F3622347D8}" srcOrd="0" destOrd="0" parTransId="{871BEFE0-ECA8-8F40-9883-89B36B8266BD}" sibTransId="{4BAE4655-1BAA-D044-A4F4-CA82668ED604}"/>
    <dgm:cxn modelId="{4B403E2A-A71C-2F43-BB93-AD2CBD02EF22}" type="presOf" srcId="{5E8DC1D0-1295-D540-8DF5-3E2D07CAF092}" destId="{E5788940-4630-5F4E-998C-D3076EFFC840}" srcOrd="0" destOrd="0" presId="urn:microsoft.com/office/officeart/2005/8/layout/list1"/>
    <dgm:cxn modelId="{6E9E6A2B-5B6F-3B49-85BB-11E41047921F}" srcId="{B127938E-50F4-C34B-B020-995D5DBE4B6C}" destId="{C405D3A9-2378-494D-BF47-739DBC235730}" srcOrd="6" destOrd="0" parTransId="{6794EFD4-4C31-D849-943F-CA52C2420E32}" sibTransId="{B089544C-C433-144C-8210-EE0BA7B10C67}"/>
    <dgm:cxn modelId="{72D92534-80E8-3D46-A114-7B800DF1EFD7}" type="presOf" srcId="{02DDEDD6-1B86-1446-A99C-1D81B4302A5C}" destId="{B8BC36A6-E728-5E43-8E36-6AF4256D47B0}" srcOrd="0" destOrd="0" presId="urn:microsoft.com/office/officeart/2005/8/layout/list1"/>
    <dgm:cxn modelId="{CA785438-A5F8-3B46-96E0-2E300D15704D}" type="presOf" srcId="{C405D3A9-2378-494D-BF47-739DBC235730}" destId="{BC0D35F7-74B7-754E-83B9-9AB9D4918529}" srcOrd="1" destOrd="0" presId="urn:microsoft.com/office/officeart/2005/8/layout/list1"/>
    <dgm:cxn modelId="{7D3C5D5B-8322-5741-9D28-88BA8785B203}" type="presOf" srcId="{B10C4C9F-3EF7-6546-BE7F-B7F3622347D8}" destId="{FDA052D9-0AC9-C64B-B9C8-5D43FB2C70FA}" srcOrd="0" destOrd="0" presId="urn:microsoft.com/office/officeart/2005/8/layout/list1"/>
    <dgm:cxn modelId="{AA3AA15C-38B1-834B-A8DC-129A232EC00D}" type="presOf" srcId="{A8240000-A112-F644-A117-C4116170132B}" destId="{6CAD52E7-AEAA-9A4C-9F8A-9E274D19AD28}" srcOrd="0" destOrd="0" presId="urn:microsoft.com/office/officeart/2005/8/layout/list1"/>
    <dgm:cxn modelId="{1DCA2541-187C-CB45-A73B-B9AB44A7F46C}" srcId="{03D78728-45C4-A348-953A-E0522B0F8C96}" destId="{AAE39385-BF98-D947-B979-F5BD77CF6F71}" srcOrd="0" destOrd="0" parTransId="{995626E3-BB01-EF41-82F9-2FDB88CDA58D}" sibTransId="{A7898064-2EDF-E645-B6AB-3B2A5494014C}"/>
    <dgm:cxn modelId="{2FA11463-157E-F44C-B49A-EC79CDC05277}" type="presOf" srcId="{5D5E80AC-F885-7C43-9268-A36403B1250E}" destId="{874C754E-516A-9945-A098-B503B8D43702}" srcOrd="1" destOrd="0" presId="urn:microsoft.com/office/officeart/2005/8/layout/list1"/>
    <dgm:cxn modelId="{0FC56165-750D-8346-B194-8F007D74C15D}" type="presOf" srcId="{C44F6141-B029-B54E-9EB4-13B365A9AFB7}" destId="{6CAD52E7-AEAA-9A4C-9F8A-9E274D19AD28}" srcOrd="0" destOrd="2" presId="urn:microsoft.com/office/officeart/2005/8/layout/list1"/>
    <dgm:cxn modelId="{06382747-01AB-EC46-929A-1286EF534158}" type="presOf" srcId="{569F40F4-D001-2049-8492-EB93961CF23A}" destId="{926171EE-F438-0343-92FF-E27C41A5667F}" srcOrd="1" destOrd="0" presId="urn:microsoft.com/office/officeart/2005/8/layout/list1"/>
    <dgm:cxn modelId="{96B06069-C271-194F-8D48-F00E4C424C34}" type="presOf" srcId="{03D78728-45C4-A348-953A-E0522B0F8C96}" destId="{4CE4F232-D387-414D-8CFB-85DC782FED43}" srcOrd="1" destOrd="0" presId="urn:microsoft.com/office/officeart/2005/8/layout/list1"/>
    <dgm:cxn modelId="{91EA4E4A-A005-4F49-885D-62E4DCC28ECA}" type="presOf" srcId="{44BDCDB9-7728-424C-B69B-2A96ABE9F763}" destId="{CA200294-5FB6-4F47-B825-5BD863ECE0F3}" srcOrd="0" destOrd="0" presId="urn:microsoft.com/office/officeart/2005/8/layout/list1"/>
    <dgm:cxn modelId="{8E4AD06E-ACE5-AB48-89A9-0727A9790240}" type="presOf" srcId="{339F5300-0DB9-9D41-8B69-9960F8E24072}" destId="{817D5F10-0EA2-6F40-BE78-64E65F4C27C2}" srcOrd="1" destOrd="0" presId="urn:microsoft.com/office/officeart/2005/8/layout/list1"/>
    <dgm:cxn modelId="{41AB9853-0C52-944A-8FD7-A3B77A06C3DB}" type="presOf" srcId="{6A7BA4CB-D5FC-E841-BFAD-8C64E2BDA7A5}" destId="{3FA5681F-4DB5-394C-A05D-E513C59DEBC0}" srcOrd="0" destOrd="0" presId="urn:microsoft.com/office/officeart/2005/8/layout/list1"/>
    <dgm:cxn modelId="{A2A7EC56-5CEA-AF48-9833-74628C8F98C9}" srcId="{569F40F4-D001-2049-8492-EB93961CF23A}" destId="{5E8DC1D0-1295-D540-8DF5-3E2D07CAF092}" srcOrd="0" destOrd="0" parTransId="{62F1AE2E-E52E-9B44-A41D-F0B380D0A622}" sibTransId="{4AE42F6F-87DB-174B-96A8-A0589840807A}"/>
    <dgm:cxn modelId="{DF7F3F78-DB6B-6C4B-B7EA-034DF0357CFB}" srcId="{C405D3A9-2378-494D-BF47-739DBC235730}" destId="{30CA52F9-53A3-3348-94AA-841006D35DDC}" srcOrd="1" destOrd="0" parTransId="{9DBE64CD-93A7-6A4F-805A-5FBADB9CC07C}" sibTransId="{5978915E-69D3-8747-BD79-F810C40CE837}"/>
    <dgm:cxn modelId="{9A3DEA7D-B9B3-4E44-9144-0BD38D441240}" srcId="{B127938E-50F4-C34B-B020-995D5DBE4B6C}" destId="{339F5300-0DB9-9D41-8B69-9960F8E24072}" srcOrd="4" destOrd="0" parTransId="{D646A5FC-68D9-1040-90E9-4CB99DAFD171}" sibTransId="{9218AE72-C494-0940-ABF1-DB2A0C868BBF}"/>
    <dgm:cxn modelId="{EFE01D7F-C874-704E-B3A9-A2151D0B4E4C}" type="presOf" srcId="{37A73B84-44FC-2645-9BBC-5780BDFB1398}" destId="{48FDE051-F40E-8640-A8FC-01096C084078}" srcOrd="0" destOrd="0" presId="urn:microsoft.com/office/officeart/2005/8/layout/list1"/>
    <dgm:cxn modelId="{403DC97F-A40D-3E41-A3C7-F7A6F700FE76}" type="presOf" srcId="{C405D3A9-2378-494D-BF47-739DBC235730}" destId="{C1F34418-7344-1841-B940-0F8221BCFD0F}" srcOrd="0" destOrd="0" presId="urn:microsoft.com/office/officeart/2005/8/layout/list1"/>
    <dgm:cxn modelId="{C220D081-C0B5-2348-B783-FBACE45EDA0A}" srcId="{B127938E-50F4-C34B-B020-995D5DBE4B6C}" destId="{5D5E80AC-F885-7C43-9268-A36403B1250E}" srcOrd="5" destOrd="0" parTransId="{920E4C71-149A-B940-96D4-4E0F2F4E36F2}" sibTransId="{6645F16F-133A-9744-853C-95ED98390FDE}"/>
    <dgm:cxn modelId="{4FB9BC85-E2AB-9346-A19D-74AEE32DB777}" type="presOf" srcId="{5D5E80AC-F885-7C43-9268-A36403B1250E}" destId="{04622D2E-99E9-7F4D-BD32-033B1D5BF269}" srcOrd="0" destOrd="0" presId="urn:microsoft.com/office/officeart/2005/8/layout/list1"/>
    <dgm:cxn modelId="{F8153A87-B26D-0541-ABBD-ABBB9013D516}" type="presOf" srcId="{6A7BA4CB-D5FC-E841-BFAD-8C64E2BDA7A5}" destId="{87AF5CD5-0F4E-AE4E-ACEF-15012E170E95}" srcOrd="1" destOrd="0" presId="urn:microsoft.com/office/officeart/2005/8/layout/list1"/>
    <dgm:cxn modelId="{97D4A587-5616-5744-A0AF-1ACDA572E89D}" srcId="{6A7BA4CB-D5FC-E841-BFAD-8C64E2BDA7A5}" destId="{412936DE-44A7-8A47-B985-F8D0E7414BA5}" srcOrd="0" destOrd="0" parTransId="{DDE61435-C888-5347-8CA9-2D6F96A54C5C}" sibTransId="{79C6E61C-0577-3C42-BB4E-2D0886C2A44A}"/>
    <dgm:cxn modelId="{BE71E49A-B00F-6D4E-957E-BD80C5CE541D}" srcId="{B127938E-50F4-C34B-B020-995D5DBE4B6C}" destId="{569F40F4-D001-2049-8492-EB93961CF23A}" srcOrd="0" destOrd="0" parTransId="{30D6D011-AB9B-5446-862C-1CF16F9C532C}" sibTransId="{0CC9D92F-AEC6-5A45-9B0E-15B8B13951FD}"/>
    <dgm:cxn modelId="{879007A4-451B-074F-B2A7-3F544E8C5502}" srcId="{B127938E-50F4-C34B-B020-995D5DBE4B6C}" destId="{44BDCDB9-7728-424C-B69B-2A96ABE9F763}" srcOrd="2" destOrd="0" parTransId="{006E554D-E678-FB4C-80A9-A13A7F7F0183}" sibTransId="{46BC3C16-00B1-7E4E-A68C-06CE78B326F5}"/>
    <dgm:cxn modelId="{DA8B5AB1-E47A-3A4A-839B-C28C62A124A3}" type="presOf" srcId="{B127938E-50F4-C34B-B020-995D5DBE4B6C}" destId="{9D2D01CA-1D55-0F46-BC29-99A0F947701A}" srcOrd="0" destOrd="0" presId="urn:microsoft.com/office/officeart/2005/8/layout/list1"/>
    <dgm:cxn modelId="{D3374CBC-D34A-9B49-AC15-6536ACF57C99}" type="presOf" srcId="{379F2049-138E-7846-8827-A017270CF4A2}" destId="{6CAD52E7-AEAA-9A4C-9F8A-9E274D19AD28}" srcOrd="0" destOrd="3" presId="urn:microsoft.com/office/officeart/2005/8/layout/list1"/>
    <dgm:cxn modelId="{98CCAFC1-793B-1B45-8166-10C0E658ADDE}" type="presOf" srcId="{30CA52F9-53A3-3348-94AA-841006D35DDC}" destId="{6CAD52E7-AEAA-9A4C-9F8A-9E274D19AD28}" srcOrd="0" destOrd="1" presId="urn:microsoft.com/office/officeart/2005/8/layout/list1"/>
    <dgm:cxn modelId="{8E8DB0C3-0470-F24C-BD7B-9934C602F4E2}" srcId="{B127938E-50F4-C34B-B020-995D5DBE4B6C}" destId="{6A7BA4CB-D5FC-E841-BFAD-8C64E2BDA7A5}" srcOrd="1" destOrd="0" parTransId="{2766593E-55A8-004A-8FDD-37EE80A4AE58}" sibTransId="{87877A37-63D5-4544-B4AD-4A1F977F4EBF}"/>
    <dgm:cxn modelId="{1EE5B1C5-AC79-D74D-8416-32A23541D66F}" srcId="{B127938E-50F4-C34B-B020-995D5DBE4B6C}" destId="{03D78728-45C4-A348-953A-E0522B0F8C96}" srcOrd="3" destOrd="0" parTransId="{140B9892-EA59-F340-989F-B27FCC6AD1C9}" sibTransId="{62FB60B2-7341-B54C-ADE3-6E8F3FBA3CCE}"/>
    <dgm:cxn modelId="{FE7EFEC6-D425-FC4C-8438-5549ACEEFE8D}" srcId="{C405D3A9-2378-494D-BF47-739DBC235730}" destId="{379F2049-138E-7846-8827-A017270CF4A2}" srcOrd="3" destOrd="0" parTransId="{34903CA0-00CE-144F-A3D9-D0C38B8F4BFC}" sibTransId="{6140778A-2D97-524E-88FD-47843E4F9B1B}"/>
    <dgm:cxn modelId="{8CC63FCD-50CC-6B48-ADB0-6031EF4B310A}" type="presOf" srcId="{412936DE-44A7-8A47-B985-F8D0E7414BA5}" destId="{DF8C5430-0B8A-3E4F-8CE4-876B02EC3DF9}" srcOrd="0" destOrd="0" presId="urn:microsoft.com/office/officeart/2005/8/layout/list1"/>
    <dgm:cxn modelId="{03B004DA-BEBF-2540-BA0C-2F2B9546E5C9}" srcId="{339F5300-0DB9-9D41-8B69-9960F8E24072}" destId="{37A73B84-44FC-2645-9BBC-5780BDFB1398}" srcOrd="0" destOrd="0" parTransId="{D641B560-CCE0-0B4E-A4E6-460777EB0125}" sibTransId="{82E2E51B-8AA8-104A-B6BB-AD8AC1239011}"/>
    <dgm:cxn modelId="{1D8241DB-FD03-C345-8EC3-CF623A56B8BC}" type="presOf" srcId="{339F5300-0DB9-9D41-8B69-9960F8E24072}" destId="{64599F17-C088-3E45-ACBA-CEDD66CF1925}" srcOrd="0" destOrd="0" presId="urn:microsoft.com/office/officeart/2005/8/layout/list1"/>
    <dgm:cxn modelId="{565D8FE6-3E21-9E4F-9B86-93DD6BA63DB9}" type="presOf" srcId="{569F40F4-D001-2049-8492-EB93961CF23A}" destId="{D3F96DF1-E87F-884C-A16C-37C7589E4FA8}" srcOrd="0" destOrd="0" presId="urn:microsoft.com/office/officeart/2005/8/layout/list1"/>
    <dgm:cxn modelId="{F2A529FD-CE56-CF4C-8C12-433B7AA677CA}" type="presOf" srcId="{03D78728-45C4-A348-953A-E0522B0F8C96}" destId="{1E0CE03A-38F5-7247-B032-DBFF7F2E8E34}" srcOrd="0" destOrd="0" presId="urn:microsoft.com/office/officeart/2005/8/layout/list1"/>
    <dgm:cxn modelId="{BBE121FF-B78E-EC4A-9897-ABBE4FFD5C32}" srcId="{03D78728-45C4-A348-953A-E0522B0F8C96}" destId="{47D34B6E-11DE-9A42-9EB7-69085D5DF75B}" srcOrd="1" destOrd="0" parTransId="{3AEA75BA-C73E-B742-A3D1-9F8411B58091}" sibTransId="{3DF0D608-F0B0-6D45-A65D-00C6FB7B7933}"/>
    <dgm:cxn modelId="{FBA4632F-2960-0546-B4E2-F76EEF1B1E8A}" type="presParOf" srcId="{9D2D01CA-1D55-0F46-BC29-99A0F947701A}" destId="{673E9EDD-1D12-4348-A869-17F135B64E15}" srcOrd="0" destOrd="0" presId="urn:microsoft.com/office/officeart/2005/8/layout/list1"/>
    <dgm:cxn modelId="{F919124F-DD82-3A4B-AC38-08F07483A24B}" type="presParOf" srcId="{673E9EDD-1D12-4348-A869-17F135B64E15}" destId="{D3F96DF1-E87F-884C-A16C-37C7589E4FA8}" srcOrd="0" destOrd="0" presId="urn:microsoft.com/office/officeart/2005/8/layout/list1"/>
    <dgm:cxn modelId="{ED69A719-263B-3244-8532-D5E31C97A0B1}" type="presParOf" srcId="{673E9EDD-1D12-4348-A869-17F135B64E15}" destId="{926171EE-F438-0343-92FF-E27C41A5667F}" srcOrd="1" destOrd="0" presId="urn:microsoft.com/office/officeart/2005/8/layout/list1"/>
    <dgm:cxn modelId="{9C87298C-1FD9-894A-8C06-D601CBDF8E68}" type="presParOf" srcId="{9D2D01CA-1D55-0F46-BC29-99A0F947701A}" destId="{5754B45F-0820-B645-B13A-4A40E63AD8F0}" srcOrd="1" destOrd="0" presId="urn:microsoft.com/office/officeart/2005/8/layout/list1"/>
    <dgm:cxn modelId="{5CB3E7BC-3837-3448-9FCC-CBE0750DB7E7}" type="presParOf" srcId="{9D2D01CA-1D55-0F46-BC29-99A0F947701A}" destId="{E5788940-4630-5F4E-998C-D3076EFFC840}" srcOrd="2" destOrd="0" presId="urn:microsoft.com/office/officeart/2005/8/layout/list1"/>
    <dgm:cxn modelId="{D9F9E9E9-CCFC-CC4B-9AD9-A11692CDE6DA}" type="presParOf" srcId="{9D2D01CA-1D55-0F46-BC29-99A0F947701A}" destId="{5A59E66C-6170-D548-A4C2-B3F1055FD119}" srcOrd="3" destOrd="0" presId="urn:microsoft.com/office/officeart/2005/8/layout/list1"/>
    <dgm:cxn modelId="{DA2B43B2-C498-454D-B272-E16C52FAFB49}" type="presParOf" srcId="{9D2D01CA-1D55-0F46-BC29-99A0F947701A}" destId="{73031C4F-D6C6-2C40-80DB-D69A38CE099E}" srcOrd="4" destOrd="0" presId="urn:microsoft.com/office/officeart/2005/8/layout/list1"/>
    <dgm:cxn modelId="{BE02D9EB-7C11-6744-A2DE-F6899BF12192}" type="presParOf" srcId="{73031C4F-D6C6-2C40-80DB-D69A38CE099E}" destId="{3FA5681F-4DB5-394C-A05D-E513C59DEBC0}" srcOrd="0" destOrd="0" presId="urn:microsoft.com/office/officeart/2005/8/layout/list1"/>
    <dgm:cxn modelId="{39268314-84BD-A344-B18F-6BE574D38189}" type="presParOf" srcId="{73031C4F-D6C6-2C40-80DB-D69A38CE099E}" destId="{87AF5CD5-0F4E-AE4E-ACEF-15012E170E95}" srcOrd="1" destOrd="0" presId="urn:microsoft.com/office/officeart/2005/8/layout/list1"/>
    <dgm:cxn modelId="{E257EB2A-7324-F14D-B855-FE121F56944A}" type="presParOf" srcId="{9D2D01CA-1D55-0F46-BC29-99A0F947701A}" destId="{2EC22B64-02F5-4149-AA26-23AE628C33A9}" srcOrd="5" destOrd="0" presId="urn:microsoft.com/office/officeart/2005/8/layout/list1"/>
    <dgm:cxn modelId="{42EA0113-7F65-4048-B73D-5E5AE9068C08}" type="presParOf" srcId="{9D2D01CA-1D55-0F46-BC29-99A0F947701A}" destId="{DF8C5430-0B8A-3E4F-8CE4-876B02EC3DF9}" srcOrd="6" destOrd="0" presId="urn:microsoft.com/office/officeart/2005/8/layout/list1"/>
    <dgm:cxn modelId="{2E27C12C-2D0B-B446-8A41-B3D7D1558472}" type="presParOf" srcId="{9D2D01CA-1D55-0F46-BC29-99A0F947701A}" destId="{380EAE3E-7B46-B445-B01B-6F4E4E77A1EF}" srcOrd="7" destOrd="0" presId="urn:microsoft.com/office/officeart/2005/8/layout/list1"/>
    <dgm:cxn modelId="{DAC5A22F-9C26-1145-ADF7-9A07C15B68C4}" type="presParOf" srcId="{9D2D01CA-1D55-0F46-BC29-99A0F947701A}" destId="{1A914CAF-04A4-564A-AACC-A764A8CCEFEE}" srcOrd="8" destOrd="0" presId="urn:microsoft.com/office/officeart/2005/8/layout/list1"/>
    <dgm:cxn modelId="{FBCF9F95-4EB3-B241-8440-68418E1F6816}" type="presParOf" srcId="{1A914CAF-04A4-564A-AACC-A764A8CCEFEE}" destId="{CA200294-5FB6-4F47-B825-5BD863ECE0F3}" srcOrd="0" destOrd="0" presId="urn:microsoft.com/office/officeart/2005/8/layout/list1"/>
    <dgm:cxn modelId="{1A914409-E741-4445-896F-B4378170023C}" type="presParOf" srcId="{1A914CAF-04A4-564A-AACC-A764A8CCEFEE}" destId="{BA480AEB-DDB8-9F42-94A4-E7766303C930}" srcOrd="1" destOrd="0" presId="urn:microsoft.com/office/officeart/2005/8/layout/list1"/>
    <dgm:cxn modelId="{DB4E0692-ED12-FE45-985B-5DBAC7777D3B}" type="presParOf" srcId="{9D2D01CA-1D55-0F46-BC29-99A0F947701A}" destId="{F061FAAF-2E79-7248-ABC6-35D3C19FB480}" srcOrd="9" destOrd="0" presId="urn:microsoft.com/office/officeart/2005/8/layout/list1"/>
    <dgm:cxn modelId="{263923F1-146D-5944-AA8E-8D6C9CE452F7}" type="presParOf" srcId="{9D2D01CA-1D55-0F46-BC29-99A0F947701A}" destId="{FDA052D9-0AC9-C64B-B9C8-5D43FB2C70FA}" srcOrd="10" destOrd="0" presId="urn:microsoft.com/office/officeart/2005/8/layout/list1"/>
    <dgm:cxn modelId="{B3E3A118-61A5-B749-B344-B5BCF7CD0248}" type="presParOf" srcId="{9D2D01CA-1D55-0F46-BC29-99A0F947701A}" destId="{22501134-DBC1-DA46-BBF6-E475B0822BB9}" srcOrd="11" destOrd="0" presId="urn:microsoft.com/office/officeart/2005/8/layout/list1"/>
    <dgm:cxn modelId="{4083CC65-DA08-AE4A-B995-E3DCE22E7777}" type="presParOf" srcId="{9D2D01CA-1D55-0F46-BC29-99A0F947701A}" destId="{F67C2DDB-E5EF-B247-976A-69D358E7D1D2}" srcOrd="12" destOrd="0" presId="urn:microsoft.com/office/officeart/2005/8/layout/list1"/>
    <dgm:cxn modelId="{7BABEA95-9913-0F4E-B4E4-C4432BEE961C}" type="presParOf" srcId="{F67C2DDB-E5EF-B247-976A-69D358E7D1D2}" destId="{1E0CE03A-38F5-7247-B032-DBFF7F2E8E34}" srcOrd="0" destOrd="0" presId="urn:microsoft.com/office/officeart/2005/8/layout/list1"/>
    <dgm:cxn modelId="{E841E399-9F01-5945-B6BB-07AE7F8EF176}" type="presParOf" srcId="{F67C2DDB-E5EF-B247-976A-69D358E7D1D2}" destId="{4CE4F232-D387-414D-8CFB-85DC782FED43}" srcOrd="1" destOrd="0" presId="urn:microsoft.com/office/officeart/2005/8/layout/list1"/>
    <dgm:cxn modelId="{4B4B1CA7-7DAF-EA42-857B-1245A9ABB5FB}" type="presParOf" srcId="{9D2D01CA-1D55-0F46-BC29-99A0F947701A}" destId="{DF63115A-71B3-F148-9F8C-48F6B8CF9F37}" srcOrd="13" destOrd="0" presId="urn:microsoft.com/office/officeart/2005/8/layout/list1"/>
    <dgm:cxn modelId="{47BD15E9-ABEB-EA4B-8995-71188621B222}" type="presParOf" srcId="{9D2D01CA-1D55-0F46-BC29-99A0F947701A}" destId="{49E369E3-E773-8142-BD42-3DF55CAC25A8}" srcOrd="14" destOrd="0" presId="urn:microsoft.com/office/officeart/2005/8/layout/list1"/>
    <dgm:cxn modelId="{8B7FA081-56C4-844B-8ECA-FB3DB7F02128}" type="presParOf" srcId="{9D2D01CA-1D55-0F46-BC29-99A0F947701A}" destId="{B3864F7F-AC4D-504E-9784-62B96FF70C88}" srcOrd="15" destOrd="0" presId="urn:microsoft.com/office/officeart/2005/8/layout/list1"/>
    <dgm:cxn modelId="{D6029360-9F78-8745-B0FE-E7A61AB5DE0C}" type="presParOf" srcId="{9D2D01CA-1D55-0F46-BC29-99A0F947701A}" destId="{71DE48FE-8E62-D548-8C89-A1234A4BC1DC}" srcOrd="16" destOrd="0" presId="urn:microsoft.com/office/officeart/2005/8/layout/list1"/>
    <dgm:cxn modelId="{A5BEFC95-2CD0-DE4E-94DD-27501D84640B}" type="presParOf" srcId="{71DE48FE-8E62-D548-8C89-A1234A4BC1DC}" destId="{64599F17-C088-3E45-ACBA-CEDD66CF1925}" srcOrd="0" destOrd="0" presId="urn:microsoft.com/office/officeart/2005/8/layout/list1"/>
    <dgm:cxn modelId="{21E8F106-062C-0B47-9B8B-6A240418ADA1}" type="presParOf" srcId="{71DE48FE-8E62-D548-8C89-A1234A4BC1DC}" destId="{817D5F10-0EA2-6F40-BE78-64E65F4C27C2}" srcOrd="1" destOrd="0" presId="urn:microsoft.com/office/officeart/2005/8/layout/list1"/>
    <dgm:cxn modelId="{679F1E71-8C66-EA4D-850A-6B0B654F4A39}" type="presParOf" srcId="{9D2D01CA-1D55-0F46-BC29-99A0F947701A}" destId="{3CCBE217-8199-7A4F-A3EE-57ABD16CBC96}" srcOrd="17" destOrd="0" presId="urn:microsoft.com/office/officeart/2005/8/layout/list1"/>
    <dgm:cxn modelId="{DD2943BA-13CD-144A-84E6-821DE4826EE0}" type="presParOf" srcId="{9D2D01CA-1D55-0F46-BC29-99A0F947701A}" destId="{48FDE051-F40E-8640-A8FC-01096C084078}" srcOrd="18" destOrd="0" presId="urn:microsoft.com/office/officeart/2005/8/layout/list1"/>
    <dgm:cxn modelId="{3C6AD34C-C501-774E-98DC-E515227720A7}" type="presParOf" srcId="{9D2D01CA-1D55-0F46-BC29-99A0F947701A}" destId="{0CC17179-533E-504F-B06D-DBF621616B49}" srcOrd="19" destOrd="0" presId="urn:microsoft.com/office/officeart/2005/8/layout/list1"/>
    <dgm:cxn modelId="{CB2231B3-8C3B-E842-8A76-F748BCA3F3CF}" type="presParOf" srcId="{9D2D01CA-1D55-0F46-BC29-99A0F947701A}" destId="{DB68AA6C-F8BA-6743-82DF-3D94B4C15EE7}" srcOrd="20" destOrd="0" presId="urn:microsoft.com/office/officeart/2005/8/layout/list1"/>
    <dgm:cxn modelId="{F5F7F775-E220-964E-A0B3-11D059779E54}" type="presParOf" srcId="{DB68AA6C-F8BA-6743-82DF-3D94B4C15EE7}" destId="{04622D2E-99E9-7F4D-BD32-033B1D5BF269}" srcOrd="0" destOrd="0" presId="urn:microsoft.com/office/officeart/2005/8/layout/list1"/>
    <dgm:cxn modelId="{D8A5CDE3-BECC-3B44-9C34-2F1080344709}" type="presParOf" srcId="{DB68AA6C-F8BA-6743-82DF-3D94B4C15EE7}" destId="{874C754E-516A-9945-A098-B503B8D43702}" srcOrd="1" destOrd="0" presId="urn:microsoft.com/office/officeart/2005/8/layout/list1"/>
    <dgm:cxn modelId="{0E3E63BA-ADDC-EA40-975B-23FACABDBB4F}" type="presParOf" srcId="{9D2D01CA-1D55-0F46-BC29-99A0F947701A}" destId="{DDEC5539-67A3-8443-B4F3-7D952D829970}" srcOrd="21" destOrd="0" presId="urn:microsoft.com/office/officeart/2005/8/layout/list1"/>
    <dgm:cxn modelId="{018DE34F-39DD-0F42-8D86-E20773CB5659}" type="presParOf" srcId="{9D2D01CA-1D55-0F46-BC29-99A0F947701A}" destId="{B8BC36A6-E728-5E43-8E36-6AF4256D47B0}" srcOrd="22" destOrd="0" presId="urn:microsoft.com/office/officeart/2005/8/layout/list1"/>
    <dgm:cxn modelId="{78330D5B-F9A3-8F48-BDAF-1FD8766CBB36}" type="presParOf" srcId="{9D2D01CA-1D55-0F46-BC29-99A0F947701A}" destId="{A10BAE88-AB82-0D4E-981D-01A7B68856A6}" srcOrd="23" destOrd="0" presId="urn:microsoft.com/office/officeart/2005/8/layout/list1"/>
    <dgm:cxn modelId="{09CA2363-F26A-4C43-B908-7CF30CC023B1}" type="presParOf" srcId="{9D2D01CA-1D55-0F46-BC29-99A0F947701A}" destId="{BBCAA45D-C8D0-994B-B723-060A7F7A5466}" srcOrd="24" destOrd="0" presId="urn:microsoft.com/office/officeart/2005/8/layout/list1"/>
    <dgm:cxn modelId="{C000664A-2318-CA4A-AB6A-E6792B6BA00B}" type="presParOf" srcId="{BBCAA45D-C8D0-994B-B723-060A7F7A5466}" destId="{C1F34418-7344-1841-B940-0F8221BCFD0F}" srcOrd="0" destOrd="0" presId="urn:microsoft.com/office/officeart/2005/8/layout/list1"/>
    <dgm:cxn modelId="{CF5E7AA4-B4AB-9D4F-A89A-48A44426CF21}" type="presParOf" srcId="{BBCAA45D-C8D0-994B-B723-060A7F7A5466}" destId="{BC0D35F7-74B7-754E-83B9-9AB9D4918529}" srcOrd="1" destOrd="0" presId="urn:microsoft.com/office/officeart/2005/8/layout/list1"/>
    <dgm:cxn modelId="{2FB79DFE-80B2-8C40-96A4-B441AF414243}" type="presParOf" srcId="{9D2D01CA-1D55-0F46-BC29-99A0F947701A}" destId="{6D7F1548-1599-BC48-8C27-77ECEFAA9475}" srcOrd="25" destOrd="0" presId="urn:microsoft.com/office/officeart/2005/8/layout/list1"/>
    <dgm:cxn modelId="{4C69CA82-19AC-B840-8F6B-7E232BF2E50D}" type="presParOf" srcId="{9D2D01CA-1D55-0F46-BC29-99A0F947701A}" destId="{6CAD52E7-AEAA-9A4C-9F8A-9E274D19AD2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F2892F-FCF7-3A4B-98FF-B2F4650C826A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23246F-22CB-4443-8352-EA007740BEA0}">
      <dgm:prSet/>
      <dgm:spPr/>
      <dgm:t>
        <a:bodyPr/>
        <a:lstStyle/>
        <a:p>
          <a:pPr rtl="0"/>
          <a:r>
            <a:rPr lang="en-US"/>
            <a:t>Refers to a processor architecture that has evolved from RISC design principles and is used in embedded systems</a:t>
          </a:r>
        </a:p>
      </dgm:t>
    </dgm:pt>
    <dgm:pt modelId="{597042A9-26FA-5C48-B0FB-ED65414BA098}" type="parTrans" cxnId="{0B9B3273-E083-6D47-9605-D038113B76FD}">
      <dgm:prSet/>
      <dgm:spPr/>
      <dgm:t>
        <a:bodyPr/>
        <a:lstStyle/>
        <a:p>
          <a:endParaRPr lang="en-US"/>
        </a:p>
      </dgm:t>
    </dgm:pt>
    <dgm:pt modelId="{07B2F954-0EBC-2943-B6CB-B4F187E74277}" type="sibTrans" cxnId="{0B9B3273-E083-6D47-9605-D038113B76FD}">
      <dgm:prSet/>
      <dgm:spPr/>
      <dgm:t>
        <a:bodyPr/>
        <a:lstStyle/>
        <a:p>
          <a:endParaRPr lang="en-US"/>
        </a:p>
      </dgm:t>
    </dgm:pt>
    <dgm:pt modelId="{E741DB30-206C-774F-9FE4-22DEB55538FF}">
      <dgm:prSet/>
      <dgm:spPr/>
      <dgm:t>
        <a:bodyPr/>
        <a:lstStyle/>
        <a:p>
          <a:pPr rtl="0"/>
          <a:r>
            <a:rPr lang="en-US" dirty="0"/>
            <a:t>Family of RISC-based microprocessors and microcontrollers designed by ARM Holdings, Cambridge, England</a:t>
          </a:r>
        </a:p>
      </dgm:t>
    </dgm:pt>
    <dgm:pt modelId="{E11DF189-81A0-DE40-BFC0-797A523C3E95}" type="parTrans" cxnId="{73551A1C-1254-4A42-AF91-0B2DC4A56449}">
      <dgm:prSet/>
      <dgm:spPr/>
      <dgm:t>
        <a:bodyPr/>
        <a:lstStyle/>
        <a:p>
          <a:endParaRPr lang="en-US"/>
        </a:p>
      </dgm:t>
    </dgm:pt>
    <dgm:pt modelId="{FF06B8F3-1F86-8140-9B9F-E235AE5E10C5}" type="sibTrans" cxnId="{73551A1C-1254-4A42-AF91-0B2DC4A56449}">
      <dgm:prSet/>
      <dgm:spPr/>
      <dgm:t>
        <a:bodyPr/>
        <a:lstStyle/>
        <a:p>
          <a:endParaRPr lang="en-US"/>
        </a:p>
      </dgm:t>
    </dgm:pt>
    <dgm:pt modelId="{E24C8E8A-770D-5B42-9276-16CAD8070F05}">
      <dgm:prSet/>
      <dgm:spPr/>
      <dgm:t>
        <a:bodyPr/>
        <a:lstStyle/>
        <a:p>
          <a:pPr rtl="0"/>
          <a:r>
            <a:rPr lang="en-US"/>
            <a:t>Chips are high-speed processors that are known for their small die size and low power requirements</a:t>
          </a:r>
        </a:p>
      </dgm:t>
    </dgm:pt>
    <dgm:pt modelId="{7B4DA492-5B82-0C40-94A2-C1B1175CF320}" type="parTrans" cxnId="{A380C853-BD63-ED44-8CB7-78C75020B6A9}">
      <dgm:prSet/>
      <dgm:spPr/>
      <dgm:t>
        <a:bodyPr/>
        <a:lstStyle/>
        <a:p>
          <a:endParaRPr lang="en-US"/>
        </a:p>
      </dgm:t>
    </dgm:pt>
    <dgm:pt modelId="{482C19A7-4BEC-7642-A198-D0ABB1202A63}" type="sibTrans" cxnId="{A380C853-BD63-ED44-8CB7-78C75020B6A9}">
      <dgm:prSet/>
      <dgm:spPr/>
      <dgm:t>
        <a:bodyPr/>
        <a:lstStyle/>
        <a:p>
          <a:endParaRPr lang="en-US"/>
        </a:p>
      </dgm:t>
    </dgm:pt>
    <dgm:pt modelId="{6E0E09CF-535C-9F4A-9D42-DCA4647452B0}">
      <dgm:prSet/>
      <dgm:spPr/>
      <dgm:t>
        <a:bodyPr/>
        <a:lstStyle/>
        <a:p>
          <a:pPr rtl="0"/>
          <a:r>
            <a:rPr lang="en-US"/>
            <a:t>Probably the most widely used embedded processor architecture and indeed the most widely used processor architecture of any kind in the world</a:t>
          </a:r>
        </a:p>
      </dgm:t>
    </dgm:pt>
    <dgm:pt modelId="{0FA56BE3-C9E3-CF45-9C91-DCD16A1C680C}" type="parTrans" cxnId="{0583210F-6658-E941-97B5-990E4BF53B0E}">
      <dgm:prSet/>
      <dgm:spPr/>
      <dgm:t>
        <a:bodyPr/>
        <a:lstStyle/>
        <a:p>
          <a:endParaRPr lang="en-US"/>
        </a:p>
      </dgm:t>
    </dgm:pt>
    <dgm:pt modelId="{913AF2FA-D9DD-6A44-BACF-81C7590E85C8}" type="sibTrans" cxnId="{0583210F-6658-E941-97B5-990E4BF53B0E}">
      <dgm:prSet/>
      <dgm:spPr/>
      <dgm:t>
        <a:bodyPr/>
        <a:lstStyle/>
        <a:p>
          <a:endParaRPr lang="en-US"/>
        </a:p>
      </dgm:t>
    </dgm:pt>
    <dgm:pt modelId="{4C699249-4DD6-B04C-8DE1-FD90DFF21924}">
      <dgm:prSet/>
      <dgm:spPr/>
      <dgm:t>
        <a:bodyPr/>
        <a:lstStyle/>
        <a:p>
          <a:pPr rtl="0"/>
          <a:r>
            <a:rPr lang="en-US"/>
            <a:t>Acorn RISC Machine/Advanced RISC Machine</a:t>
          </a:r>
        </a:p>
      </dgm:t>
    </dgm:pt>
    <dgm:pt modelId="{641C02CC-C464-5749-9F00-88CCBC3A2BF1}" type="parTrans" cxnId="{D9427F64-74F0-3748-8569-AD6417A0EB19}">
      <dgm:prSet/>
      <dgm:spPr/>
      <dgm:t>
        <a:bodyPr/>
        <a:lstStyle/>
        <a:p>
          <a:endParaRPr lang="en-US"/>
        </a:p>
      </dgm:t>
    </dgm:pt>
    <dgm:pt modelId="{5FB25D44-B2D6-FE42-8282-DC4B82756DF5}" type="sibTrans" cxnId="{D9427F64-74F0-3748-8569-AD6417A0EB19}">
      <dgm:prSet/>
      <dgm:spPr/>
      <dgm:t>
        <a:bodyPr/>
        <a:lstStyle/>
        <a:p>
          <a:endParaRPr lang="en-US"/>
        </a:p>
      </dgm:t>
    </dgm:pt>
    <dgm:pt modelId="{4CAA11AB-C3B6-7742-B856-B8BEE4690829}" type="pres">
      <dgm:prSet presAssocID="{FBF2892F-FCF7-3A4B-98FF-B2F4650C826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E5E71E9-02DD-8F4B-A764-3EE25B482476}" type="pres">
      <dgm:prSet presAssocID="{1123246F-22CB-4443-8352-EA007740BEA0}" presName="circle1" presStyleLbl="node1" presStyleIdx="0" presStyleCnt="5"/>
      <dgm:spPr/>
    </dgm:pt>
    <dgm:pt modelId="{A339D49C-3675-ED44-AA24-21007938E703}" type="pres">
      <dgm:prSet presAssocID="{1123246F-22CB-4443-8352-EA007740BEA0}" presName="space" presStyleCnt="0"/>
      <dgm:spPr/>
    </dgm:pt>
    <dgm:pt modelId="{CA2649DD-3136-744F-8618-39E3378CD44E}" type="pres">
      <dgm:prSet presAssocID="{1123246F-22CB-4443-8352-EA007740BEA0}" presName="rect1" presStyleLbl="alignAcc1" presStyleIdx="0" presStyleCnt="5" custLinFactNeighborX="-259" custLinFactNeighborY="2337"/>
      <dgm:spPr/>
    </dgm:pt>
    <dgm:pt modelId="{86564882-C43B-5F44-9E2B-7C3273C25D25}" type="pres">
      <dgm:prSet presAssocID="{E741DB30-206C-774F-9FE4-22DEB55538FF}" presName="vertSpace2" presStyleLbl="node1" presStyleIdx="0" presStyleCnt="5"/>
      <dgm:spPr/>
    </dgm:pt>
    <dgm:pt modelId="{30FF8077-7F83-324F-B1D6-2D388D1A859E}" type="pres">
      <dgm:prSet presAssocID="{E741DB30-206C-774F-9FE4-22DEB55538FF}" presName="circle2" presStyleLbl="node1" presStyleIdx="1" presStyleCnt="5"/>
      <dgm:spPr/>
    </dgm:pt>
    <dgm:pt modelId="{52EA27E7-5658-A04C-872B-736FE36E95B9}" type="pres">
      <dgm:prSet presAssocID="{E741DB30-206C-774F-9FE4-22DEB55538FF}" presName="rect2" presStyleLbl="alignAcc1" presStyleIdx="1" presStyleCnt="5"/>
      <dgm:spPr/>
    </dgm:pt>
    <dgm:pt modelId="{D286EAF9-10A1-BC48-90B9-9EF3F0252513}" type="pres">
      <dgm:prSet presAssocID="{E24C8E8A-770D-5B42-9276-16CAD8070F05}" presName="vertSpace3" presStyleLbl="node1" presStyleIdx="1" presStyleCnt="5"/>
      <dgm:spPr/>
    </dgm:pt>
    <dgm:pt modelId="{890FD210-37B1-924A-ACE3-EC4AF3723DA8}" type="pres">
      <dgm:prSet presAssocID="{E24C8E8A-770D-5B42-9276-16CAD8070F05}" presName="circle3" presStyleLbl="node1" presStyleIdx="2" presStyleCnt="5"/>
      <dgm:spPr/>
    </dgm:pt>
    <dgm:pt modelId="{8E427BFD-68F7-9144-84C4-B6F555C3E9C2}" type="pres">
      <dgm:prSet presAssocID="{E24C8E8A-770D-5B42-9276-16CAD8070F05}" presName="rect3" presStyleLbl="alignAcc1" presStyleIdx="2" presStyleCnt="5"/>
      <dgm:spPr/>
    </dgm:pt>
    <dgm:pt modelId="{88B52972-5B56-814E-9276-2870F1EFB52E}" type="pres">
      <dgm:prSet presAssocID="{6E0E09CF-535C-9F4A-9D42-DCA4647452B0}" presName="vertSpace4" presStyleLbl="node1" presStyleIdx="2" presStyleCnt="5"/>
      <dgm:spPr/>
    </dgm:pt>
    <dgm:pt modelId="{CB5F8675-4706-0A49-8834-410E77301F2D}" type="pres">
      <dgm:prSet presAssocID="{6E0E09CF-535C-9F4A-9D42-DCA4647452B0}" presName="circle4" presStyleLbl="node1" presStyleIdx="3" presStyleCnt="5"/>
      <dgm:spPr/>
    </dgm:pt>
    <dgm:pt modelId="{278E313F-4732-FB48-ADB3-EB7BAA2F0AD8}" type="pres">
      <dgm:prSet presAssocID="{6E0E09CF-535C-9F4A-9D42-DCA4647452B0}" presName="rect4" presStyleLbl="alignAcc1" presStyleIdx="3" presStyleCnt="5"/>
      <dgm:spPr/>
    </dgm:pt>
    <dgm:pt modelId="{B3CB6F7B-4AF8-884B-A770-14D7D179D48F}" type="pres">
      <dgm:prSet presAssocID="{4C699249-4DD6-B04C-8DE1-FD90DFF21924}" presName="vertSpace5" presStyleLbl="node1" presStyleIdx="3" presStyleCnt="5"/>
      <dgm:spPr/>
    </dgm:pt>
    <dgm:pt modelId="{EC44F69B-9D2C-2143-B459-8D67124DB16C}" type="pres">
      <dgm:prSet presAssocID="{4C699249-4DD6-B04C-8DE1-FD90DFF21924}" presName="circle5" presStyleLbl="node1" presStyleIdx="4" presStyleCnt="5"/>
      <dgm:spPr/>
    </dgm:pt>
    <dgm:pt modelId="{F3DE286F-F91F-864B-883C-CE6534E57A45}" type="pres">
      <dgm:prSet presAssocID="{4C699249-4DD6-B04C-8DE1-FD90DFF21924}" presName="rect5" presStyleLbl="alignAcc1" presStyleIdx="4" presStyleCnt="5"/>
      <dgm:spPr/>
    </dgm:pt>
    <dgm:pt modelId="{5EB9BD66-219F-E345-B2D4-09DF848DC51E}" type="pres">
      <dgm:prSet presAssocID="{1123246F-22CB-4443-8352-EA007740BEA0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8E0102D-7B8E-4743-80D0-4499ED8E83EE}" type="pres">
      <dgm:prSet presAssocID="{E741DB30-206C-774F-9FE4-22DEB55538FF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E43BF79D-E91E-6B40-B0A9-7EFFBAEB7024}" type="pres">
      <dgm:prSet presAssocID="{E24C8E8A-770D-5B42-9276-16CAD8070F0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FB4F0F7E-15B0-AC45-9F8C-21DEA43E32D0}" type="pres">
      <dgm:prSet presAssocID="{6E0E09CF-535C-9F4A-9D42-DCA4647452B0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ACF4BA02-BC30-DC45-BCBE-34FC27F21B0B}" type="pres">
      <dgm:prSet presAssocID="{4C699249-4DD6-B04C-8DE1-FD90DFF21924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0583210F-6658-E941-97B5-990E4BF53B0E}" srcId="{FBF2892F-FCF7-3A4B-98FF-B2F4650C826A}" destId="{6E0E09CF-535C-9F4A-9D42-DCA4647452B0}" srcOrd="3" destOrd="0" parTransId="{0FA56BE3-C9E3-CF45-9C91-DCD16A1C680C}" sibTransId="{913AF2FA-D9DD-6A44-BACF-81C7590E85C8}"/>
    <dgm:cxn modelId="{73551A1C-1254-4A42-AF91-0B2DC4A56449}" srcId="{FBF2892F-FCF7-3A4B-98FF-B2F4650C826A}" destId="{E741DB30-206C-774F-9FE4-22DEB55538FF}" srcOrd="1" destOrd="0" parTransId="{E11DF189-81A0-DE40-BFC0-797A523C3E95}" sibTransId="{FF06B8F3-1F86-8140-9B9F-E235AE5E10C5}"/>
    <dgm:cxn modelId="{564D1861-B1CF-4045-9322-5745E3574076}" type="presOf" srcId="{6E0E09CF-535C-9F4A-9D42-DCA4647452B0}" destId="{FB4F0F7E-15B0-AC45-9F8C-21DEA43E32D0}" srcOrd="1" destOrd="0" presId="urn:microsoft.com/office/officeart/2005/8/layout/target3"/>
    <dgm:cxn modelId="{D9427F64-74F0-3748-8569-AD6417A0EB19}" srcId="{FBF2892F-FCF7-3A4B-98FF-B2F4650C826A}" destId="{4C699249-4DD6-B04C-8DE1-FD90DFF21924}" srcOrd="4" destOrd="0" parTransId="{641C02CC-C464-5749-9F00-88CCBC3A2BF1}" sibTransId="{5FB25D44-B2D6-FE42-8282-DC4B82756DF5}"/>
    <dgm:cxn modelId="{D3A57248-CF94-1A4D-855C-E5EA8DB9801D}" type="presOf" srcId="{FBF2892F-FCF7-3A4B-98FF-B2F4650C826A}" destId="{4CAA11AB-C3B6-7742-B856-B8BEE4690829}" srcOrd="0" destOrd="0" presId="urn:microsoft.com/office/officeart/2005/8/layout/target3"/>
    <dgm:cxn modelId="{C177F86B-266F-234E-B64D-7491F903933A}" type="presOf" srcId="{E741DB30-206C-774F-9FE4-22DEB55538FF}" destId="{28E0102D-7B8E-4743-80D0-4499ED8E83EE}" srcOrd="1" destOrd="0" presId="urn:microsoft.com/office/officeart/2005/8/layout/target3"/>
    <dgm:cxn modelId="{0B9B3273-E083-6D47-9605-D038113B76FD}" srcId="{FBF2892F-FCF7-3A4B-98FF-B2F4650C826A}" destId="{1123246F-22CB-4443-8352-EA007740BEA0}" srcOrd="0" destOrd="0" parTransId="{597042A9-26FA-5C48-B0FB-ED65414BA098}" sibTransId="{07B2F954-0EBC-2943-B6CB-B4F187E74277}"/>
    <dgm:cxn modelId="{A380C853-BD63-ED44-8CB7-78C75020B6A9}" srcId="{FBF2892F-FCF7-3A4B-98FF-B2F4650C826A}" destId="{E24C8E8A-770D-5B42-9276-16CAD8070F05}" srcOrd="2" destOrd="0" parTransId="{7B4DA492-5B82-0C40-94A2-C1B1175CF320}" sibTransId="{482C19A7-4BEC-7642-A198-D0ABB1202A63}"/>
    <dgm:cxn modelId="{D22365B5-C5E5-2D45-BC29-A1F99CB9CAEC}" type="presOf" srcId="{E24C8E8A-770D-5B42-9276-16CAD8070F05}" destId="{8E427BFD-68F7-9144-84C4-B6F555C3E9C2}" srcOrd="0" destOrd="0" presId="urn:microsoft.com/office/officeart/2005/8/layout/target3"/>
    <dgm:cxn modelId="{225AAFB6-5353-BB4D-B5EA-1466613E9E1F}" type="presOf" srcId="{E741DB30-206C-774F-9FE4-22DEB55538FF}" destId="{52EA27E7-5658-A04C-872B-736FE36E95B9}" srcOrd="0" destOrd="0" presId="urn:microsoft.com/office/officeart/2005/8/layout/target3"/>
    <dgm:cxn modelId="{976C7BB7-6029-5943-8A6C-4A27C6D90CD1}" type="presOf" srcId="{1123246F-22CB-4443-8352-EA007740BEA0}" destId="{5EB9BD66-219F-E345-B2D4-09DF848DC51E}" srcOrd="1" destOrd="0" presId="urn:microsoft.com/office/officeart/2005/8/layout/target3"/>
    <dgm:cxn modelId="{18137EBC-9CB8-B54F-BBFF-437631269049}" type="presOf" srcId="{E24C8E8A-770D-5B42-9276-16CAD8070F05}" destId="{E43BF79D-E91E-6B40-B0A9-7EFFBAEB7024}" srcOrd="1" destOrd="0" presId="urn:microsoft.com/office/officeart/2005/8/layout/target3"/>
    <dgm:cxn modelId="{F99231BF-6395-1A47-9E13-C9CE92C7B24B}" type="presOf" srcId="{6E0E09CF-535C-9F4A-9D42-DCA4647452B0}" destId="{278E313F-4732-FB48-ADB3-EB7BAA2F0AD8}" srcOrd="0" destOrd="0" presId="urn:microsoft.com/office/officeart/2005/8/layout/target3"/>
    <dgm:cxn modelId="{D87E2FCE-3BB4-B54A-A6D3-26469E50F659}" type="presOf" srcId="{4C699249-4DD6-B04C-8DE1-FD90DFF21924}" destId="{F3DE286F-F91F-864B-883C-CE6534E57A45}" srcOrd="0" destOrd="0" presId="urn:microsoft.com/office/officeart/2005/8/layout/target3"/>
    <dgm:cxn modelId="{D726C8D6-A049-CE4B-9077-148EC6B7FC28}" type="presOf" srcId="{1123246F-22CB-4443-8352-EA007740BEA0}" destId="{CA2649DD-3136-744F-8618-39E3378CD44E}" srcOrd="0" destOrd="0" presId="urn:microsoft.com/office/officeart/2005/8/layout/target3"/>
    <dgm:cxn modelId="{FC6BEAE3-48E4-1D49-AAB1-000AB76294C9}" type="presOf" srcId="{4C699249-4DD6-B04C-8DE1-FD90DFF21924}" destId="{ACF4BA02-BC30-DC45-BCBE-34FC27F21B0B}" srcOrd="1" destOrd="0" presId="urn:microsoft.com/office/officeart/2005/8/layout/target3"/>
    <dgm:cxn modelId="{D609580D-09FF-E042-A49F-E07B63F101FE}" type="presParOf" srcId="{4CAA11AB-C3B6-7742-B856-B8BEE4690829}" destId="{7E5E71E9-02DD-8F4B-A764-3EE25B482476}" srcOrd="0" destOrd="0" presId="urn:microsoft.com/office/officeart/2005/8/layout/target3"/>
    <dgm:cxn modelId="{428DCE99-FEDC-EA41-96B0-2FD499858A11}" type="presParOf" srcId="{4CAA11AB-C3B6-7742-B856-B8BEE4690829}" destId="{A339D49C-3675-ED44-AA24-21007938E703}" srcOrd="1" destOrd="0" presId="urn:microsoft.com/office/officeart/2005/8/layout/target3"/>
    <dgm:cxn modelId="{35E28F33-B25C-264F-B5FA-46D5948A98CB}" type="presParOf" srcId="{4CAA11AB-C3B6-7742-B856-B8BEE4690829}" destId="{CA2649DD-3136-744F-8618-39E3378CD44E}" srcOrd="2" destOrd="0" presId="urn:microsoft.com/office/officeart/2005/8/layout/target3"/>
    <dgm:cxn modelId="{A0D02778-A63D-094F-A833-FB5AB2F45372}" type="presParOf" srcId="{4CAA11AB-C3B6-7742-B856-B8BEE4690829}" destId="{86564882-C43B-5F44-9E2B-7C3273C25D25}" srcOrd="3" destOrd="0" presId="urn:microsoft.com/office/officeart/2005/8/layout/target3"/>
    <dgm:cxn modelId="{262A6666-1A81-7944-B3BE-D2B4A2507212}" type="presParOf" srcId="{4CAA11AB-C3B6-7742-B856-B8BEE4690829}" destId="{30FF8077-7F83-324F-B1D6-2D388D1A859E}" srcOrd="4" destOrd="0" presId="urn:microsoft.com/office/officeart/2005/8/layout/target3"/>
    <dgm:cxn modelId="{5F7B434B-5A92-414B-A1B9-4D7448A0B1BA}" type="presParOf" srcId="{4CAA11AB-C3B6-7742-B856-B8BEE4690829}" destId="{52EA27E7-5658-A04C-872B-736FE36E95B9}" srcOrd="5" destOrd="0" presId="urn:microsoft.com/office/officeart/2005/8/layout/target3"/>
    <dgm:cxn modelId="{9E95219E-D9F6-5B41-A2AB-1AB6BA130EE9}" type="presParOf" srcId="{4CAA11AB-C3B6-7742-B856-B8BEE4690829}" destId="{D286EAF9-10A1-BC48-90B9-9EF3F0252513}" srcOrd="6" destOrd="0" presId="urn:microsoft.com/office/officeart/2005/8/layout/target3"/>
    <dgm:cxn modelId="{6D073BB1-7132-A646-A32C-216ED4DC3332}" type="presParOf" srcId="{4CAA11AB-C3B6-7742-B856-B8BEE4690829}" destId="{890FD210-37B1-924A-ACE3-EC4AF3723DA8}" srcOrd="7" destOrd="0" presId="urn:microsoft.com/office/officeart/2005/8/layout/target3"/>
    <dgm:cxn modelId="{EF2AD3E3-6CBA-0347-95BA-3B17EFCCF1BB}" type="presParOf" srcId="{4CAA11AB-C3B6-7742-B856-B8BEE4690829}" destId="{8E427BFD-68F7-9144-84C4-B6F555C3E9C2}" srcOrd="8" destOrd="0" presId="urn:microsoft.com/office/officeart/2005/8/layout/target3"/>
    <dgm:cxn modelId="{A8B8D065-73AF-9A49-901F-94347A3A90CD}" type="presParOf" srcId="{4CAA11AB-C3B6-7742-B856-B8BEE4690829}" destId="{88B52972-5B56-814E-9276-2870F1EFB52E}" srcOrd="9" destOrd="0" presId="urn:microsoft.com/office/officeart/2005/8/layout/target3"/>
    <dgm:cxn modelId="{5ACFB274-49F3-4F47-87E8-A514763538AD}" type="presParOf" srcId="{4CAA11AB-C3B6-7742-B856-B8BEE4690829}" destId="{CB5F8675-4706-0A49-8834-410E77301F2D}" srcOrd="10" destOrd="0" presId="urn:microsoft.com/office/officeart/2005/8/layout/target3"/>
    <dgm:cxn modelId="{8FD1CB43-0104-5C4A-AA16-9DF5D05265D1}" type="presParOf" srcId="{4CAA11AB-C3B6-7742-B856-B8BEE4690829}" destId="{278E313F-4732-FB48-ADB3-EB7BAA2F0AD8}" srcOrd="11" destOrd="0" presId="urn:microsoft.com/office/officeart/2005/8/layout/target3"/>
    <dgm:cxn modelId="{59DD2532-EE15-2946-98E2-DA12EE01D05F}" type="presParOf" srcId="{4CAA11AB-C3B6-7742-B856-B8BEE4690829}" destId="{B3CB6F7B-4AF8-884B-A770-14D7D179D48F}" srcOrd="12" destOrd="0" presId="urn:microsoft.com/office/officeart/2005/8/layout/target3"/>
    <dgm:cxn modelId="{268E34D0-EBC7-0549-A4C9-99084C6ECBC4}" type="presParOf" srcId="{4CAA11AB-C3B6-7742-B856-B8BEE4690829}" destId="{EC44F69B-9D2C-2143-B459-8D67124DB16C}" srcOrd="13" destOrd="0" presId="urn:microsoft.com/office/officeart/2005/8/layout/target3"/>
    <dgm:cxn modelId="{729EC047-FAFB-2E4A-B06E-9D437173CDD3}" type="presParOf" srcId="{4CAA11AB-C3B6-7742-B856-B8BEE4690829}" destId="{F3DE286F-F91F-864B-883C-CE6534E57A45}" srcOrd="14" destOrd="0" presId="urn:microsoft.com/office/officeart/2005/8/layout/target3"/>
    <dgm:cxn modelId="{5BD0046F-2151-8940-8C9E-8AEF4E4EDF1B}" type="presParOf" srcId="{4CAA11AB-C3B6-7742-B856-B8BEE4690829}" destId="{5EB9BD66-219F-E345-B2D4-09DF848DC51E}" srcOrd="15" destOrd="0" presId="urn:microsoft.com/office/officeart/2005/8/layout/target3"/>
    <dgm:cxn modelId="{995D0144-58C0-1345-B852-6184F95A6849}" type="presParOf" srcId="{4CAA11AB-C3B6-7742-B856-B8BEE4690829}" destId="{28E0102D-7B8E-4743-80D0-4499ED8E83EE}" srcOrd="16" destOrd="0" presId="urn:microsoft.com/office/officeart/2005/8/layout/target3"/>
    <dgm:cxn modelId="{25B675BE-F5A8-B647-A997-FE158D3FCFD4}" type="presParOf" srcId="{4CAA11AB-C3B6-7742-B856-B8BEE4690829}" destId="{E43BF79D-E91E-6B40-B0A9-7EFFBAEB7024}" srcOrd="17" destOrd="0" presId="urn:microsoft.com/office/officeart/2005/8/layout/target3"/>
    <dgm:cxn modelId="{F0C8FB9D-18EF-EE49-8AA1-277BF984FDAB}" type="presParOf" srcId="{4CAA11AB-C3B6-7742-B856-B8BEE4690829}" destId="{FB4F0F7E-15B0-AC45-9F8C-21DEA43E32D0}" srcOrd="18" destOrd="0" presId="urn:microsoft.com/office/officeart/2005/8/layout/target3"/>
    <dgm:cxn modelId="{6C70895F-E435-9642-A2B0-C862FAEF8648}" type="presParOf" srcId="{4CAA11AB-C3B6-7742-B856-B8BEE4690829}" destId="{ACF4BA02-BC30-DC45-BCBE-34FC27F21B0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244595-40B8-0C44-AB01-36C07C7C032F}" type="doc">
      <dgm:prSet loTypeId="urn:microsoft.com/office/officeart/2009/3/layout/StepUpProcess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72BBDB-889F-9344-B3C7-098CE51925FC}">
      <dgm:prSet/>
      <dgm:spPr/>
      <dgm:t>
        <a:bodyPr/>
        <a:lstStyle/>
        <a:p>
          <a:pPr rtl="0"/>
          <a:r>
            <a:rPr lang="en-US"/>
            <a:t>Cortex-A/Cortex-A50</a:t>
          </a:r>
        </a:p>
      </dgm:t>
    </dgm:pt>
    <dgm:pt modelId="{02F33E88-1CA8-1849-A059-F1F13661286D}" type="parTrans" cxnId="{1BCC1A9F-183A-1C47-8E31-24B48C550775}">
      <dgm:prSet/>
      <dgm:spPr/>
      <dgm:t>
        <a:bodyPr/>
        <a:lstStyle/>
        <a:p>
          <a:endParaRPr lang="en-US"/>
        </a:p>
      </dgm:t>
    </dgm:pt>
    <dgm:pt modelId="{5FA7183A-15C0-EE43-A9D1-7B812FC22867}" type="sibTrans" cxnId="{1BCC1A9F-183A-1C47-8E31-24B48C550775}">
      <dgm:prSet/>
      <dgm:spPr/>
      <dgm:t>
        <a:bodyPr/>
        <a:lstStyle/>
        <a:p>
          <a:endParaRPr lang="en-US"/>
        </a:p>
      </dgm:t>
    </dgm:pt>
    <dgm:pt modelId="{BEC033E2-AC9A-FF4F-AB54-E16960F6D766}">
      <dgm:prSet/>
      <dgm:spPr/>
      <dgm:t>
        <a:bodyPr/>
        <a:lstStyle/>
        <a:p>
          <a:pPr rtl="0"/>
          <a:r>
            <a:rPr lang="en-US"/>
            <a:t>Cortex-R</a:t>
          </a:r>
        </a:p>
      </dgm:t>
    </dgm:pt>
    <dgm:pt modelId="{4511412A-7C47-2642-8C3D-2536C66A69C0}" type="parTrans" cxnId="{36BF6ED1-991C-064E-B658-560C3B935438}">
      <dgm:prSet/>
      <dgm:spPr/>
      <dgm:t>
        <a:bodyPr/>
        <a:lstStyle/>
        <a:p>
          <a:endParaRPr lang="en-US"/>
        </a:p>
      </dgm:t>
    </dgm:pt>
    <dgm:pt modelId="{23DAB6B6-5B95-6043-940D-29241B3419B5}" type="sibTrans" cxnId="{36BF6ED1-991C-064E-B658-560C3B935438}">
      <dgm:prSet/>
      <dgm:spPr/>
      <dgm:t>
        <a:bodyPr/>
        <a:lstStyle/>
        <a:p>
          <a:endParaRPr lang="en-US"/>
        </a:p>
      </dgm:t>
    </dgm:pt>
    <dgm:pt modelId="{C5DE4E15-3294-6440-AE71-1692C1B22026}">
      <dgm:prSet/>
      <dgm:spPr/>
      <dgm:t>
        <a:bodyPr/>
        <a:lstStyle/>
        <a:p>
          <a:pPr rtl="0"/>
          <a:r>
            <a:rPr lang="en-US"/>
            <a:t>Cortex-M</a:t>
          </a:r>
        </a:p>
      </dgm:t>
    </dgm:pt>
    <dgm:pt modelId="{F8270A97-BFC2-B941-8E0D-763AC7C45356}" type="parTrans" cxnId="{5935EA6D-5400-E146-807E-1B9B32CA1DBC}">
      <dgm:prSet/>
      <dgm:spPr/>
      <dgm:t>
        <a:bodyPr/>
        <a:lstStyle/>
        <a:p>
          <a:endParaRPr lang="en-US"/>
        </a:p>
      </dgm:t>
    </dgm:pt>
    <dgm:pt modelId="{70F196F0-F938-8949-9887-643668E20A06}" type="sibTrans" cxnId="{5935EA6D-5400-E146-807E-1B9B32CA1DBC}">
      <dgm:prSet/>
      <dgm:spPr/>
      <dgm:t>
        <a:bodyPr/>
        <a:lstStyle/>
        <a:p>
          <a:endParaRPr lang="en-US"/>
        </a:p>
      </dgm:t>
    </dgm:pt>
    <dgm:pt modelId="{B3624D79-F1C1-DA4D-95FD-B4050C309303}">
      <dgm:prSet/>
      <dgm:spPr/>
      <dgm:t>
        <a:bodyPr/>
        <a:lstStyle/>
        <a:p>
          <a:pPr rtl="0"/>
          <a:r>
            <a:rPr lang="en-US"/>
            <a:t>Cortex-M0</a:t>
          </a:r>
        </a:p>
      </dgm:t>
    </dgm:pt>
    <dgm:pt modelId="{996D892B-574A-454E-96B3-CA5FAE7E93F1}" type="parTrans" cxnId="{8D3F7BD9-095A-EB4E-BD01-8D02E07C544A}">
      <dgm:prSet/>
      <dgm:spPr/>
      <dgm:t>
        <a:bodyPr/>
        <a:lstStyle/>
        <a:p>
          <a:endParaRPr lang="en-US"/>
        </a:p>
      </dgm:t>
    </dgm:pt>
    <dgm:pt modelId="{6D564A4A-F9E1-964B-9BAB-BFCFE72084EC}" type="sibTrans" cxnId="{8D3F7BD9-095A-EB4E-BD01-8D02E07C544A}">
      <dgm:prSet/>
      <dgm:spPr/>
      <dgm:t>
        <a:bodyPr/>
        <a:lstStyle/>
        <a:p>
          <a:endParaRPr lang="en-US"/>
        </a:p>
      </dgm:t>
    </dgm:pt>
    <dgm:pt modelId="{FBECF0E3-9602-9443-82CC-519BB77001DF}">
      <dgm:prSet/>
      <dgm:spPr/>
      <dgm:t>
        <a:bodyPr/>
        <a:lstStyle/>
        <a:p>
          <a:pPr rtl="0"/>
          <a:r>
            <a:rPr lang="en-US"/>
            <a:t>Cortex-M0+</a:t>
          </a:r>
        </a:p>
      </dgm:t>
    </dgm:pt>
    <dgm:pt modelId="{FED445DB-EDC6-3346-B338-981C71C8E77F}" type="parTrans" cxnId="{D0A4BDED-C468-9B49-A2F9-D1B917033ED2}">
      <dgm:prSet/>
      <dgm:spPr/>
      <dgm:t>
        <a:bodyPr/>
        <a:lstStyle/>
        <a:p>
          <a:endParaRPr lang="en-US"/>
        </a:p>
      </dgm:t>
    </dgm:pt>
    <dgm:pt modelId="{0E2EB7D7-EB84-4549-AFC2-8E633600E035}" type="sibTrans" cxnId="{D0A4BDED-C468-9B49-A2F9-D1B917033ED2}">
      <dgm:prSet/>
      <dgm:spPr/>
      <dgm:t>
        <a:bodyPr/>
        <a:lstStyle/>
        <a:p>
          <a:endParaRPr lang="en-US"/>
        </a:p>
      </dgm:t>
    </dgm:pt>
    <dgm:pt modelId="{B5D517DB-5BE9-F74A-B8E1-06334ED04690}">
      <dgm:prSet/>
      <dgm:spPr/>
      <dgm:t>
        <a:bodyPr/>
        <a:lstStyle/>
        <a:p>
          <a:pPr rtl="0"/>
          <a:r>
            <a:rPr lang="en-US"/>
            <a:t>Cortex-M3</a:t>
          </a:r>
        </a:p>
      </dgm:t>
    </dgm:pt>
    <dgm:pt modelId="{B74274B9-839B-974C-8EF8-FA5B6B637461}" type="parTrans" cxnId="{D40CE18F-4D76-514A-8CA6-36933BF06C8F}">
      <dgm:prSet/>
      <dgm:spPr/>
      <dgm:t>
        <a:bodyPr/>
        <a:lstStyle/>
        <a:p>
          <a:endParaRPr lang="en-US"/>
        </a:p>
      </dgm:t>
    </dgm:pt>
    <dgm:pt modelId="{DA2A9467-BA12-F142-8739-80E7E11F66A0}" type="sibTrans" cxnId="{D40CE18F-4D76-514A-8CA6-36933BF06C8F}">
      <dgm:prSet/>
      <dgm:spPr/>
      <dgm:t>
        <a:bodyPr/>
        <a:lstStyle/>
        <a:p>
          <a:endParaRPr lang="en-US"/>
        </a:p>
      </dgm:t>
    </dgm:pt>
    <dgm:pt modelId="{B6BAC66E-1C7B-7C4F-9C20-C379BE76DD50}">
      <dgm:prSet/>
      <dgm:spPr/>
      <dgm:t>
        <a:bodyPr/>
        <a:lstStyle/>
        <a:p>
          <a:pPr rtl="0"/>
          <a:r>
            <a:rPr lang="en-US"/>
            <a:t>Cortex-M4</a:t>
          </a:r>
        </a:p>
      </dgm:t>
    </dgm:pt>
    <dgm:pt modelId="{359C1D31-CFC5-9A4F-A4AE-D31EED7291A3}" type="parTrans" cxnId="{0A42961E-003A-9441-8892-8960B157762D}">
      <dgm:prSet/>
      <dgm:spPr/>
      <dgm:t>
        <a:bodyPr/>
        <a:lstStyle/>
        <a:p>
          <a:endParaRPr lang="en-US"/>
        </a:p>
      </dgm:t>
    </dgm:pt>
    <dgm:pt modelId="{34941DD6-24EE-534F-8B81-1550FD3B6431}" type="sibTrans" cxnId="{0A42961E-003A-9441-8892-8960B157762D}">
      <dgm:prSet/>
      <dgm:spPr/>
      <dgm:t>
        <a:bodyPr/>
        <a:lstStyle/>
        <a:p>
          <a:endParaRPr lang="en-US"/>
        </a:p>
      </dgm:t>
    </dgm:pt>
    <dgm:pt modelId="{88DEEDEA-3D43-B94E-A8BE-2B6F2CC171CC}" type="pres">
      <dgm:prSet presAssocID="{64244595-40B8-0C44-AB01-36C07C7C032F}" presName="rootnode" presStyleCnt="0">
        <dgm:presLayoutVars>
          <dgm:chMax/>
          <dgm:chPref/>
          <dgm:dir/>
          <dgm:animLvl val="lvl"/>
        </dgm:presLayoutVars>
      </dgm:prSet>
      <dgm:spPr/>
    </dgm:pt>
    <dgm:pt modelId="{830C26F3-CEAB-464A-9BB6-746675F569C8}" type="pres">
      <dgm:prSet presAssocID="{9972BBDB-889F-9344-B3C7-098CE51925FC}" presName="composite" presStyleCnt="0"/>
      <dgm:spPr/>
    </dgm:pt>
    <dgm:pt modelId="{0A48A44B-ACFF-2245-AEEB-A5DDDCC8C496}" type="pres">
      <dgm:prSet presAssocID="{9972BBDB-889F-9344-B3C7-098CE51925FC}" presName="LShape" presStyleLbl="alignNode1" presStyleIdx="0" presStyleCnt="5"/>
      <dgm:spPr/>
    </dgm:pt>
    <dgm:pt modelId="{2A519228-43C1-C040-B33A-097341431CE2}" type="pres">
      <dgm:prSet presAssocID="{9972BBDB-889F-9344-B3C7-098CE51925F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7794180-F9F3-EE4B-A723-D9EC2A211089}" type="pres">
      <dgm:prSet presAssocID="{9972BBDB-889F-9344-B3C7-098CE51925FC}" presName="Triangle" presStyleLbl="alignNode1" presStyleIdx="1" presStyleCnt="5"/>
      <dgm:spPr/>
    </dgm:pt>
    <dgm:pt modelId="{CA2E6E44-B8E7-844C-A330-D89650D6039A}" type="pres">
      <dgm:prSet presAssocID="{5FA7183A-15C0-EE43-A9D1-7B812FC22867}" presName="sibTrans" presStyleCnt="0"/>
      <dgm:spPr/>
    </dgm:pt>
    <dgm:pt modelId="{60473021-6AD7-5E46-82D5-DEE1BCAFFA4D}" type="pres">
      <dgm:prSet presAssocID="{5FA7183A-15C0-EE43-A9D1-7B812FC22867}" presName="space" presStyleCnt="0"/>
      <dgm:spPr/>
    </dgm:pt>
    <dgm:pt modelId="{CFFAFEA4-C7E3-DF4B-B4D7-2A38CF8EC7CB}" type="pres">
      <dgm:prSet presAssocID="{BEC033E2-AC9A-FF4F-AB54-E16960F6D766}" presName="composite" presStyleCnt="0"/>
      <dgm:spPr/>
    </dgm:pt>
    <dgm:pt modelId="{1CA04008-96F3-564A-B46E-6B87073615C5}" type="pres">
      <dgm:prSet presAssocID="{BEC033E2-AC9A-FF4F-AB54-E16960F6D766}" presName="LShape" presStyleLbl="alignNode1" presStyleIdx="2" presStyleCnt="5"/>
      <dgm:spPr/>
    </dgm:pt>
    <dgm:pt modelId="{5614FA6C-291A-254E-9375-7FDF93864951}" type="pres">
      <dgm:prSet presAssocID="{BEC033E2-AC9A-FF4F-AB54-E16960F6D76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331A2A3-1F64-8B4F-8B60-EA1062A7E831}" type="pres">
      <dgm:prSet presAssocID="{BEC033E2-AC9A-FF4F-AB54-E16960F6D766}" presName="Triangle" presStyleLbl="alignNode1" presStyleIdx="3" presStyleCnt="5"/>
      <dgm:spPr/>
    </dgm:pt>
    <dgm:pt modelId="{0F8ED890-79FA-E44F-BE37-948D6532D1B7}" type="pres">
      <dgm:prSet presAssocID="{23DAB6B6-5B95-6043-940D-29241B3419B5}" presName="sibTrans" presStyleCnt="0"/>
      <dgm:spPr/>
    </dgm:pt>
    <dgm:pt modelId="{489BD653-FCB7-2042-9913-50E27DA8F68B}" type="pres">
      <dgm:prSet presAssocID="{23DAB6B6-5B95-6043-940D-29241B3419B5}" presName="space" presStyleCnt="0"/>
      <dgm:spPr/>
    </dgm:pt>
    <dgm:pt modelId="{934A9BCB-07A4-6B4B-94AE-2D7D15F37D5D}" type="pres">
      <dgm:prSet presAssocID="{C5DE4E15-3294-6440-AE71-1692C1B22026}" presName="composite" presStyleCnt="0"/>
      <dgm:spPr/>
    </dgm:pt>
    <dgm:pt modelId="{070F56ED-CC42-AC46-8D66-3EE13232BDAF}" type="pres">
      <dgm:prSet presAssocID="{C5DE4E15-3294-6440-AE71-1692C1B22026}" presName="LShape" presStyleLbl="alignNode1" presStyleIdx="4" presStyleCnt="5"/>
      <dgm:spPr/>
    </dgm:pt>
    <dgm:pt modelId="{903C2039-EA74-B740-BBFD-F3C0B5FCAA3D}" type="pres">
      <dgm:prSet presAssocID="{C5DE4E15-3294-6440-AE71-1692C1B2202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B786707-4A91-B642-A9C2-4B9C23048876}" type="presOf" srcId="{B3624D79-F1C1-DA4D-95FD-B4050C309303}" destId="{903C2039-EA74-B740-BBFD-F3C0B5FCAA3D}" srcOrd="0" destOrd="1" presId="urn:microsoft.com/office/officeart/2009/3/layout/StepUpProcess"/>
    <dgm:cxn modelId="{0A42961E-003A-9441-8892-8960B157762D}" srcId="{C5DE4E15-3294-6440-AE71-1692C1B22026}" destId="{B6BAC66E-1C7B-7C4F-9C20-C379BE76DD50}" srcOrd="3" destOrd="0" parTransId="{359C1D31-CFC5-9A4F-A4AE-D31EED7291A3}" sibTransId="{34941DD6-24EE-534F-8B81-1550FD3B6431}"/>
    <dgm:cxn modelId="{39CE7460-656E-C04A-A22A-00F81DF5C364}" type="presOf" srcId="{B6BAC66E-1C7B-7C4F-9C20-C379BE76DD50}" destId="{903C2039-EA74-B740-BBFD-F3C0B5FCAA3D}" srcOrd="0" destOrd="4" presId="urn:microsoft.com/office/officeart/2009/3/layout/StepUpProcess"/>
    <dgm:cxn modelId="{5935EA6D-5400-E146-807E-1B9B32CA1DBC}" srcId="{64244595-40B8-0C44-AB01-36C07C7C032F}" destId="{C5DE4E15-3294-6440-AE71-1692C1B22026}" srcOrd="2" destOrd="0" parTransId="{F8270A97-BFC2-B941-8E0D-763AC7C45356}" sibTransId="{70F196F0-F938-8949-9887-643668E20A06}"/>
    <dgm:cxn modelId="{FB1ECD7A-FB0F-FD4A-9560-64720393018E}" type="presOf" srcId="{FBECF0E3-9602-9443-82CC-519BB77001DF}" destId="{903C2039-EA74-B740-BBFD-F3C0B5FCAA3D}" srcOrd="0" destOrd="2" presId="urn:microsoft.com/office/officeart/2009/3/layout/StepUpProcess"/>
    <dgm:cxn modelId="{C41DB588-C206-1C46-B5AF-918E6298BC98}" type="presOf" srcId="{64244595-40B8-0C44-AB01-36C07C7C032F}" destId="{88DEEDEA-3D43-B94E-A8BE-2B6F2CC171CC}" srcOrd="0" destOrd="0" presId="urn:microsoft.com/office/officeart/2009/3/layout/StepUpProcess"/>
    <dgm:cxn modelId="{D40CE18F-4D76-514A-8CA6-36933BF06C8F}" srcId="{C5DE4E15-3294-6440-AE71-1692C1B22026}" destId="{B5D517DB-5BE9-F74A-B8E1-06334ED04690}" srcOrd="2" destOrd="0" parTransId="{B74274B9-839B-974C-8EF8-FA5B6B637461}" sibTransId="{DA2A9467-BA12-F142-8739-80E7E11F66A0}"/>
    <dgm:cxn modelId="{1BCC1A9F-183A-1C47-8E31-24B48C550775}" srcId="{64244595-40B8-0C44-AB01-36C07C7C032F}" destId="{9972BBDB-889F-9344-B3C7-098CE51925FC}" srcOrd="0" destOrd="0" parTransId="{02F33E88-1CA8-1849-A059-F1F13661286D}" sibTransId="{5FA7183A-15C0-EE43-A9D1-7B812FC22867}"/>
    <dgm:cxn modelId="{95274DB3-B1B9-2A42-8921-92D3FF0A2BB9}" type="presOf" srcId="{BEC033E2-AC9A-FF4F-AB54-E16960F6D766}" destId="{5614FA6C-291A-254E-9375-7FDF93864951}" srcOrd="0" destOrd="0" presId="urn:microsoft.com/office/officeart/2009/3/layout/StepUpProcess"/>
    <dgm:cxn modelId="{96353BCA-89D9-184C-883C-B70E0C75C0A1}" type="presOf" srcId="{C5DE4E15-3294-6440-AE71-1692C1B22026}" destId="{903C2039-EA74-B740-BBFD-F3C0B5FCAA3D}" srcOrd="0" destOrd="0" presId="urn:microsoft.com/office/officeart/2009/3/layout/StepUpProcess"/>
    <dgm:cxn modelId="{F6308CD0-2315-7744-8DA9-C34C6133007F}" type="presOf" srcId="{B5D517DB-5BE9-F74A-B8E1-06334ED04690}" destId="{903C2039-EA74-B740-BBFD-F3C0B5FCAA3D}" srcOrd="0" destOrd="3" presId="urn:microsoft.com/office/officeart/2009/3/layout/StepUpProcess"/>
    <dgm:cxn modelId="{36BF6ED1-991C-064E-B658-560C3B935438}" srcId="{64244595-40B8-0C44-AB01-36C07C7C032F}" destId="{BEC033E2-AC9A-FF4F-AB54-E16960F6D766}" srcOrd="1" destOrd="0" parTransId="{4511412A-7C47-2642-8C3D-2536C66A69C0}" sibTransId="{23DAB6B6-5B95-6043-940D-29241B3419B5}"/>
    <dgm:cxn modelId="{8D3F7BD9-095A-EB4E-BD01-8D02E07C544A}" srcId="{C5DE4E15-3294-6440-AE71-1692C1B22026}" destId="{B3624D79-F1C1-DA4D-95FD-B4050C309303}" srcOrd="0" destOrd="0" parTransId="{996D892B-574A-454E-96B3-CA5FAE7E93F1}" sibTransId="{6D564A4A-F9E1-964B-9BAB-BFCFE72084EC}"/>
    <dgm:cxn modelId="{788336E1-854F-1848-A623-292C815A39FD}" type="presOf" srcId="{9972BBDB-889F-9344-B3C7-098CE51925FC}" destId="{2A519228-43C1-C040-B33A-097341431CE2}" srcOrd="0" destOrd="0" presId="urn:microsoft.com/office/officeart/2009/3/layout/StepUpProcess"/>
    <dgm:cxn modelId="{D0A4BDED-C468-9B49-A2F9-D1B917033ED2}" srcId="{C5DE4E15-3294-6440-AE71-1692C1B22026}" destId="{FBECF0E3-9602-9443-82CC-519BB77001DF}" srcOrd="1" destOrd="0" parTransId="{FED445DB-EDC6-3346-B338-981C71C8E77F}" sibTransId="{0E2EB7D7-EB84-4549-AFC2-8E633600E035}"/>
    <dgm:cxn modelId="{A2A6534B-939F-4D47-AAB4-07970F1D1172}" type="presParOf" srcId="{88DEEDEA-3D43-B94E-A8BE-2B6F2CC171CC}" destId="{830C26F3-CEAB-464A-9BB6-746675F569C8}" srcOrd="0" destOrd="0" presId="urn:microsoft.com/office/officeart/2009/3/layout/StepUpProcess"/>
    <dgm:cxn modelId="{FA01A321-DDAD-6742-A04A-A829890ED196}" type="presParOf" srcId="{830C26F3-CEAB-464A-9BB6-746675F569C8}" destId="{0A48A44B-ACFF-2245-AEEB-A5DDDCC8C496}" srcOrd="0" destOrd="0" presId="urn:microsoft.com/office/officeart/2009/3/layout/StepUpProcess"/>
    <dgm:cxn modelId="{97D18404-2041-BA48-A0D4-3BABD5EA1D7F}" type="presParOf" srcId="{830C26F3-CEAB-464A-9BB6-746675F569C8}" destId="{2A519228-43C1-C040-B33A-097341431CE2}" srcOrd="1" destOrd="0" presId="urn:microsoft.com/office/officeart/2009/3/layout/StepUpProcess"/>
    <dgm:cxn modelId="{577E57E0-74CB-AA40-B60D-10399AEA4AEE}" type="presParOf" srcId="{830C26F3-CEAB-464A-9BB6-746675F569C8}" destId="{47794180-F9F3-EE4B-A723-D9EC2A211089}" srcOrd="2" destOrd="0" presId="urn:microsoft.com/office/officeart/2009/3/layout/StepUpProcess"/>
    <dgm:cxn modelId="{4B64BABE-092B-BD41-914D-EBA9FFDA968B}" type="presParOf" srcId="{88DEEDEA-3D43-B94E-A8BE-2B6F2CC171CC}" destId="{CA2E6E44-B8E7-844C-A330-D89650D6039A}" srcOrd="1" destOrd="0" presId="urn:microsoft.com/office/officeart/2009/3/layout/StepUpProcess"/>
    <dgm:cxn modelId="{FFE28C6D-43EE-EA4E-9C37-B28096F700B8}" type="presParOf" srcId="{CA2E6E44-B8E7-844C-A330-D89650D6039A}" destId="{60473021-6AD7-5E46-82D5-DEE1BCAFFA4D}" srcOrd="0" destOrd="0" presId="urn:microsoft.com/office/officeart/2009/3/layout/StepUpProcess"/>
    <dgm:cxn modelId="{18ACBC8E-8306-3B48-A5D0-6C35E1579F23}" type="presParOf" srcId="{88DEEDEA-3D43-B94E-A8BE-2B6F2CC171CC}" destId="{CFFAFEA4-C7E3-DF4B-B4D7-2A38CF8EC7CB}" srcOrd="2" destOrd="0" presId="urn:microsoft.com/office/officeart/2009/3/layout/StepUpProcess"/>
    <dgm:cxn modelId="{82B8BA04-9C70-C340-9AB6-638B52C604C0}" type="presParOf" srcId="{CFFAFEA4-C7E3-DF4B-B4D7-2A38CF8EC7CB}" destId="{1CA04008-96F3-564A-B46E-6B87073615C5}" srcOrd="0" destOrd="0" presId="urn:microsoft.com/office/officeart/2009/3/layout/StepUpProcess"/>
    <dgm:cxn modelId="{A401E569-60B2-B64D-9887-8EBDD7C1CAAE}" type="presParOf" srcId="{CFFAFEA4-C7E3-DF4B-B4D7-2A38CF8EC7CB}" destId="{5614FA6C-291A-254E-9375-7FDF93864951}" srcOrd="1" destOrd="0" presId="urn:microsoft.com/office/officeart/2009/3/layout/StepUpProcess"/>
    <dgm:cxn modelId="{9BFA7693-45F6-5C45-966F-F31986370D3C}" type="presParOf" srcId="{CFFAFEA4-C7E3-DF4B-B4D7-2A38CF8EC7CB}" destId="{3331A2A3-1F64-8B4F-8B60-EA1062A7E831}" srcOrd="2" destOrd="0" presId="urn:microsoft.com/office/officeart/2009/3/layout/StepUpProcess"/>
    <dgm:cxn modelId="{9ED23ED3-953B-9A47-B646-58A8D9D20DA8}" type="presParOf" srcId="{88DEEDEA-3D43-B94E-A8BE-2B6F2CC171CC}" destId="{0F8ED890-79FA-E44F-BE37-948D6532D1B7}" srcOrd="3" destOrd="0" presId="urn:microsoft.com/office/officeart/2009/3/layout/StepUpProcess"/>
    <dgm:cxn modelId="{9DA25616-4E1A-E94A-B9F4-C93B6C06D0A3}" type="presParOf" srcId="{0F8ED890-79FA-E44F-BE37-948D6532D1B7}" destId="{489BD653-FCB7-2042-9913-50E27DA8F68B}" srcOrd="0" destOrd="0" presId="urn:microsoft.com/office/officeart/2009/3/layout/StepUpProcess"/>
    <dgm:cxn modelId="{7CEC5DD2-4277-B647-BDDE-4190BF513238}" type="presParOf" srcId="{88DEEDEA-3D43-B94E-A8BE-2B6F2CC171CC}" destId="{934A9BCB-07A4-6B4B-94AE-2D7D15F37D5D}" srcOrd="4" destOrd="0" presId="urn:microsoft.com/office/officeart/2009/3/layout/StepUpProcess"/>
    <dgm:cxn modelId="{905C904F-94E5-3441-92FD-DA0A5E8D50A2}" type="presParOf" srcId="{934A9BCB-07A4-6B4B-94AE-2D7D15F37D5D}" destId="{070F56ED-CC42-AC46-8D66-3EE13232BDAF}" srcOrd="0" destOrd="0" presId="urn:microsoft.com/office/officeart/2009/3/layout/StepUpProcess"/>
    <dgm:cxn modelId="{3501581F-F116-8D42-9AA0-17DF445CBF65}" type="presParOf" srcId="{934A9BCB-07A4-6B4B-94AE-2D7D15F37D5D}" destId="{903C2039-EA74-B740-BBFD-F3C0B5FCAA3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97F74-E56D-D54A-A32A-EBB4F6B3EB59}">
      <dsp:nvSpPr>
        <dsp:cNvPr id="0" name=""/>
        <dsp:cNvSpPr/>
      </dsp:nvSpPr>
      <dsp:spPr>
        <a:xfrm rot="5400000">
          <a:off x="4746527" y="-1973908"/>
          <a:ext cx="66288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Contains a word to be stored in memory or sent to the  I/O unit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 is used to receive a word from memory or from the I/O unit</a:t>
          </a:r>
        </a:p>
      </dsp:txBody>
      <dsp:txXfrm rot="-5400000">
        <a:off x="2688336" y="116642"/>
        <a:ext cx="4746905" cy="598162"/>
      </dsp:txXfrm>
    </dsp:sp>
    <dsp:sp modelId="{0CFA3958-9CCA-714D-80C2-D920A4C3B568}">
      <dsp:nvSpPr>
        <dsp:cNvPr id="0" name=""/>
        <dsp:cNvSpPr/>
      </dsp:nvSpPr>
      <dsp:spPr>
        <a:xfrm>
          <a:off x="0" y="1423"/>
          <a:ext cx="2688336" cy="82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buffer register (MBR)</a:t>
          </a:r>
        </a:p>
      </dsp:txBody>
      <dsp:txXfrm>
        <a:off x="40449" y="41872"/>
        <a:ext cx="2607438" cy="747702"/>
      </dsp:txXfrm>
    </dsp:sp>
    <dsp:sp modelId="{BE17F6E8-5455-3B44-880E-E877A6004AF4}">
      <dsp:nvSpPr>
        <dsp:cNvPr id="0" name=""/>
        <dsp:cNvSpPr/>
      </dsp:nvSpPr>
      <dsp:spPr>
        <a:xfrm rot="5400000">
          <a:off x="4746527" y="-1103877"/>
          <a:ext cx="66288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Specifies the address in memory of the word to be written from or read into the MBR</a:t>
          </a:r>
        </a:p>
      </dsp:txBody>
      <dsp:txXfrm rot="-5400000">
        <a:off x="2688336" y="986673"/>
        <a:ext cx="4746905" cy="598162"/>
      </dsp:txXfrm>
    </dsp:sp>
    <dsp:sp modelId="{48A8FEC9-0511-B347-8FBE-EBA2B7357690}">
      <dsp:nvSpPr>
        <dsp:cNvPr id="0" name=""/>
        <dsp:cNvSpPr/>
      </dsp:nvSpPr>
      <dsp:spPr>
        <a:xfrm>
          <a:off x="0" y="871453"/>
          <a:ext cx="2688336" cy="82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Memory address register (MAR)</a:t>
          </a:r>
        </a:p>
      </dsp:txBody>
      <dsp:txXfrm>
        <a:off x="40449" y="911902"/>
        <a:ext cx="2607438" cy="747702"/>
      </dsp:txXfrm>
    </dsp:sp>
    <dsp:sp modelId="{7153501E-395B-E940-A6F0-A2B38B4DD9DA}">
      <dsp:nvSpPr>
        <dsp:cNvPr id="0" name=""/>
        <dsp:cNvSpPr/>
      </dsp:nvSpPr>
      <dsp:spPr>
        <a:xfrm rot="5400000">
          <a:off x="4746527" y="-233847"/>
          <a:ext cx="66288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Contains the 8-bit opcode instruction being executed</a:t>
          </a:r>
        </a:p>
      </dsp:txBody>
      <dsp:txXfrm rot="-5400000">
        <a:off x="2688336" y="1856703"/>
        <a:ext cx="4746905" cy="598162"/>
      </dsp:txXfrm>
    </dsp:sp>
    <dsp:sp modelId="{7766074F-B532-BA4A-B509-BE407CA8E0EF}">
      <dsp:nvSpPr>
        <dsp:cNvPr id="0" name=""/>
        <dsp:cNvSpPr/>
      </dsp:nvSpPr>
      <dsp:spPr>
        <a:xfrm>
          <a:off x="0" y="1741484"/>
          <a:ext cx="2688336" cy="82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Instruction register (IR)</a:t>
          </a:r>
        </a:p>
      </dsp:txBody>
      <dsp:txXfrm>
        <a:off x="40449" y="1781933"/>
        <a:ext cx="2607438" cy="747702"/>
      </dsp:txXfrm>
    </dsp:sp>
    <dsp:sp modelId="{5DCB971D-C09B-EE4E-84F5-7EF86105255A}">
      <dsp:nvSpPr>
        <dsp:cNvPr id="0" name=""/>
        <dsp:cNvSpPr/>
      </dsp:nvSpPr>
      <dsp:spPr>
        <a:xfrm rot="5400000">
          <a:off x="4746527" y="636183"/>
          <a:ext cx="66288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Employed to temporarily hold the right-hand instruction from a word in memory</a:t>
          </a:r>
        </a:p>
      </dsp:txBody>
      <dsp:txXfrm rot="-5400000">
        <a:off x="2688336" y="2726734"/>
        <a:ext cx="4746905" cy="598162"/>
      </dsp:txXfrm>
    </dsp:sp>
    <dsp:sp modelId="{D62165FB-07F8-BB41-AD94-3FC196D4B89A}">
      <dsp:nvSpPr>
        <dsp:cNvPr id="0" name=""/>
        <dsp:cNvSpPr/>
      </dsp:nvSpPr>
      <dsp:spPr>
        <a:xfrm>
          <a:off x="0" y="2611515"/>
          <a:ext cx="2688336" cy="82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Instruction buffer register (IBR)</a:t>
          </a:r>
        </a:p>
      </dsp:txBody>
      <dsp:txXfrm>
        <a:off x="40449" y="2651964"/>
        <a:ext cx="2607438" cy="747702"/>
      </dsp:txXfrm>
    </dsp:sp>
    <dsp:sp modelId="{99C0F29E-E6D4-594F-87A8-EF664CEC31E3}">
      <dsp:nvSpPr>
        <dsp:cNvPr id="0" name=""/>
        <dsp:cNvSpPr/>
      </dsp:nvSpPr>
      <dsp:spPr>
        <a:xfrm rot="5400000">
          <a:off x="4746527" y="1506213"/>
          <a:ext cx="66288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Contains the address of the next instruction pair to be fetched from memory</a:t>
          </a:r>
        </a:p>
      </dsp:txBody>
      <dsp:txXfrm rot="-5400000">
        <a:off x="2688336" y="3596764"/>
        <a:ext cx="4746905" cy="598162"/>
      </dsp:txXfrm>
    </dsp:sp>
    <dsp:sp modelId="{5184DBB6-5A0C-6745-8BDB-B2A811578BEF}">
      <dsp:nvSpPr>
        <dsp:cNvPr id="0" name=""/>
        <dsp:cNvSpPr/>
      </dsp:nvSpPr>
      <dsp:spPr>
        <a:xfrm>
          <a:off x="0" y="3481545"/>
          <a:ext cx="2688336" cy="82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 counter (PC)</a:t>
          </a:r>
        </a:p>
      </dsp:txBody>
      <dsp:txXfrm>
        <a:off x="40449" y="3521994"/>
        <a:ext cx="2607438" cy="747702"/>
      </dsp:txXfrm>
    </dsp:sp>
    <dsp:sp modelId="{7951A7FF-1A7B-4147-A464-EEADD31946FA}">
      <dsp:nvSpPr>
        <dsp:cNvPr id="0" name=""/>
        <dsp:cNvSpPr/>
      </dsp:nvSpPr>
      <dsp:spPr>
        <a:xfrm rot="5400000">
          <a:off x="4746527" y="2376244"/>
          <a:ext cx="662880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Employed to temporarily hold operands and results of ALU operations</a:t>
          </a:r>
        </a:p>
      </dsp:txBody>
      <dsp:txXfrm rot="-5400000">
        <a:off x="2688336" y="4466795"/>
        <a:ext cx="4746905" cy="598162"/>
      </dsp:txXfrm>
    </dsp:sp>
    <dsp:sp modelId="{5D289608-FBD2-6445-968F-32CDE3AA653D}">
      <dsp:nvSpPr>
        <dsp:cNvPr id="0" name=""/>
        <dsp:cNvSpPr/>
      </dsp:nvSpPr>
      <dsp:spPr>
        <a:xfrm>
          <a:off x="0" y="4351576"/>
          <a:ext cx="2688336" cy="82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Accumulator (AC) and multiplier quotient (MQ)</a:t>
          </a:r>
        </a:p>
      </dsp:txBody>
      <dsp:txXfrm>
        <a:off x="40449" y="4392025"/>
        <a:ext cx="2607438" cy="747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54690-5023-454D-81BF-0F8EF7FE64E8}">
      <dsp:nvSpPr>
        <dsp:cNvPr id="0" name=""/>
        <dsp:cNvSpPr/>
      </dsp:nvSpPr>
      <dsp:spPr>
        <a:xfrm>
          <a:off x="0" y="0"/>
          <a:ext cx="8640960" cy="5914023"/>
        </a:xfrm>
        <a:prstGeom prst="roundRect">
          <a:avLst>
            <a:gd name="adj" fmla="val 85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4589939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1965; Gordon Moore – co-founder of Intel</a:t>
          </a:r>
        </a:p>
      </dsp:txBody>
      <dsp:txXfrm>
        <a:off x="147233" y="147233"/>
        <a:ext cx="8346494" cy="5619557"/>
      </dsp:txXfrm>
    </dsp:sp>
    <dsp:sp modelId="{B4B2A9B5-CBBA-C949-942A-35DE101CCDFE}">
      <dsp:nvSpPr>
        <dsp:cNvPr id="0" name=""/>
        <dsp:cNvSpPr/>
      </dsp:nvSpPr>
      <dsp:spPr>
        <a:xfrm>
          <a:off x="216024" y="1478505"/>
          <a:ext cx="8208912" cy="4139816"/>
        </a:xfrm>
        <a:prstGeom prst="roundRect">
          <a:avLst>
            <a:gd name="adj" fmla="val 105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628783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Observed number of transistors that could be put on a single chip was doubling every year</a:t>
          </a:r>
        </a:p>
      </dsp:txBody>
      <dsp:txXfrm>
        <a:off x="343338" y="1605819"/>
        <a:ext cx="7954284" cy="3885188"/>
      </dsp:txXfrm>
    </dsp:sp>
    <dsp:sp modelId="{EA68CD54-2321-944A-9097-D8C9F2E9C2D9}">
      <dsp:nvSpPr>
        <dsp:cNvPr id="0" name=""/>
        <dsp:cNvSpPr/>
      </dsp:nvSpPr>
      <dsp:spPr>
        <a:xfrm>
          <a:off x="421246" y="2927441"/>
          <a:ext cx="1641782" cy="23803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effectLst/>
            </a:rPr>
            <a:t>The pace slowed to a doubling every 18 months in the 1970’s but has sustained that rate ever since</a:t>
          </a:r>
        </a:p>
      </dsp:txBody>
      <dsp:txXfrm>
        <a:off x="471736" y="2977931"/>
        <a:ext cx="1540802" cy="2279414"/>
      </dsp:txXfrm>
    </dsp:sp>
    <dsp:sp modelId="{9EC0930A-9BAA-D347-A334-BC7E180A4743}">
      <dsp:nvSpPr>
        <dsp:cNvPr id="0" name=""/>
        <dsp:cNvSpPr/>
      </dsp:nvSpPr>
      <dsp:spPr>
        <a:xfrm>
          <a:off x="2246649" y="2957011"/>
          <a:ext cx="5962262" cy="2365609"/>
        </a:xfrm>
        <a:prstGeom prst="roundRect">
          <a:avLst>
            <a:gd name="adj" fmla="val 105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335255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Consequences of Moore’s law: </a:t>
          </a:r>
        </a:p>
      </dsp:txBody>
      <dsp:txXfrm>
        <a:off x="2319400" y="3029762"/>
        <a:ext cx="5816760" cy="2220107"/>
      </dsp:txXfrm>
    </dsp:sp>
    <dsp:sp modelId="{91813869-71C4-7749-AA7F-6F71B8046448}">
      <dsp:nvSpPr>
        <dsp:cNvPr id="0" name=""/>
        <dsp:cNvSpPr/>
      </dsp:nvSpPr>
      <dsp:spPr>
        <a:xfrm>
          <a:off x="2395706" y="4021535"/>
          <a:ext cx="1111810" cy="10645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</a:rPr>
            <a:t>The cost of computer logic and memory circuitry has fallen at a dramatic rate</a:t>
          </a:r>
        </a:p>
      </dsp:txBody>
      <dsp:txXfrm>
        <a:off x="2428444" y="4054273"/>
        <a:ext cx="1046334" cy="999048"/>
      </dsp:txXfrm>
    </dsp:sp>
    <dsp:sp modelId="{43D95310-0335-8948-925B-493826D68CA7}">
      <dsp:nvSpPr>
        <dsp:cNvPr id="0" name=""/>
        <dsp:cNvSpPr/>
      </dsp:nvSpPr>
      <dsp:spPr>
        <a:xfrm>
          <a:off x="3532958" y="4021535"/>
          <a:ext cx="1111810" cy="10645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</a:rPr>
            <a:t>The electrical path length is shortened, increasing operating speed</a:t>
          </a:r>
        </a:p>
      </dsp:txBody>
      <dsp:txXfrm>
        <a:off x="3565696" y="4054273"/>
        <a:ext cx="1046334" cy="999048"/>
      </dsp:txXfrm>
    </dsp:sp>
    <dsp:sp modelId="{2BFD2A48-BAFB-C448-9560-380462349BFA}">
      <dsp:nvSpPr>
        <dsp:cNvPr id="0" name=""/>
        <dsp:cNvSpPr/>
      </dsp:nvSpPr>
      <dsp:spPr>
        <a:xfrm>
          <a:off x="4670211" y="4021535"/>
          <a:ext cx="1111810" cy="10645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/>
            </a:rPr>
            <a:t>Computer becomes smaller and is more convenient to use in a variety of environments</a:t>
          </a:r>
        </a:p>
      </dsp:txBody>
      <dsp:txXfrm>
        <a:off x="4702949" y="4054273"/>
        <a:ext cx="1046334" cy="999048"/>
      </dsp:txXfrm>
    </dsp:sp>
    <dsp:sp modelId="{54116479-2825-CE4B-A0CD-356DD46D1C46}">
      <dsp:nvSpPr>
        <dsp:cNvPr id="0" name=""/>
        <dsp:cNvSpPr/>
      </dsp:nvSpPr>
      <dsp:spPr>
        <a:xfrm>
          <a:off x="5807463" y="4021535"/>
          <a:ext cx="1111810" cy="10645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</a:rPr>
            <a:t>Reduction in power and cooling requirements</a:t>
          </a:r>
        </a:p>
      </dsp:txBody>
      <dsp:txXfrm>
        <a:off x="5840201" y="4054273"/>
        <a:ext cx="1046334" cy="999048"/>
      </dsp:txXfrm>
    </dsp:sp>
    <dsp:sp modelId="{A184587C-4EF5-0248-B0F8-E4E73CF3787B}">
      <dsp:nvSpPr>
        <dsp:cNvPr id="0" name=""/>
        <dsp:cNvSpPr/>
      </dsp:nvSpPr>
      <dsp:spPr>
        <a:xfrm>
          <a:off x="6944715" y="4021535"/>
          <a:ext cx="1111810" cy="106452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</a:rPr>
            <a:t>Fewer interchip connections</a:t>
          </a:r>
        </a:p>
      </dsp:txBody>
      <dsp:txXfrm>
        <a:off x="6977453" y="4054273"/>
        <a:ext cx="1046334" cy="999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3A8F4-DBAF-054A-87E9-CA4C80492978}">
      <dsp:nvSpPr>
        <dsp:cNvPr id="0" name=""/>
        <dsp:cNvSpPr/>
      </dsp:nvSpPr>
      <dsp:spPr>
        <a:xfrm>
          <a:off x="1097288" y="3076"/>
          <a:ext cx="2553207" cy="15319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2"/>
              </a:solidFill>
            </a:rPr>
            <a:t>Similar or identical instruction set</a:t>
          </a:r>
        </a:p>
      </dsp:txBody>
      <dsp:txXfrm>
        <a:off x="1097288" y="3076"/>
        <a:ext cx="2553207" cy="1531924"/>
      </dsp:txXfrm>
    </dsp:sp>
    <dsp:sp modelId="{FA582ED2-3C35-2B4C-AC47-158238A97EAA}">
      <dsp:nvSpPr>
        <dsp:cNvPr id="0" name=""/>
        <dsp:cNvSpPr/>
      </dsp:nvSpPr>
      <dsp:spPr>
        <a:xfrm>
          <a:off x="3905816" y="3076"/>
          <a:ext cx="2553207" cy="1531924"/>
        </a:xfrm>
        <a:prstGeom prst="rect">
          <a:avLst/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2"/>
              </a:solidFill>
            </a:rPr>
            <a:t>Similar or identical operating system</a:t>
          </a:r>
        </a:p>
      </dsp:txBody>
      <dsp:txXfrm>
        <a:off x="3905816" y="3076"/>
        <a:ext cx="2553207" cy="1531924"/>
      </dsp:txXfrm>
    </dsp:sp>
    <dsp:sp modelId="{BA977F84-EBC6-3949-BAD4-AEC214C55B5C}">
      <dsp:nvSpPr>
        <dsp:cNvPr id="0" name=""/>
        <dsp:cNvSpPr/>
      </dsp:nvSpPr>
      <dsp:spPr>
        <a:xfrm>
          <a:off x="1097288" y="1790321"/>
          <a:ext cx="2553207" cy="1531924"/>
        </a:xfrm>
        <a:prstGeom prst="rect">
          <a:avLst/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accent2"/>
              </a:solidFill>
            </a:rPr>
            <a:t>Increasing speed</a:t>
          </a:r>
        </a:p>
      </dsp:txBody>
      <dsp:txXfrm>
        <a:off x="1097288" y="1790321"/>
        <a:ext cx="2553207" cy="1531924"/>
      </dsp:txXfrm>
    </dsp:sp>
    <dsp:sp modelId="{35EA873F-5D1B-7546-86AF-A04E826F38F3}">
      <dsp:nvSpPr>
        <dsp:cNvPr id="0" name=""/>
        <dsp:cNvSpPr/>
      </dsp:nvSpPr>
      <dsp:spPr>
        <a:xfrm>
          <a:off x="3905816" y="1790321"/>
          <a:ext cx="2553207" cy="1531924"/>
        </a:xfrm>
        <a:prstGeom prst="rect">
          <a:avLst/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2"/>
              </a:solidFill>
            </a:rPr>
            <a:t>Increasing number of I/O ports</a:t>
          </a:r>
        </a:p>
      </dsp:txBody>
      <dsp:txXfrm>
        <a:off x="3905816" y="1790321"/>
        <a:ext cx="2553207" cy="1531924"/>
      </dsp:txXfrm>
    </dsp:sp>
    <dsp:sp modelId="{F226B956-3E06-634C-B7F5-82D87DA21273}">
      <dsp:nvSpPr>
        <dsp:cNvPr id="0" name=""/>
        <dsp:cNvSpPr/>
      </dsp:nvSpPr>
      <dsp:spPr>
        <a:xfrm>
          <a:off x="1097288" y="3577566"/>
          <a:ext cx="2553207" cy="1531924"/>
        </a:xfrm>
        <a:prstGeom prst="rect">
          <a:avLst/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2"/>
              </a:solidFill>
            </a:rPr>
            <a:t>Increasing memory size</a:t>
          </a:r>
        </a:p>
      </dsp:txBody>
      <dsp:txXfrm>
        <a:off x="1097288" y="3577566"/>
        <a:ext cx="2553207" cy="1531924"/>
      </dsp:txXfrm>
    </dsp:sp>
    <dsp:sp modelId="{01FD6AEA-3BB6-E743-B79F-A693BB80D0A8}">
      <dsp:nvSpPr>
        <dsp:cNvPr id="0" name=""/>
        <dsp:cNvSpPr/>
      </dsp:nvSpPr>
      <dsp:spPr>
        <a:xfrm>
          <a:off x="3905816" y="3577566"/>
          <a:ext cx="2553207" cy="1531924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2"/>
              </a:solidFill>
            </a:rPr>
            <a:t>Increasing cost</a:t>
          </a:r>
        </a:p>
      </dsp:txBody>
      <dsp:txXfrm>
        <a:off x="3905816" y="3577566"/>
        <a:ext cx="2553207" cy="1531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9DE1C-6487-F644-B0FB-514DFD9A6203}">
      <dsp:nvSpPr>
        <dsp:cNvPr id="0" name=""/>
        <dsp:cNvSpPr/>
      </dsp:nvSpPr>
      <dsp:spPr>
        <a:xfrm>
          <a:off x="0" y="4073500"/>
          <a:ext cx="8610600" cy="13366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Since 1970 semiconductor memory has been through 13 generations</a:t>
          </a:r>
        </a:p>
      </dsp:txBody>
      <dsp:txXfrm>
        <a:off x="0" y="4073500"/>
        <a:ext cx="8610600" cy="721817"/>
      </dsp:txXfrm>
    </dsp:sp>
    <dsp:sp modelId="{3D32EC06-2A10-E044-BF0D-8C73C5E8D97F}">
      <dsp:nvSpPr>
        <dsp:cNvPr id="0" name=""/>
        <dsp:cNvSpPr/>
      </dsp:nvSpPr>
      <dsp:spPr>
        <a:xfrm>
          <a:off x="0" y="4767627"/>
          <a:ext cx="8610600" cy="614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Each generation has provided four times the storage density of the previous generation, accompanied by declining cost per bit and declining access time</a:t>
          </a:r>
        </a:p>
      </dsp:txBody>
      <dsp:txXfrm>
        <a:off x="0" y="4767627"/>
        <a:ext cx="8610600" cy="614881"/>
      </dsp:txXfrm>
    </dsp:sp>
    <dsp:sp modelId="{9295D34B-13D6-E143-8FAA-4C45DFED13EF}">
      <dsp:nvSpPr>
        <dsp:cNvPr id="0" name=""/>
        <dsp:cNvSpPr/>
      </dsp:nvSpPr>
      <dsp:spPr>
        <a:xfrm rot="10800000">
          <a:off x="0" y="2036750"/>
          <a:ext cx="8610600" cy="20558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8000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1974 the price per bit of semiconductor memory dropped below the price per bit of core memory</a:t>
          </a:r>
        </a:p>
      </dsp:txBody>
      <dsp:txXfrm rot="-10800000">
        <a:off x="0" y="2036750"/>
        <a:ext cx="8610600" cy="721601"/>
      </dsp:txXfrm>
    </dsp:sp>
    <dsp:sp modelId="{02DEDF47-B60B-174C-B68D-9085A3F1AB6A}">
      <dsp:nvSpPr>
        <dsp:cNvPr id="0" name=""/>
        <dsp:cNvSpPr/>
      </dsp:nvSpPr>
      <dsp:spPr>
        <a:xfrm>
          <a:off x="0" y="2758351"/>
          <a:ext cx="4305299" cy="61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There has been a continuing and rapid decline in memory cost accompanied by a corresponding increase in physical memory density</a:t>
          </a:r>
        </a:p>
      </dsp:txBody>
      <dsp:txXfrm>
        <a:off x="0" y="2758351"/>
        <a:ext cx="4305299" cy="614697"/>
      </dsp:txXfrm>
    </dsp:sp>
    <dsp:sp modelId="{80A90482-38CF-964E-898E-B14683C6E887}">
      <dsp:nvSpPr>
        <dsp:cNvPr id="0" name=""/>
        <dsp:cNvSpPr/>
      </dsp:nvSpPr>
      <dsp:spPr>
        <a:xfrm>
          <a:off x="4305300" y="2758351"/>
          <a:ext cx="4305299" cy="61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Developments in memory and processor technologies changed the nature of computers in less than a decade</a:t>
          </a:r>
        </a:p>
      </dsp:txBody>
      <dsp:txXfrm>
        <a:off x="4305300" y="2758351"/>
        <a:ext cx="4305299" cy="614697"/>
      </dsp:txXfrm>
    </dsp:sp>
    <dsp:sp modelId="{20D983A6-25B2-D34F-9721-9F543575F986}">
      <dsp:nvSpPr>
        <dsp:cNvPr id="0" name=""/>
        <dsp:cNvSpPr/>
      </dsp:nvSpPr>
      <dsp:spPr>
        <a:xfrm rot="10800000">
          <a:off x="0" y="956"/>
          <a:ext cx="8610600" cy="205584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8000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1970 Fairchild produced the first relatively capacious semiconductor memory</a:t>
          </a:r>
        </a:p>
      </dsp:txBody>
      <dsp:txXfrm rot="-10800000">
        <a:off x="0" y="956"/>
        <a:ext cx="8610600" cy="721601"/>
      </dsp:txXfrm>
    </dsp:sp>
    <dsp:sp modelId="{BCDEB9CC-91F2-B04C-BF78-8C8FAC34A974}">
      <dsp:nvSpPr>
        <dsp:cNvPr id="0" name=""/>
        <dsp:cNvSpPr/>
      </dsp:nvSpPr>
      <dsp:spPr>
        <a:xfrm>
          <a:off x="0" y="722557"/>
          <a:ext cx="2152649" cy="61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Chip was about the size of a single core</a:t>
          </a:r>
        </a:p>
      </dsp:txBody>
      <dsp:txXfrm>
        <a:off x="0" y="722557"/>
        <a:ext cx="2152649" cy="614697"/>
      </dsp:txXfrm>
    </dsp:sp>
    <dsp:sp modelId="{22D687DF-5A41-C04B-83B2-990819124270}">
      <dsp:nvSpPr>
        <dsp:cNvPr id="0" name=""/>
        <dsp:cNvSpPr/>
      </dsp:nvSpPr>
      <dsp:spPr>
        <a:xfrm>
          <a:off x="2152650" y="722557"/>
          <a:ext cx="2152649" cy="61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Could hold 256 bits of memory</a:t>
          </a:r>
        </a:p>
      </dsp:txBody>
      <dsp:txXfrm>
        <a:off x="2152650" y="722557"/>
        <a:ext cx="2152649" cy="614697"/>
      </dsp:txXfrm>
    </dsp:sp>
    <dsp:sp modelId="{97A27664-9A96-1645-A7EC-5BE951D18748}">
      <dsp:nvSpPr>
        <dsp:cNvPr id="0" name=""/>
        <dsp:cNvSpPr/>
      </dsp:nvSpPr>
      <dsp:spPr>
        <a:xfrm>
          <a:off x="4305300" y="722557"/>
          <a:ext cx="2152649" cy="61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Non-destructive</a:t>
          </a:r>
        </a:p>
      </dsp:txBody>
      <dsp:txXfrm>
        <a:off x="4305300" y="722557"/>
        <a:ext cx="2152649" cy="614697"/>
      </dsp:txXfrm>
    </dsp:sp>
    <dsp:sp modelId="{23FFA982-4016-B24A-AD76-E71171B95C2B}">
      <dsp:nvSpPr>
        <dsp:cNvPr id="0" name=""/>
        <dsp:cNvSpPr/>
      </dsp:nvSpPr>
      <dsp:spPr>
        <a:xfrm>
          <a:off x="6457949" y="722557"/>
          <a:ext cx="2152649" cy="61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Much faster than core </a:t>
          </a:r>
        </a:p>
      </dsp:txBody>
      <dsp:txXfrm>
        <a:off x="6457949" y="722557"/>
        <a:ext cx="2152649" cy="614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00454-1CF3-C942-BD65-DD76190E44C3}">
      <dsp:nvSpPr>
        <dsp:cNvPr id="0" name=""/>
        <dsp:cNvSpPr/>
      </dsp:nvSpPr>
      <dsp:spPr>
        <a:xfrm>
          <a:off x="3935" y="6468"/>
          <a:ext cx="1508422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8080</a:t>
          </a:r>
        </a:p>
      </dsp:txBody>
      <dsp:txXfrm>
        <a:off x="3935" y="6468"/>
        <a:ext cx="1508422" cy="403200"/>
      </dsp:txXfrm>
    </dsp:sp>
    <dsp:sp modelId="{7BFBF2A3-0772-704B-A26B-0F9C645892BA}">
      <dsp:nvSpPr>
        <dsp:cNvPr id="0" name=""/>
        <dsp:cNvSpPr/>
      </dsp:nvSpPr>
      <dsp:spPr>
        <a:xfrm>
          <a:off x="3935" y="409668"/>
          <a:ext cx="1508422" cy="4597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World’s first general-purpose microprocessor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8-bit machine, 8-bit data path to memory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Was used in the first personal computer (Altair)</a:t>
          </a:r>
        </a:p>
      </dsp:txBody>
      <dsp:txXfrm>
        <a:off x="3935" y="409668"/>
        <a:ext cx="1508422" cy="4597188"/>
      </dsp:txXfrm>
    </dsp:sp>
    <dsp:sp modelId="{6F672CE8-FADD-B54B-9F24-7FD6B08E2F30}">
      <dsp:nvSpPr>
        <dsp:cNvPr id="0" name=""/>
        <dsp:cNvSpPr/>
      </dsp:nvSpPr>
      <dsp:spPr>
        <a:xfrm>
          <a:off x="1723536" y="6468"/>
          <a:ext cx="1508422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8086</a:t>
          </a:r>
        </a:p>
      </dsp:txBody>
      <dsp:txXfrm>
        <a:off x="1723536" y="6468"/>
        <a:ext cx="1508422" cy="403200"/>
      </dsp:txXfrm>
    </dsp:sp>
    <dsp:sp modelId="{31BB9E97-7BDF-5A4E-BFC2-3F009BF2951D}">
      <dsp:nvSpPr>
        <dsp:cNvPr id="0" name=""/>
        <dsp:cNvSpPr/>
      </dsp:nvSpPr>
      <dsp:spPr>
        <a:xfrm>
          <a:off x="1723536" y="409668"/>
          <a:ext cx="1508422" cy="4597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 more powerful 16-bit machine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Has an instruction cache, or queue, that prefetches a few instructions before they are executed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first appearance of the x86 architecture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8088 was a variant of this processor and used in IBM’s first personal computer (securing the success of Intel</a:t>
          </a:r>
        </a:p>
      </dsp:txBody>
      <dsp:txXfrm>
        <a:off x="1723536" y="409668"/>
        <a:ext cx="1508422" cy="4597188"/>
      </dsp:txXfrm>
    </dsp:sp>
    <dsp:sp modelId="{162916D5-5368-F64B-9D98-7DF7F300661F}">
      <dsp:nvSpPr>
        <dsp:cNvPr id="0" name=""/>
        <dsp:cNvSpPr/>
      </dsp:nvSpPr>
      <dsp:spPr>
        <a:xfrm>
          <a:off x="3443138" y="6468"/>
          <a:ext cx="1508422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80286</a:t>
          </a:r>
        </a:p>
      </dsp:txBody>
      <dsp:txXfrm>
        <a:off x="3443138" y="6468"/>
        <a:ext cx="1508422" cy="403200"/>
      </dsp:txXfrm>
    </dsp:sp>
    <dsp:sp modelId="{CF06B9F9-B0F5-EA48-B4F6-6821AD3DAF4C}">
      <dsp:nvSpPr>
        <dsp:cNvPr id="0" name=""/>
        <dsp:cNvSpPr/>
      </dsp:nvSpPr>
      <dsp:spPr>
        <a:xfrm>
          <a:off x="3443138" y="409668"/>
          <a:ext cx="1508422" cy="4597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Extension of the 8086 enabling addressing a 16-MB memory instead of just 1MB</a:t>
          </a:r>
        </a:p>
      </dsp:txBody>
      <dsp:txXfrm>
        <a:off x="3443138" y="409668"/>
        <a:ext cx="1508422" cy="4597188"/>
      </dsp:txXfrm>
    </dsp:sp>
    <dsp:sp modelId="{1B9ECA26-4EE1-5945-8D9E-8C0ABB9F2C37}">
      <dsp:nvSpPr>
        <dsp:cNvPr id="0" name=""/>
        <dsp:cNvSpPr/>
      </dsp:nvSpPr>
      <dsp:spPr>
        <a:xfrm>
          <a:off x="5162740" y="6468"/>
          <a:ext cx="1508422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80386</a:t>
          </a:r>
        </a:p>
      </dsp:txBody>
      <dsp:txXfrm>
        <a:off x="5162740" y="6468"/>
        <a:ext cx="1508422" cy="403200"/>
      </dsp:txXfrm>
    </dsp:sp>
    <dsp:sp modelId="{424BCA7A-4E6A-294F-9EA3-ED3BAC2BC2A9}">
      <dsp:nvSpPr>
        <dsp:cNvPr id="0" name=""/>
        <dsp:cNvSpPr/>
      </dsp:nvSpPr>
      <dsp:spPr>
        <a:xfrm>
          <a:off x="5162740" y="409668"/>
          <a:ext cx="1508422" cy="4597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Intel’s first 32-bit machine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First Intel processor to support multitasking</a:t>
          </a:r>
        </a:p>
      </dsp:txBody>
      <dsp:txXfrm>
        <a:off x="5162740" y="409668"/>
        <a:ext cx="1508422" cy="4597188"/>
      </dsp:txXfrm>
    </dsp:sp>
    <dsp:sp modelId="{5FA66C6E-3604-BC4D-A31B-AE01B8FB6C85}">
      <dsp:nvSpPr>
        <dsp:cNvPr id="0" name=""/>
        <dsp:cNvSpPr/>
      </dsp:nvSpPr>
      <dsp:spPr>
        <a:xfrm>
          <a:off x="6882342" y="6468"/>
          <a:ext cx="1508422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80486</a:t>
          </a:r>
        </a:p>
      </dsp:txBody>
      <dsp:txXfrm>
        <a:off x="6882342" y="6468"/>
        <a:ext cx="1508422" cy="403200"/>
      </dsp:txXfrm>
    </dsp:sp>
    <dsp:sp modelId="{C65417AC-B100-5C48-AE72-EFF7D37FF1C8}">
      <dsp:nvSpPr>
        <dsp:cNvPr id="0" name=""/>
        <dsp:cNvSpPr/>
      </dsp:nvSpPr>
      <dsp:spPr>
        <a:xfrm>
          <a:off x="6882342" y="409668"/>
          <a:ext cx="1508422" cy="45971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Introduced the use of much more sophisticated and powerful cache technology and sophisticated instruction pipelining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Also offered a built-in math coprocessor</a:t>
          </a:r>
        </a:p>
      </dsp:txBody>
      <dsp:txXfrm>
        <a:off x="6882342" y="409668"/>
        <a:ext cx="1508422" cy="4597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8940-4630-5F4E-998C-D3076EFFC840}">
      <dsp:nvSpPr>
        <dsp:cNvPr id="0" name=""/>
        <dsp:cNvSpPr/>
      </dsp:nvSpPr>
      <dsp:spPr>
        <a:xfrm>
          <a:off x="0" y="195375"/>
          <a:ext cx="9036496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187452" rIns="7013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Intel introduced the use of superscalar techniques, which allow multiple instructions to execute in parallel</a:t>
          </a:r>
        </a:p>
      </dsp:txBody>
      <dsp:txXfrm>
        <a:off x="0" y="195375"/>
        <a:ext cx="9036496" cy="446512"/>
      </dsp:txXfrm>
    </dsp:sp>
    <dsp:sp modelId="{926171EE-F438-0343-92FF-E27C41A5667F}">
      <dsp:nvSpPr>
        <dsp:cNvPr id="0" name=""/>
        <dsp:cNvSpPr/>
      </dsp:nvSpPr>
      <dsp:spPr>
        <a:xfrm>
          <a:off x="0" y="0"/>
          <a:ext cx="6325547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Pentium</a:t>
          </a:r>
        </a:p>
      </dsp:txBody>
      <dsp:txXfrm>
        <a:off x="12969" y="12969"/>
        <a:ext cx="6299609" cy="239742"/>
      </dsp:txXfrm>
    </dsp:sp>
    <dsp:sp modelId="{DF8C5430-0B8A-3E4F-8CE4-876B02EC3DF9}">
      <dsp:nvSpPr>
        <dsp:cNvPr id="0" name=""/>
        <dsp:cNvSpPr/>
      </dsp:nvSpPr>
      <dsp:spPr>
        <a:xfrm>
          <a:off x="0" y="823327"/>
          <a:ext cx="9036496" cy="609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187452" rIns="7013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Continued the move into superscalar organization with aggressive use of register renaming, branch prediction, data flow analysis, and speculative execution</a:t>
          </a:r>
        </a:p>
      </dsp:txBody>
      <dsp:txXfrm>
        <a:off x="0" y="823327"/>
        <a:ext cx="9036496" cy="609525"/>
      </dsp:txXfrm>
    </dsp:sp>
    <dsp:sp modelId="{87AF5CD5-0F4E-AE4E-ACEF-15012E170E95}">
      <dsp:nvSpPr>
        <dsp:cNvPr id="0" name=""/>
        <dsp:cNvSpPr/>
      </dsp:nvSpPr>
      <dsp:spPr>
        <a:xfrm>
          <a:off x="451824" y="690487"/>
          <a:ext cx="6325547" cy="26568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Pentium Pro</a:t>
          </a:r>
        </a:p>
      </dsp:txBody>
      <dsp:txXfrm>
        <a:off x="464793" y="703456"/>
        <a:ext cx="6299609" cy="239742"/>
      </dsp:txXfrm>
    </dsp:sp>
    <dsp:sp modelId="{FDA052D9-0AC9-C64B-B9C8-5D43FB2C70FA}">
      <dsp:nvSpPr>
        <dsp:cNvPr id="0" name=""/>
        <dsp:cNvSpPr/>
      </dsp:nvSpPr>
      <dsp:spPr>
        <a:xfrm>
          <a:off x="0" y="1614292"/>
          <a:ext cx="9036496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187452" rIns="7013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Incorporated Intel MMX technology, which is designed specifically to process video, audio, and graphics data efficiently</a:t>
          </a:r>
        </a:p>
      </dsp:txBody>
      <dsp:txXfrm>
        <a:off x="0" y="1614292"/>
        <a:ext cx="9036496" cy="446512"/>
      </dsp:txXfrm>
    </dsp:sp>
    <dsp:sp modelId="{BA480AEB-DDB8-9F42-94A4-E7766303C930}">
      <dsp:nvSpPr>
        <dsp:cNvPr id="0" name=""/>
        <dsp:cNvSpPr/>
      </dsp:nvSpPr>
      <dsp:spPr>
        <a:xfrm>
          <a:off x="451824" y="1481452"/>
          <a:ext cx="6325547" cy="2656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Pentium II</a:t>
          </a:r>
        </a:p>
      </dsp:txBody>
      <dsp:txXfrm>
        <a:off x="464793" y="1494421"/>
        <a:ext cx="6299609" cy="239742"/>
      </dsp:txXfrm>
    </dsp:sp>
    <dsp:sp modelId="{49E369E3-E773-8142-BD42-3DF55CAC25A8}">
      <dsp:nvSpPr>
        <dsp:cNvPr id="0" name=""/>
        <dsp:cNvSpPr/>
      </dsp:nvSpPr>
      <dsp:spPr>
        <a:xfrm>
          <a:off x="0" y="2242245"/>
          <a:ext cx="9036496" cy="609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187452" rIns="7013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Incorporated additional floating-point instructions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Streaming SIMD Extensions (SSE)</a:t>
          </a:r>
        </a:p>
      </dsp:txBody>
      <dsp:txXfrm>
        <a:off x="0" y="2242245"/>
        <a:ext cx="9036496" cy="609525"/>
      </dsp:txXfrm>
    </dsp:sp>
    <dsp:sp modelId="{4CE4F232-D387-414D-8CFB-85DC782FED43}">
      <dsp:nvSpPr>
        <dsp:cNvPr id="0" name=""/>
        <dsp:cNvSpPr/>
      </dsp:nvSpPr>
      <dsp:spPr>
        <a:xfrm>
          <a:off x="451824" y="2109405"/>
          <a:ext cx="6325547" cy="2656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Pentium III</a:t>
          </a:r>
        </a:p>
      </dsp:txBody>
      <dsp:txXfrm>
        <a:off x="464793" y="2122374"/>
        <a:ext cx="6299609" cy="239742"/>
      </dsp:txXfrm>
    </dsp:sp>
    <dsp:sp modelId="{48FDE051-F40E-8640-A8FC-01096C084078}">
      <dsp:nvSpPr>
        <dsp:cNvPr id="0" name=""/>
        <dsp:cNvSpPr/>
      </dsp:nvSpPr>
      <dsp:spPr>
        <a:xfrm>
          <a:off x="0" y="3033210"/>
          <a:ext cx="9036496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187452" rIns="7013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Includes additional floating-point and other enhancements for multimedia</a:t>
          </a:r>
        </a:p>
      </dsp:txBody>
      <dsp:txXfrm>
        <a:off x="0" y="3033210"/>
        <a:ext cx="9036496" cy="446512"/>
      </dsp:txXfrm>
    </dsp:sp>
    <dsp:sp modelId="{817D5F10-0EA2-6F40-BE78-64E65F4C27C2}">
      <dsp:nvSpPr>
        <dsp:cNvPr id="0" name=""/>
        <dsp:cNvSpPr/>
      </dsp:nvSpPr>
      <dsp:spPr>
        <a:xfrm>
          <a:off x="451824" y="2900370"/>
          <a:ext cx="6325547" cy="2656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Pentium 4</a:t>
          </a:r>
        </a:p>
      </dsp:txBody>
      <dsp:txXfrm>
        <a:off x="464793" y="2913339"/>
        <a:ext cx="6299609" cy="239742"/>
      </dsp:txXfrm>
    </dsp:sp>
    <dsp:sp modelId="{B8BC36A6-E728-5E43-8E36-6AF4256D47B0}">
      <dsp:nvSpPr>
        <dsp:cNvPr id="0" name=""/>
        <dsp:cNvSpPr/>
      </dsp:nvSpPr>
      <dsp:spPr>
        <a:xfrm>
          <a:off x="0" y="3661162"/>
          <a:ext cx="9036496" cy="446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187452" rIns="7013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First Intel x86 micro-core</a:t>
          </a:r>
        </a:p>
      </dsp:txBody>
      <dsp:txXfrm>
        <a:off x="0" y="3661162"/>
        <a:ext cx="9036496" cy="446512"/>
      </dsp:txXfrm>
    </dsp:sp>
    <dsp:sp modelId="{874C754E-516A-9945-A098-B503B8D43702}">
      <dsp:nvSpPr>
        <dsp:cNvPr id="0" name=""/>
        <dsp:cNvSpPr/>
      </dsp:nvSpPr>
      <dsp:spPr>
        <a:xfrm>
          <a:off x="37356" y="3497240"/>
          <a:ext cx="6325547" cy="26568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Core</a:t>
          </a:r>
        </a:p>
      </dsp:txBody>
      <dsp:txXfrm>
        <a:off x="50325" y="3510209"/>
        <a:ext cx="6299609" cy="239742"/>
      </dsp:txXfrm>
    </dsp:sp>
    <dsp:sp modelId="{6CAD52E7-AEAA-9A4C-9F8A-9E274D19AD28}">
      <dsp:nvSpPr>
        <dsp:cNvPr id="0" name=""/>
        <dsp:cNvSpPr/>
      </dsp:nvSpPr>
      <dsp:spPr>
        <a:xfrm>
          <a:off x="0" y="4297865"/>
          <a:ext cx="9036496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187452" rIns="7013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Extends the Core architecture to 64 bits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Core 2 Quad provides four cores on a single chip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More recent Core offerings have up to 10 cores per chip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 important addition to the architecture was the Advanced Vector Extensions instruction set</a:t>
          </a:r>
        </a:p>
      </dsp:txBody>
      <dsp:txXfrm>
        <a:off x="0" y="4297865"/>
        <a:ext cx="9036496" cy="1048950"/>
      </dsp:txXfrm>
    </dsp:sp>
    <dsp:sp modelId="{BC0D35F7-74B7-754E-83B9-9AB9D4918529}">
      <dsp:nvSpPr>
        <dsp:cNvPr id="0" name=""/>
        <dsp:cNvSpPr/>
      </dsp:nvSpPr>
      <dsp:spPr>
        <a:xfrm>
          <a:off x="451824" y="4156275"/>
          <a:ext cx="6325547" cy="2656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Core 2</a:t>
          </a:r>
        </a:p>
      </dsp:txBody>
      <dsp:txXfrm>
        <a:off x="464793" y="4169244"/>
        <a:ext cx="6299609" cy="239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E71E9-02DD-8F4B-A764-3EE25B482476}">
      <dsp:nvSpPr>
        <dsp:cNvPr id="0" name=""/>
        <dsp:cNvSpPr/>
      </dsp:nvSpPr>
      <dsp:spPr>
        <a:xfrm>
          <a:off x="0" y="12985"/>
          <a:ext cx="4903440" cy="49034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2649DD-3136-744F-8618-39E3378CD44E}">
      <dsp:nvSpPr>
        <dsp:cNvPr id="0" name=""/>
        <dsp:cNvSpPr/>
      </dsp:nvSpPr>
      <dsp:spPr>
        <a:xfrm>
          <a:off x="2436903" y="25970"/>
          <a:ext cx="5720679" cy="490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Refers to a processor architecture that has evolved from RISC design principles and is used in embedded systems</a:t>
          </a:r>
        </a:p>
      </dsp:txBody>
      <dsp:txXfrm>
        <a:off x="2436903" y="25970"/>
        <a:ext cx="5720679" cy="784550"/>
      </dsp:txXfrm>
    </dsp:sp>
    <dsp:sp modelId="{30FF8077-7F83-324F-B1D6-2D388D1A859E}">
      <dsp:nvSpPr>
        <dsp:cNvPr id="0" name=""/>
        <dsp:cNvSpPr/>
      </dsp:nvSpPr>
      <dsp:spPr>
        <a:xfrm>
          <a:off x="514861" y="797535"/>
          <a:ext cx="3873717" cy="38737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A27E7-5658-A04C-872B-736FE36E95B9}">
      <dsp:nvSpPr>
        <dsp:cNvPr id="0" name=""/>
        <dsp:cNvSpPr/>
      </dsp:nvSpPr>
      <dsp:spPr>
        <a:xfrm>
          <a:off x="2451720" y="797535"/>
          <a:ext cx="5720679" cy="3873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Family of RISC-based microprocessors and microcontrollers designed by ARM Holdings, Cambridge, England</a:t>
          </a:r>
        </a:p>
      </dsp:txBody>
      <dsp:txXfrm>
        <a:off x="2451720" y="797535"/>
        <a:ext cx="5720679" cy="784550"/>
      </dsp:txXfrm>
    </dsp:sp>
    <dsp:sp modelId="{890FD210-37B1-924A-ACE3-EC4AF3723DA8}">
      <dsp:nvSpPr>
        <dsp:cNvPr id="0" name=""/>
        <dsp:cNvSpPr/>
      </dsp:nvSpPr>
      <dsp:spPr>
        <a:xfrm>
          <a:off x="1029722" y="1582086"/>
          <a:ext cx="2843995" cy="28439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27BFD-68F7-9144-84C4-B6F555C3E9C2}">
      <dsp:nvSpPr>
        <dsp:cNvPr id="0" name=""/>
        <dsp:cNvSpPr/>
      </dsp:nvSpPr>
      <dsp:spPr>
        <a:xfrm>
          <a:off x="2451720" y="1582086"/>
          <a:ext cx="5720679" cy="2843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Chips are high-speed processors that are known for their small die size and low power requirements</a:t>
          </a:r>
        </a:p>
      </dsp:txBody>
      <dsp:txXfrm>
        <a:off x="2451720" y="1582086"/>
        <a:ext cx="5720679" cy="784550"/>
      </dsp:txXfrm>
    </dsp:sp>
    <dsp:sp modelId="{CB5F8675-4706-0A49-8834-410E77301F2D}">
      <dsp:nvSpPr>
        <dsp:cNvPr id="0" name=""/>
        <dsp:cNvSpPr/>
      </dsp:nvSpPr>
      <dsp:spPr>
        <a:xfrm>
          <a:off x="1544583" y="2366636"/>
          <a:ext cx="1814272" cy="18142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E313F-4732-FB48-ADB3-EB7BAA2F0AD8}">
      <dsp:nvSpPr>
        <dsp:cNvPr id="0" name=""/>
        <dsp:cNvSpPr/>
      </dsp:nvSpPr>
      <dsp:spPr>
        <a:xfrm>
          <a:off x="2451720" y="2366636"/>
          <a:ext cx="5720679" cy="18142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Probably the most widely used embedded processor architecture and indeed the most widely used processor architecture of any kind in the world</a:t>
          </a:r>
        </a:p>
      </dsp:txBody>
      <dsp:txXfrm>
        <a:off x="2451720" y="2366636"/>
        <a:ext cx="5720679" cy="784550"/>
      </dsp:txXfrm>
    </dsp:sp>
    <dsp:sp modelId="{EC44F69B-9D2C-2143-B459-8D67124DB16C}">
      <dsp:nvSpPr>
        <dsp:cNvPr id="0" name=""/>
        <dsp:cNvSpPr/>
      </dsp:nvSpPr>
      <dsp:spPr>
        <a:xfrm>
          <a:off x="2059444" y="3151187"/>
          <a:ext cx="784550" cy="7845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DE286F-F91F-864B-883C-CE6534E57A45}">
      <dsp:nvSpPr>
        <dsp:cNvPr id="0" name=""/>
        <dsp:cNvSpPr/>
      </dsp:nvSpPr>
      <dsp:spPr>
        <a:xfrm>
          <a:off x="2451720" y="3151187"/>
          <a:ext cx="5720679" cy="78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Acorn RISC Machine/Advanced RISC Machine</a:t>
          </a:r>
        </a:p>
      </dsp:txBody>
      <dsp:txXfrm>
        <a:off x="2451720" y="3151187"/>
        <a:ext cx="5720679" cy="784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8A44B-ACFF-2245-AEEB-A5DDDCC8C496}">
      <dsp:nvSpPr>
        <dsp:cNvPr id="0" name=""/>
        <dsp:cNvSpPr/>
      </dsp:nvSpPr>
      <dsp:spPr>
        <a:xfrm rot="5400000">
          <a:off x="470642" y="1199350"/>
          <a:ext cx="1413037" cy="23512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519228-43C1-C040-B33A-097341431CE2}">
      <dsp:nvSpPr>
        <dsp:cNvPr id="0" name=""/>
        <dsp:cNvSpPr/>
      </dsp:nvSpPr>
      <dsp:spPr>
        <a:xfrm>
          <a:off x="234771" y="1901871"/>
          <a:ext cx="2122732" cy="186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Cortex-A/Cortex-A50</a:t>
          </a:r>
        </a:p>
      </dsp:txBody>
      <dsp:txXfrm>
        <a:off x="234771" y="1901871"/>
        <a:ext cx="2122732" cy="1860699"/>
      </dsp:txXfrm>
    </dsp:sp>
    <dsp:sp modelId="{47794180-F9F3-EE4B-A723-D9EC2A211089}">
      <dsp:nvSpPr>
        <dsp:cNvPr id="0" name=""/>
        <dsp:cNvSpPr/>
      </dsp:nvSpPr>
      <dsp:spPr>
        <a:xfrm>
          <a:off x="1956988" y="1026248"/>
          <a:ext cx="400515" cy="4005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04008-96F3-564A-B46E-6B87073615C5}">
      <dsp:nvSpPr>
        <dsp:cNvPr id="0" name=""/>
        <dsp:cNvSpPr/>
      </dsp:nvSpPr>
      <dsp:spPr>
        <a:xfrm rot="5400000">
          <a:off x="3069281" y="556314"/>
          <a:ext cx="1413037" cy="23512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4FA6C-291A-254E-9375-7FDF93864951}">
      <dsp:nvSpPr>
        <dsp:cNvPr id="0" name=""/>
        <dsp:cNvSpPr/>
      </dsp:nvSpPr>
      <dsp:spPr>
        <a:xfrm>
          <a:off x="2833410" y="1258835"/>
          <a:ext cx="2122732" cy="186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Cortex-R</a:t>
          </a:r>
        </a:p>
      </dsp:txBody>
      <dsp:txXfrm>
        <a:off x="2833410" y="1258835"/>
        <a:ext cx="2122732" cy="1860699"/>
      </dsp:txXfrm>
    </dsp:sp>
    <dsp:sp modelId="{3331A2A3-1F64-8B4F-8B60-EA1062A7E831}">
      <dsp:nvSpPr>
        <dsp:cNvPr id="0" name=""/>
        <dsp:cNvSpPr/>
      </dsp:nvSpPr>
      <dsp:spPr>
        <a:xfrm>
          <a:off x="4555628" y="383212"/>
          <a:ext cx="400515" cy="40051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0F56ED-CC42-AC46-8D66-3EE13232BDAF}">
      <dsp:nvSpPr>
        <dsp:cNvPr id="0" name=""/>
        <dsp:cNvSpPr/>
      </dsp:nvSpPr>
      <dsp:spPr>
        <a:xfrm rot="5400000">
          <a:off x="5667921" y="-86721"/>
          <a:ext cx="1413037" cy="23512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C2039-EA74-B740-BBFD-F3C0B5FCAA3D}">
      <dsp:nvSpPr>
        <dsp:cNvPr id="0" name=""/>
        <dsp:cNvSpPr/>
      </dsp:nvSpPr>
      <dsp:spPr>
        <a:xfrm>
          <a:off x="5432050" y="615799"/>
          <a:ext cx="2122732" cy="186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Cortex-M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Cortex-M0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Cortex-M0+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Cortex-M3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Cortex-M4</a:t>
          </a:r>
        </a:p>
      </dsp:txBody>
      <dsp:txXfrm>
        <a:off x="5432050" y="615799"/>
        <a:ext cx="2122732" cy="186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425C-4681-48E0-B8DC-EEA41046EB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24F8-0E99-4AD8-904C-50EF7B7A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511CE4-30B8-45D0-BBA0-0949C9EC1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6C1FF-374A-4DC9-AAFB-1FB5A4DD7E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36C3111-EC72-4352-BEDE-3A8388D1106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8793156-6518-493E-A94C-75B1897BB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When designing a computer, the designer needs only work one one level at a time.  At each level the system consists of a set of componets and their interrelationship with the layer above and below.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403C2-765D-404C-AB4A-99BCCA5A6DC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1.6 shows the general structure of the IAS computer (compare with Figure 1.1).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It consists of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main memory,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stores both data and instructions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An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arithmetic and logic unit (ALU)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capable of operating on binary data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unit,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interprets the instructions in memory and causes them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be executed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Input/output (I/O)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equipment operated by the control unit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MQ is multiplier quotient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This structure was outlined in von Neumann’s earlier proposal, which is worth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quoting in part at this point [VONN45]: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2.2 First:  Since the device is primarily a computer, it will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have to perform the elementary operations of arithmetic most frequently.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These are addition, subtraction, multiplication, and division.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 is therefore reasonable that it should contain specialized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organs for just these operations.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It must be observed, however, that while this principle as such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is probably sound, the specific way in which it is realized requires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close scrutiny. At any rate a central arithmetical  part of the device will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probably have to exist, and this constitutes the first specific part: CA 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2.3 Second:  The logical control of the device, that is,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proper sequencing of its operations, can be most efficiently carried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out by a central control organ. If the device is to be elastic 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that is, as nearly as possible all purpose , then a distinction must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be made between the specific instructions given for and defining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particular problem, and the general control organs that see to 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that these instructions—no matter what they are—are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carried out. The former must be stored in some way; the latter are represented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by definite operating parts of the device. By the central control  we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mean this latter function only, and the organs that perform it form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second specific part: CC 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2.4 Third:  Any device that is to carry out long and complicated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sequences of operations (specifically of calculations) must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have a considerable memory . . 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The instructions which govern a complicated problem may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constitute considerable material, particularly so, if the code is circumstantial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(which it is in most arrangements). This material must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be remembered.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 At any rate, the total memory  constitutes the third specific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part of the device: M.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 2.6 The three specific parts CA, CC (together C), and M correspond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the associative  neurons in the human nervous system. 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remains to discuss the equivalents of the sensory  or afferent  and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motor  or efferent  neurons. These are the input  and output  organs of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device. The device must be endowed with the ability to maintain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input and output (sensory and motor) contact with some specific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medium of this type. The medium will be called the outside recording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medium of the device: R 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2.7 Fourth:  The device must have organs to transfer information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from R into its specific parts C and M. These organs form its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input , the fourth specific part: I . It will be seen that it is best to make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all transfers from R (by I) into M and never directly from C.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	2.8 Fifth:  The device must have organs to transfer from its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specific parts C and M into R. These organs form its output ,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fifth specific part: O . It will be seen that it is again best to make all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transfers from M (by O) into R, and never directly from C.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FD58E-35E8-E546-955F-066F4D125A8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With rare exceptions, all of today’s computers have this same general structure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function and are thus referred to as von Neumann machines . Thus, it is worthwhile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at this point to describe briefly the operation of the IAS computer [BURK46,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GOLD54]. Following [HAYE98], the terminology and notation of von Neumann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are changed in the following to conform more closely to modern usage; the examples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accompanying this discussion are based on that latter text.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memory of the IAS consists of 4,096 storage locations, called words , of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40 binary digits (bits) each.6  Both data and instructions are stored there. Numbers are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represented in binary form, and each instruction is a binary code. Figure 1.7 illustrates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these formats. Each number is represented by a sign bit and a 39-bit value. A word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may alternatively contain two 20-bit instructions, with each instruction consisting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an 8-bit operation code 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opcode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) specifying the operation to be performed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12-bit address designating one of the words in memory (numbered from 0 to 999).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control unit operates the IAS by fetching instructions from memory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executing them one at a time. We explain these operations with reference 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Figure 1.6. This figure reveals that both the control unit and the ALU contain storage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locations, called registers , defined as follows: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buffer register (MBR):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Contains a word to be stored in memory or sent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I/O unit, or is used to receive a word from memory or from the I/O unit.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address register (MAR):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Specifies the address in memory of the word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be written from or read into the MBR.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 register (IR 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Contains the 8-bit opcode instruction being executed.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 buffer register (IBR):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Employed to hold temporarily the right-hand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 from a word in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counter (PC):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Contains the address of the next instruction pair to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fetched from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Accumulator (AC) and multiplier quotient (MQ):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Employed to hold temporarily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operands and results of ALU operations. For example, the result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multiplying two 40-bit numbers is an 80-bit number; the most significant 40 bits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stored in the AC and the least significant in the MQ.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IAS computer had a total of 21 instructions, which are listed in Table 1.1.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can be grouped as follows: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transfer: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Move data between memory and ALU registers or between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ALU registers.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Unconditional branch: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Normally, the control unit executes instructions in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from memory. This sequence can be changed by a branch instruction,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facilitates repetitive operations.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Conditional branch: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branch can be made dependent on a condition, thus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allowing decision points.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Arithmetic: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Operations performed by the ALU.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modify: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Permits addresses to be computed in the ALU and then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inserted into instructions stored in memory. This allows a program considerable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addressing flexibility.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1.1 presents instructions in a symbolic, easy-to-read form. Actually,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instruction must conform to the format of Figure 1.7b. The opcode portion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(first 8 bits) specifies which of the 21 instructions is to be executed. The address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portion (remaining 12 bits) specifies which of the 4,096 memory locations is to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involved in the execution of the instruction.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2DEA2-F8D7-C549-B179-963DC37A15C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first major change in the electronic computer came with the replacement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vacuum tube by the transistor. The transistor is smaller, cheaper, and dissipates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less heat than a vacuum tube but can be used in the same way as a vacuum tube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construct computers. Unlike the vacuum tube, which requires wires, metal plates,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glass capsule, and a vacuum, the transistor is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solid-state device,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made from silicon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The transistor was invented at Bell Labs in 1947 and by the 1950s had launched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 electronic revolution. It was not until the late 1950s, however, that fully transistorized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computers were commercially available. The use of the transistor defines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second generation  of computers.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87B7E-A7A7-0248-A667-EB469C7EC78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has become widely accepted to classify computers into generations based on the fundamental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hardware technology employed (Table 1.2). Each new generation is characterized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greater processing performance, larger memory capacity, and smaller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size than the previous one.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B77A8-3D3D-AD4D-A219-1AF8D83B047D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there are other changes as well. The second generation saw the introduction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more complex arithmetic and logic units and control units, the use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high-level programming languages, and the provision of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software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computer. In broad terms, system software provided the ability to load programs,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move data to peripherals, and libraries to perform common computations, similar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what modern operating systems like Windows and Linux do.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It will be useful to examine an important member of the second generation: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IBM 7094 [BELL71]. From the introduction of the 700 series in 1952 to the introduction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the last member of the 7000 series in 1964, this IBM product line underwent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 evolution that is typical of computer products. Successive members of the product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line showed increased performance, increased capacity, and/or lower cost.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Also, over the lifetime of this series of computers, the relative speed of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CPU increased by a factor of 50. Speed improvements are achieved by improved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electronics (e.g., a transistor implementation is faster than a vacuum tube implementation)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more complex circuitry. For example, the IBM 7094 includes an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Instruction Backup Register, used to buffer the next instruction. The control unit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fetches two adjacent words from memory for an instruction fetch. Except for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occurrence of a branching instruction, which is relatively infrequent (perhaps 10 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15%), this means that the control unit has to access memory for an instruction 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only half the instruction cycles. This prefetching significantly reduces the average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instruction cycle time.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Figure 1.9 shows a large (many peripherals) configuration for an IBM 7094,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which is representative of second-generation computers. Several differences from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IAS computer are worth noting. The most important of these is the use of data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channels . A data channel is an independent I/O module with its own processor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instruction set. In a computer system with such devices, the CPU does not execute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detailed I/O instructions. Such instructions are stored in a main memory to be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executed by a special-purpose processor in the data channel itself. The CPU initiates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 I/O transfer by sending a control signal to the data channel, instructing it 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execute a sequence of instructions in memory. The data channel performs its task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independently of the CPU and signals the CPU when the operation is complete.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This arrangement relieves the CPU of a considerable processing burden.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Another new feature is the multiplexor , which is the central termination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point for data channels, the CPU, and memory. The multiplexor schedules access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the memory from the CPU and data channels, allowing these devices to act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independently.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2DEA2-F8D7-C549-B179-963DC37A15C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single, self-contained transistor is called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discrete component. </a:t>
            </a:r>
            <a:r>
              <a:rPr kumimoji="1"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Throughout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1950s and early 1960s, electronic equipment was composed largely of discrete components—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transistors, resistors, capacitors, and so on. Discrete components were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manufactured separately, packaged in their own containers, and soldered or wired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together onto masonite-like circuit boards, which were then installed in computers,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oscilloscopes, and other electronic equipment. Whenever an electronic device called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a transistor, a little tube of metal containing a pinhead-sized piece of silicon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had to be soldered to a circuit board. The entire manufacturing process, from transistor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circuit board, was expensive and cumbersome.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facts of life were beginning to create problems in the computer industry.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Early second-generation computers contained about 10,000 transistors. This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grew to the hundreds of thousands, making the manufacture of newer, more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powerful machines increasingly difficult.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1958 came the achievement that revolutionized electronics and started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era of microelectronics: the invention of the integrated circuit. It is the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integrated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circuit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defines the third generation of computers. In this section, we provide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brief introduction to the technology of integrated circuits. Then we look at perhaps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two most important members of the third generation, both of which were introduced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the beginning of that era: the IBM System/360 and the DEC PDP-8.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B031C-88DC-764F-B5BB-6ABD6943D90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Microelectronics means, literally, “small electronics.” Since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beginnings of digital electronics and the computer industry, there has been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persistent and consistent trend toward the reduction in size of digital electronic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circuits. Before examining the implications and benefits of this trend, we need to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say something about the nature of digital electronics. A more detailed discussion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found in Chapter 11.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basic elements of a digital computer, as we know, must perform storage,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movement, processing, and control functions. Only two fundamental types of components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required (Figure 1.10): gates and memory cells. A gate is a device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implements a simple Boolean or logical function, such as IF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AND B ARE TRUE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 IS TRUE (AND gate). Such devices are called gates because they control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flow in much the same way that canal gates control the flow of water.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cell is a device that can store one bit of data; that is, the device can be in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two stable states at any time. By interconnecting large numbers of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fundamental devices, we can construct a computer.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We now look in a general way at the internal structure of a computer. We begin with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traditional computer with a single processor that employs a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microprogrammed</a:t>
            </a:r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 unit, then examine a typical multicore structure.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Figure 1.1 provides a hierarchical view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the internal structure of a traditional single-processor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can relate this to our four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basic functions as follows: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storage: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Provided by memory cells.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processing: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Provided by gates.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movement: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paths among components are used to move data from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to memory and from memory through gates to memory.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paths among components can carry control signals. For example,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gate will have one or two data inputs plus a control signal input that activates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gate. When the control signal is ON, the gate performs its function on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inputs and produces a data output. Similarly, the memory cell will store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bit that is on its input lead when the WRITE control signal is ON and will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place the bit that is in the cell on its output lead when the READ control signal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ON.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Thus, a computer consists of gates, memory cells, and interconnections among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elements. The gates and memory cells are, in turn, constructed of simple digital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electronic components.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integrated circuit exploits the fact that such components as transistors,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resistors, and conductors can be fabricated from a semiconductor such as silicon.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merely an extension of the solid-state art to fabricate an entire circuit in a tiny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piece of silicon rather than assemble discrete components made from separate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pieces of silicon into the same circuit. Many transistors can be produced at the same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 on a single wafer of silicon. Equally important, these transistors can be connected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 process of metallization to form circuits.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1.11 depicts the key concepts in an integrated circuit. A thin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wafer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silicon is divided into a matrix of small areas, each a few millimeters square.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identical circuit pattern is fabricated in each area, and the wafer is broken up into</a:t>
            </a:r>
          </a:p>
          <a:p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chips.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chip consists of many gates and/or memory cells plus a number of input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output attachment points. This chip is then packaged in housing that protects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and provides pins for attachment to devices beyond the chip. A number of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packages can then be interconnected on a printed circuit board to produce larger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more complex circuits.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Initially, only a few gates or memory cells could be reliably manufactured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packaged together. These early integrated circuits are referred to as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 scale</a:t>
            </a:r>
          </a:p>
          <a:p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Integration 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(SSI). As time went on, it became possible to pack more and more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Components on the same chip. This growth in density is illustrated in Figure 1.12; it is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the most remarkable technological trends ever recorded. 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This figure reflects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famous Moore’s law, which was propounded by Gordon Moore, cofounder of Intel,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1965 [MOOR65]. Moore observed that the number of transistors that could be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put on a single chip was doubling every year and correctly predicted that this pace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would continue into the near future. To the surprise of many, including Moore,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pace continued year after year and decade after decade. The pace slowed to a doubling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every 18 months in the 1970s but has sustained that rate ever since.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60E96-BBD6-D646-9A0C-7A699AC6A9BD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consequences of Moore’s law are profound: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cost of a chip has remained virtually unchanged during this period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rapid growth in density. This means that the cost of computer logic and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circuitry has fallen at a dramatic rate.</a:t>
            </a:r>
          </a:p>
          <a:p>
            <a:endParaRPr kumimoji="1" lang="en-US" sz="1200" b="1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Because logic and memory elements are placed closer together on more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densely packed chips, the electrical path length is shortened, increasing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operating speed.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computer becomes smaller, making it more convenient to place in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variety of environments.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There is a reduction in power and cooling requirements.</a:t>
            </a:r>
          </a:p>
          <a:p>
            <a:endParaRPr kumimoji="1"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5. The interconnections on the integrated circuit are much more reliable than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solder connections. With more circuitry on each chip, there are fewer interchip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connections.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1964, IBM had a firm grip on the computer market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7000 series of machines. In that year, IBM announced the System/360, a new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family of computer products. Although the announcement itself was no surprise, 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contained some unpleasant news for current IBM customers: the 360 product line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incompatible with older IBM machines. Thus, the transition to the 360 would be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difficult for the current customer base. This was a bold step by IBM, but one IBM felt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necessary to break out of some of the constraints of the 7000 architecture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produce a system capable of evolving with the new integrated circuit technology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[PADE81, GIFF87]. The strategy paid off both financially and technically. The 360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the success of the decade and cemented IBM as the overwhelmingly dominant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 vendor, with a market share above 70%. And, with some modifications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extensions, the architecture of the 360 remains to this day the architecture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IBM’s mainframe computers. Examples using this architecture can be found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throughout this text.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System/360 was the industry’s first planned family of computers.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family covered a wide range of performance and cost. The models were compatible in the sense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program written for one model should be capable of being executed by another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model in the series, with only a difference in the time it takes to execute.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concept of a family of compatible computers was both novel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extremely successful. A customer with modest requirements and a budget to match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could start with the relatively inexpensive Model 30. Later, if the customer’s needs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grew, it was possible to upgrade to a faster machine with more memory without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sacrificing the investment in already-developed software. The characteristics of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family are as follows: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Similar or identical instruction set: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many cases, the exact same set of machine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instructions is supported on all members of the family. Thus, a program that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executes on one machine will also execute on any other. In some cases,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lower end of the family has an instruction set that is a subset of that of the top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end of the family. This means that programs can move up but not down.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Similar or identical operating system: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basic operating system is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available for all family members. In some cases, additional features are added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higher-end members.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Increasing speed: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rate of instruction execution increases in going from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lower to higher family members.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Increasing number of I /O ports: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number of I/O ports increases in going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lower to higher family members.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Increasing memory size: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size of main memory increases in going from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lower to higher family members.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Increasing cost: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a given point in time, the cost of a system increases in going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lower to higher family members.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How could such a family concept be implemented? Differences were achieved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based on three factors: basic speed, size, and degree of simultaneity [STEV64]. For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example, greater speed in the execution of a given instruction could be gained by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more complex circuitry in the ALU, allowing </a:t>
            </a:r>
            <a:r>
              <a:rPr kumimoji="1" lang="en-US" sz="1200" kern="1200" baseline="0" dirty="0" err="1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suboperations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to be carried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out in parallel. Another way of increasing speed was to increase the width of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path between main memory and the CPU. On the Model 30, only 1 byte (8 bits)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could be fetched from main memory at a time, whereas 8 bytes could be fetched at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time on the Model 75.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System/360 not only dictated the future course of IBM but also had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profound impact on the entire industry. Many of its features have become standard on 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large computers.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4130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CBC27-C47F-FE4C-AAB2-D4E8A3D6C6B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the same year that IBM shipped its first System/360, another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momentous first shipment occurred: PDP-8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from Digital Equipment Corporation(DEC). At a time when the average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 required an air-conditioned room, the PDP-8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(dubbed a minicomputer by the industry, after the miniskirt of the day)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was small enough that it could be placed on top of a lab bench or be built into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other equipment. It could not do everything the mainframe could, but at $16,000, 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was cheap enough for each lab technician to have one. In contrast, the System/360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series of mainframe computers introduced just a few months before cost hundreds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thousands of dollars.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low cost and small size of the PDP-8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enabled another manufacturer to purchase a PDP-8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integrate it into a total system for resale. These other manufacturers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came to be known as original equipment manufacturers (OEMs) , and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OEM market became and remains a major segment of the computer marketplace.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contrast to the central-switched architecture (Figure 1.9) used by IBM on its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700/7000 and 360 systems, later models of the PDP-8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used a structure that became virtually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universal for microcomputers: the bus structure. This is illustrated in Figure 1.13.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PDP-8 bus, called the Omnibus, consists of 96 separate signal paths, used to carry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control, address, and data signals. Because all system components share a common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set of signal paths, their use can be controlled by the CPU. This architecture is highly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flexible, allowing modules to be plugged into the bus to create various configurations.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 is only in recent years that the bus structure has given way to a structure known as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Point-to-point interconnect, described in Chapter 3.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Beyond the third generation there is less general agreement on defining generations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computers. Table 1.2 suggests that there have been a number of later generations,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based on advances in integrated circuit technology. With the introduction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large-scale integration (LSI), more than 1000 components can be placed on 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integrated circuit chip. Very-large-scale integration (VLSI) achieved more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than 10,000 components per chip, while current ultra-large-scale integration (ULSI)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chips can contain more than one billion components.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With the rapid pace of technology, the high rate of introduction of new products,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the importance of software and communications as well as hardware,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classification by generation becomes less clear and less meaningful. In this section,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we mention two of the most important of developments in later generations.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75837-BA97-264F-BC10-02C45904A722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first application of integrated circuit technology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computers was construction of the processor (the control unit and the arithmetic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logic unit) out of integrated circuit chips. But it was also found that this same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technology could be used to construct memories.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1950s and 1960s, most computer memory was constructed from tiny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rings of ferromagnetic material, each about a sixteenth of an inch in diameter. These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rings were strung up on grids of fine wires suspended on small screens inside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computer. Magnetized one way, a ring (called a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core) represented a one; magnetized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other way, it stood for a zero. Magnetic-core memory was rather fast; it took 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little as a millionth of a second to read a bit stored in memory. But it was expensive,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bulky, and used destructive readout: The simple act of reading a core erased the data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in it. It was therefore necessary to install circuits to restore the data as soon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it had been extracted.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Then, in 1970, Fairchild produced the first relatively capacious semiconductor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 This chip, about the size of a single core, could hold 256 bits of memory. 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nondestructive and much faster than core. It took only 70 billionths of a second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read a bit. However, the cost per bit was higher than for that of core.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1974, a seminal event occurred: The price per bit of semiconductor memory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dropped below the price per bit of core memory. Following this, there has been a continuing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rapid decline in memory cost accompanied by a corresponding increase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physical memory density. This has led the way to smaller, faster machines with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sizes of larger and more expensive machines from just a few years earlier.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Developments in memory technology, together with developments in processor technology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be discussed next, changed the nature of computers in less than a decade.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Although bulky, expensive computers remain a part of the landscape, the computer has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also been brought out to the “end user,” with office machines and personal computers.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Since 1970, semiconductor memory has been through 13 generations: 1K, 4K,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16K, 64K, 256K, 1M, 4M, 16M, 64M, 256M, 1G, 4G, and, as of this writing, 8 Gb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single chip (1K = 2</a:t>
            </a:r>
            <a:r>
              <a:rPr kumimoji="1" lang="en-US" sz="1200" kern="1200" baseline="3000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10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1M = 2</a:t>
            </a:r>
            <a:r>
              <a:rPr kumimoji="1" lang="en-US" sz="1200" kern="1200" baseline="3000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20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1G = 2</a:t>
            </a:r>
            <a:r>
              <a:rPr kumimoji="1" lang="en-US" sz="1200" kern="1200" baseline="3000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30</a:t>
            </a:r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). Each generation has provided four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times the storage density of the previous generation, accompanied by declining cost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 bit and declining access time.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Densities are projected to reach 16 Gb by 2018 and 32 Gb by 2023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[ITRS14].</a:t>
            </a:r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5914A-FB8D-7040-B9F1-BC6F3DDB3AB8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Just as the density of elements on memory chips has continued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rise, so has the density of elements on processor chips. As time went on, more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more elements were placed on each chip, so that fewer and fewer chips were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needed to construct a single computer processor.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breakthrough was achieved in 1971, when Intel developed its 4004.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4004 was the first chip to contain </a:t>
            </a:r>
            <a:r>
              <a:rPr kumimoji="1"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of the components of a CPU on a single chip: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microprocessor was born.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4004 can add two 4-bit numbers and can multiply only by repeated addition.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today’s standards, the 4004 is hopelessly primitive, but it marked the beginning of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continuing evolution of microprocessor capability and power.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evolution can be seen most easily in the number of bits that the processor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deals with at a time. There is no clear-cut measure of this, but perhaps the best measure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 data bus width: the number of bits of data that can be brought into or sent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out of the processor at a time. Another measure is the number of bits in the accumulator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in the set of general-purpose registers. Often, these measures coincide, but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always. For example, a number of microprocessors were developed that operate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16-bit numbers in registers but can only read and write 8 bits at a time.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next major step in the evolution of the microprocessor was the introduction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1972 of the Intel 8008. This was the first 8-bit microprocessor and was almost twice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complex as the 4004.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Neither of these steps was to have the impact of the next major event: the introduction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1974 of the Intel 8080. This was the first general-purpose microprocessor.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Whereas the 4004 and the 8008 had been designed for specific applications, the 8080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designed to be the CPU of a general-purpose microcomputer. Like the 8008, the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8080 is an 8-bit microprocessor. The 8080, however, is faster, has a richer instruction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set, and has a large addressing capability.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There are four main structural components: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Central processing unit (CPU):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Controls the operation of the computer and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performs its data processing functions; often simply referred to as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Main memory: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Stores data.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I/O: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Moves data between the computer and its external environment.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 interconnection: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Some mechanism that provides for communication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among CPU, main memory, and I/O. A common example of system interconnection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is by means of a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 bus,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consisting of a number of conducting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wires to which all the other components attach.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About the same time, 16-bit microprocessors began to be developed. However, it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not until the end of the 1970s that powerful, general-purpose 16-bit microprocessors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appeared. One of these was the 8086. The next step in this trend occurred in 1981,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both Bell Labs and Hewlett-Packard developed 32-bit, single-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chip microprocessors. Intel introduced its own 32-bit microprocessor, the 80386, in 1985 (Table 1.3).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</a:t>
            </a:r>
            <a:r>
              <a:rPr lang="en-US" baseline="0" dirty="0"/>
              <a:t> 1.3 (continued)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</a:t>
            </a:r>
            <a:r>
              <a:rPr lang="en-US" baseline="0" dirty="0"/>
              <a:t> 1.3 (continued)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BCE0-4A34-3647-9307-E59F6D6CD74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Throughout this book, we rely on many concrete examples of computer design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implementation to illustrate concepts and to illuminate trade-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offs.  Numerous systems, both contemporary and historical, provide examples of important computer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architecture design features. But the book relies principally on examples from two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 families: the Intel x86 and the ARM architectures. The current x86 offerings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represent the results of decades of design effort on complex instruction set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computers (CISCs). The x86 incorporates the sophisticated design principles once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found only on mainframes and supercomputers and serves as an excellent example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CISC design. An alternative approach to processor design is the reduced instruction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set computer (RISC). The ARM architecture is used in a wide variety of embedded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systems and is one of the most powerful and best-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designed RISC-based systems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on the market. In this section and the next, we provide a brief overview of these two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terms of market share, Intel has ranked as the number one maker of microprocessors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 non-embedded systems for decades, a position it seems unlikely 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yield. The evolution of its flagship microprocessor product serves as a good indicator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the evolution of computer technology in general.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Table 1.3 shows that evolution. Interestingly, as microprocessors have grown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faster and much more complex, Intel has actually picked up the pace. Intel used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develop microprocessors one after another, every four years. But Intel hopes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keep rivals at bay by trimming a year or two off this development time, and has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done so with the most recent x86 generations.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9838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 is worthwhile to list some of the highlights of the evolution of the Intel product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line: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8080:  The world’s first general-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purpose microprocessor. This was an 8-bit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machine, with an 8-bit data path to memory. The 8080 was used in the first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personal computer, the Altair.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8086:  A far more powerful, 16-bit machine. In addition to a wider data path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larger registers, the 8086 sported an instruction cache, or queue, that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prefetches a few instructions before they are executed. A variant of this processor,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8088, was used in IBM’s first personal computer, securing the success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Intel. The 8086 is the first appearance of the x86 architecture.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80286:  This extension of the 8086 enabled addressing a 16-MB memory instead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just 1 MB.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80386:  Intel’s first 32-bit machine, and a major overhaul of the product. With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32-bit architecture, the 80386 rivaled the complexity and power of minicomputers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mainframes introduced just a few years earlier. This was the first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Intel processor to support multitasking, meaning it could run multiple programs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at the same time.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80486:  The 80486 introduced the use of much more sophisticated and powerful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cache technology and sophisticated instruction pipelining. The 80486 also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offered a built-in math coprocessor, offloading complex math operations from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main CPU.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1838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Pentium: With the Pentium, Intel introduced the use of superscalar techniques,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which allow multiple instructions to execute in parallel.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Pentium Pro: The Pentium Pro continued the move into superscalar organization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begun with the Pentium, with aggressive use of register renaming, branch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prediction, data flow analysis, and speculative execution.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Pentium II: The Pentium II incorporated Intel MMX technology, which 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designed specifically to process video, audio, and graphics data efficiently.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Pentium III: The Pentium III incorporates additional floating-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point instructions: The Streaming SIMD Extensions (SSE) instruction set extension added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70 new instructions designed to increase performance when exactly the same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operations are to be performed on multiple data objects. Typical applications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are digital signal processing and graphics processing.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Pentium 4: The Pentium 4 includes additional floating-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point and other enhancements for multimedia.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Core: This is the first Intel x86 microprocessor with a dual core, referring 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implementation of two cores on a single chip.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Core 2: The Core 2 extends the Core architecture to 64 bits. The Core 2 Quad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provides four cores on a single chip. More recent Core offerings have up to 10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cores per chip. An important addition to the architecture was the Advanced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Vector Extensions instruction set that provided a set of 256-bit, and then 512-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bit, instructions for efficient processing of vector data.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Almost 40 years after its introduction in 1978, the x86 architecture continues 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dominate the processor market outside of embedded systems. Although the organization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technology of the x86 machines have changed dramatically over the decades,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instruction set architecture has evolved to remain backward compatible with earlier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versions. Thus, any program written on an older version of the x86 architecture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can execute on newer versions. All changes to the instruction set architecture have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involved additions to the instruction set, with no subtractions. The rate of change has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been the addition of roughly one instruction per month added to the architecture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[ANTH08], so that there are now thousands of instructions in the instruction set.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x86 provides an excellent illustration of the advances in computer hardware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over the past 35 years. The 1978 8086 was introduced with a clock speed of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5 MHz and had 29,000 transistors. A six-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core Core i7 EE 4960X introduced in 2013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operates at 4 GHz, a speedup of a factor of 800, and has 1.86 billion transistors,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about 64,000 times as many as the 8086. Yet the Core i7 EE 4960X is in only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slightly larger package than the 8086 and has a comparable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1838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term embedded system  refers to the use of electronics and software within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product, as opposed to a general-purpose computer, such as a laptop or desktop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system. Millions of computers are sold every year, including laptops, personal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computers, workstations, servers, mainframes, and supercomputers. In contrast, billions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computer systems are produced each year that are embedded within larger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devices. Today, many, perhaps most, devices that use electric power have an embedded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computing system. It is likely that in the near future virtually all such devices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will have embedded computing systems.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Types of devices with embedded systems are almost too numerous to list.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Examples include cell phones, digital cameras, video cameras, calculators, microwave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ovens, home security systems, washing machines, lighting systems, thermostats,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printers, various automotive systems (e.g., transmission control, cruise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control, fuel injection, anti-lock brakes, and suspension systems), tennis rackets,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toothbrushes, and numerous types of sensors and actuators in automated systems.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Often, embedded systems are tightly coupled to their environment. This can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give rise to real-time constraints imposed by the need to interact with the environment.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Constraints, such as required speeds of motion, required precision of measurement,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required time durations, dictate the timing of software operations. If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multiple activities must be managed simultaneously, this imposes more complex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real-time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2874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Figure 1.14 shows in general terms an embedded system organization. In addition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the processor and memory, there are a number of elements that differ from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typical desktop or laptop computer: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There may be a variety of interfaces that enable the system to measure, manipulate,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otherwise interact with the external environment. Embedded systems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often interact (sense, manipulate, and communicate) with external world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through sensors and actuators and hence are typically reactive systems; a reactive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 is in continual interaction with the environment and executes at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pace determined by that environment.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human interface may be as simple as a flashing light or as complicated as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real-time robotic vision. In many cases, there is no human interface.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diagnostic port may be used for diagnosing the system that is being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controlled—not just for diagnosing the computer.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Special-purpose field programmable (FPGA), application-specific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(ASIC), or even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nondigital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hardware may be used to increase performance or reliability.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Software often has a fixed function and is specific to the application.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Efficiency is of paramount importance for embedded systems. They are optimized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 energy, code size, execution time, weight and dimensions, and cost.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There are several noteworthy areas of similarity to general-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purpose computer systems as well: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Even with nominally fixed function software, the ability to field upgrade to fix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bugs, to improve security, and to add functionality, has become very important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 embedded system, and not just in consumer devices.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One comparatively recent development has been of embedded system platforms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that support a wide variety of apps. Good examples of this are smartphones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audio/visual devices, such as smart TVs.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09807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 is worthwhile calling out separately one of the major drivers in the proliferation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embedded systems. The Internet of things 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IoT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)  is a term that refers to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expanding interconnection of smart devices, ranging from appliances to tiny sensors.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dominant theme is the embedding of short- range mobile transceivers into a wide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array of gadgets and everyday items, enabling new forms of communication between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people and things, and between things themselves. The Internet now supports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interconnection of billions of industrial and personal objects, usually through cloud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systems. The objects deliver sensor information, act on their environment, and, in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some cases, modify themselves, to create overall management of a larger system, like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factory or city.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IoT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is primarily driven by deeply embedded devices (defined below).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These devices are low-bandwidth, low-repetition data-capture, and low-bandwidth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data-usage appliances that communicate with each other and provide data via user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interfaces. Embedded appliances, such as high-resolution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video security cameras, video VoIP phones, and a handful of others, require high-bandwidth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streaming capabilities. Yet countless products simply require packets of data to be intermittently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delivered.  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With reference to the end systems supported, the Internet has gone through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roughly four generations of deployment culminating in the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IoT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: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1. Information technology (IT) : PCs, servers, routers, firewalls, and so on, bought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as IT devices by enterprise IT people and primarily using wired connectivity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2. Operational technology (OT) : Machines/appliances with embedded IT built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by non-IT companies, such as medical machinery, SCADA (supervisory control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data acquisition), process control, and kiosks, bought as appliances by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enterprise OT people and primarily using wired connectivity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3. Personal technology: Smartphones, tablets, and eBook readers bought as 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devices by consumers (employees) exclusively using wireless connectivity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often multiple forms of wireless connectivity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4. Sensor/actuator technology: Single-purpose devices bought by consumers, IT,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OT people exclusively using wireless connectivity, generally of a single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form, as part of larger systems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 is the fourth generation that is usually thought of as the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IoT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and it is marked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by the use of billions of embedded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51491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There are two general approaches to developing an embedded operating system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(OS). The first approach is to take an existing OS and adapt it for the embedded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application. For example, there are embedded versions of Linux, Windows,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Mac, as well as other commercial and proprietary operating systems specialized for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embedded systems. The other approach is to design and implement an OS intended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solely for embedded use. An example of the latter is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TinyOS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widely used in wireless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sensor networks. This topic is explored in depth in [STAL15].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this subsection, and the next two, we briefly introduce some terms commonly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found in the literature on embedded systems. Application processors  are defined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by the processor’s ability to execute complex operating systems, such as Linux,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Android, and Chrome. Thus, the application processor is general-purpose in nature.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good example of the use of an embedded application processor is the smartphone.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embedded system is designed to support numerous apps and perform a wide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variety of functions.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Most embedded systems employ a dedicated processor , which, as the name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implies, is dedicated to one or a small number of specific tasks required by the host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device. Because such an embedded system is dedicated to a specific task or tasks,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processor and associated components can be engineered to reduce size and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659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There may be one or more of each of the aforementioned components.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Traditionally, there has been just a single processor. In recent years, there has been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increasing use of multiple processors in a single computer. Some design issues relating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multiple processors crop up and are discussed as the text proceeds; Part Five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focuses on such computers.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Each of these components will be examined in some detail in Part Two.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However, for our purposes, the most interesting and in some ways the most complex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component is the CPU. Its major structural components are as follows: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 unit: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Controls the operation of the CPU and hence the computer.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Arithmetic and logic unit (ALU):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Performs the computer’s data processing</a:t>
            </a:r>
          </a:p>
          <a:p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functions.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Registers: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Provides storage internal to the CPU.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• </a:t>
            </a:r>
            <a:r>
              <a:rPr kumimoji="1" lang="en-US" sz="1200" b="1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CPU interconnection: </a:t>
            </a:r>
            <a:r>
              <a:rPr kumimoji="1" lang="en-US" sz="1200" b="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Some mechanism that provides for communication</a:t>
            </a:r>
          </a:p>
          <a:p>
            <a:r>
              <a:rPr kumimoji="1" lang="en-US" sz="1200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among the control unit, ALU, and registers.</a:t>
            </a:r>
          </a:p>
          <a:p>
            <a:endParaRPr kumimoji="1" lang="en-US" sz="1200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Part Three covers these components, where we will see that complexity is added by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use of parallel and pipelined organizational techniques. Finally, there are several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approaches to the implementation of the control unit; one common approach 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microprogrammed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 implementation. In essence, a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microprogrammed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control unit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operates by executing microinstructions that define the functionality of the control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unit. With this approach, the structure of the control unit can be depicted, as in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Figure 1.1. This structure is examined in Part Four.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As we have seen, early microprocessor  chips included registers, an ALU, and some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sort of control unit or instruction processing logic. As transistor density increased, 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became possible to increase the complexity of the instruction set architecture,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ultimately to add memory and more than one processor. Contemporary microprocessor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chips, as shown in Figure 1.2, include multiple cores and a substantial amount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cache memory.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microcontroller  chip makes a substantially different use of the logic space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available. Figure 1.15 shows in general terms the elements typically found on a microcontroller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chip. As shown, a microcontroller is a single chip that contains the processor,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non-volatile memory for the program (ROM), volatile memory for input and output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(RAM), a clock, and an I/O control unit. The processor portion of the microcontroller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has a much lower silicon area than other microprocessors and much higher energy efficiency.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We examine microcontroller organization in more detail in Section 1.6.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Also called a “computer on a chip,” billions of microcontroller units are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embedded each year in myriad products from toys to appliances to automobiles. For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example, a single vehicle can use 70 or more microcontrollers. Typically, especially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 the smaller, less expensive microcontrollers, they are used as dedicated processors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 specific tasks. For example, microcontrollers are heavily utilized in automation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processes. By providing simple reactions to input, they can control machinery,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turn fans on and off, open and close valves, and so forth. They are integral parts of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modern industrial technology and are among the most inexpensive ways to produce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machinery that can handle extremely complex functionalities.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Microcontrollers come in a range of physical sizes and processing power. Processors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range from 4-bit to 32-bit architectures. Microcontrollers tend to be much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slower than microprocessors, typically operating in the MHz range rather than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GHz speeds of microprocessors. Another typical feature of a microcontroller is that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 does not provide for human interaction. The microcontroller is programmed for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specific task, embedded in its device, and executes as and when required.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605526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We have, in this section, defined the concept of an embedded system. A subset of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embedded systems, and a quite numerous subset, is referred to as deeply embedded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systems . Although this term is widely used in the technical and commercial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literature, you will search the Internet in vain (or at least I did) for a straightforward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definition. Generally, we can say that a deeply embedded system has a processor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whose behavior is difficult to observe both by the programmer and the user.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deeply embedded system uses a microcontroller rather than a microprocessor, 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not programmable once the program logic for the device has been burned into ROM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(read-only memory), and has no interaction with a user.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Deeply embedded systems are dedicated, single-purpose devices that detect something in the environment,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perform a basic level of processing, and then do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something with the results. Deeply embedded systems often have wireless capability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appear in networked configurations, such as networks of sensors deployed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over a large area (e.g., factory, agricultural field). The Internet of things depends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heavily on deeply embedded systems. Typically, deeply embedded systems have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extreme resource constraints in terms of memory, processor size, time, and power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consumption.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6036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ARM architecture refers to a processor architecture that has evolved from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RISC design principles and is used in embedded systems. Chapter 15 examines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RISC design principles in detail. In this section, we give a brief overview of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ARM architecture.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ARM is a family of RISC-based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microprocessors and microcontrollers designed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by ARM Holdings, Cambridge, England. The company doesn’t make processors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but instead designs microprocessor and multicore architectures and licenses them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manufacturers. Specifically, ARM Holdings has two types of licensable products: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processors and processor architectures. For processors, the customer buys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rights to use ARM-supplied design in their own chips. For a processor architecture,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customer buys the rights to design their own processor compliant with ARM’s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architecture.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ARM chips are high-speed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processors that are known for their small die size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low power requirements. They are widely used in smartphones and other handheld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devices, including game systems, as well as a large variety of consumer products.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ARM chips are the processors in Apple’s popular iPod and iPhone devices,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are used in virtually all Android smartphones as well. ARM is probably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most widely used embedded processor architecture and indeed the most widely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used processor architecture of any kind in the world [VANC14].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origins of ARM technology can be traced back to the British-based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Acorn Computers company. In the early 1980s, Acorn was awarded a contract by the British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Broadcasting Corporation (BBC) to develop a new microcomputer architecture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for the BBC Computer Literacy Project. The success of this contract enabled Acorn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go on to develop the first commercial RISC processor, the Acorn RISC Machine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(ARM). The first version, ARM1, became operational in 1985 and was used for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internal research and development as well as being used as a coprocessor in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BBC machine.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this early stage, Acorn used the company VLSI Technology to do the actual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fabrication of the processor chips. VLSI was licensed to market the chip on its own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and had some success in getting other companies to use the ARM in their products,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particularly as an embedded processor.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ARM design matched a growing commercial need for a high-performance,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Low-power-consumption, small-size, and low-cost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 for embedded applications.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But further development was beyond the scope of Acorn’s capabilities.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Accordingly, a new company was organized, with Acorn, VLSI, and Apple Computer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as founding partners, known as ARM Ltd. The Acorn RISC Machine became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Advanced RISC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83116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ARM Holdings licenses a number of specialized microprocessors and related technologies,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but the bulk of their product line is the Cortex family of microprocessor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architectures. There are three Cortex architectures, conveniently labeled with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initials A, R, and M.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Cortex-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Aand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Cortex-A50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are application processors, intended for mobile devices such as smartphones and eBook readers,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as well as consumer devices such as digital TV and home gateways (e.g., DSL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cable Internet modems). These processors run at higher clock frequency (over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1 GHz), and support a memory management unit (MMU), which is required for full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feature OSs such as Linux, Android, MS Windows, and mobile OSs. An MMU 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hardware module that supports virtual memory and paging by translating virtual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addresses into physical addresses; this topic is explored in Chapter 8.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two architectures use both the ARM and Thumb-2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instruction sets; the principal difference is that the Cortex-A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is a 32-bit machine, and the Cortex-A50 is a 64-bit machine.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Cortex-R is designed to support real-time applications, in which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timing of events needs to be controlled with rapid response to events. They can run at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fairly high clock frequency (e.g., 200MHz to 800MHz) and have very low response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latency. The Cortex-R includes enhancements both to the instruction set and to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 organization to support deeply embedded real-time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devices. Most of these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processors do not have MMU; the limited data requirements and the limited number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simultaneous processes eliminates the need for elaborate hardware and software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support for virtual memory. The Cortex-R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does have a Memory Protection Unit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(MPU), cache, and other memory features designed for industrial applications. An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MPU is a hardware module that prohibits one program in memory from accidentally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accessing memory assigned to another active program. Using various methods,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protective boundary is created around the program, and instructions within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program are prohibited from referencing data outside of that boundary.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Examples of embedded systems that would use the Cortex-R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are automotive braking systems, mass storage controllers, and networking and printing devices.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Cortex-M series processors have been developed primarily for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microcontroller domain where the need for fast, highly deterministic interrupt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management is coupled with the desire for extremely low gate count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lowest possible power consumption. As with the Cortex-R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series, the Cortex-M architecture has an MPU but no MMU. The Cortex-M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uses only the Thumb-2 instruction set. The market for the Cortex-M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includes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IoT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devices, wireless sensor/actuator networks used in factories and other enterprises, automotive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body electronics, and so on.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There are currently four versions of the Cortex-M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series: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Cortex-M0 :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Designed for 8- and 16-bit applications, this model emphasizes low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cost, ultra low power, and simplicity. It is optimized for small silicon die size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(starting from 12k gates) and use in the lowest cost chips.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Cortex-M0</a:t>
            </a:r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+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: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 enhanced version of the M0 that is more energy efficient.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Cortex-M3 :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Designed for 16- and 32-bit applications, this model emphasizes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performance and energy efficiency. It also has comprehensive debug and trace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features to enable software developers to develop their applications quickly.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Cortex-M4 :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This model provides all the features of the Cortex-M3,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with additional instructions to support digital signal processing tasks.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this text, we will primarily use the ARM Cortex-M3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as our example embedded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 processor. It is the best suited of all ARM models for general-purpose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microcontroller use. The Cortex-M3 is used by a variety of manufacturers of microcontroller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products. Initial microcontroller devices from lead partners already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combine the Cortex-M3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 with flash, SRAM, and multiple peripherals 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provide a competitive offering at the price of just $1.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0107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Although the general concepts for cloud computing go back to the 1950s, cloud computing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services first became available in the early 2000s, particular targeted at large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enterprises. Since then, cloud computing has spread to small and medium size businesses,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most recently to consumers. Apple’s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iCloud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was launched in 2012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had 20 million users within a week of launch.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Evernote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the cloud-based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notetaking</a:t>
            </a:r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archiving service, launched in 2008, approached 100 million users in less than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6 years. In this section, we provide a brief overview. Cloud computing is examined in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more detail in Chapter 17.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There is an increasingly prominent trend in many organizations to move a substantial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portion or even all information technology (IT) operations to an Internet-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connected infrastructure known as enterprise cloud computing. At the same time, individual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users of PCs and mobile devices are relying more and more on cloud computing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services to backup data, synch devices, and share, using personal cloud computing.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NIST defines cloud computing, in NIST SP-800-145 (The NIST Definition of Cloud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Computing ), as follows: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Cloud computing: A model for enabling ubiquitous, convenient, on-demand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network access to a shared pool of configurable computing resources (e.g., networks, servers,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storage, applications, and services) that can be rapidly provisioned and released with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minimal management effort or service provider interaction.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Basically, with cloud computing, you get economies of scale, professional network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management, and professional security management. These features can be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attractive to companies large and small, government agencies, and individual PC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mobile users. The individual or company only needs to pay for the storage capacity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services they need. The user, be it company or individual, doesn’t have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hassle of setting up a database system, acquiring the hardware they need, doing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maintenance, and backing up the data—all these are part of the cloud service.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theory, another big advantage of using cloud computing to store your data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share it with others is that the cloud provider takes care of security. Alas,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customer is not always protected. There have been a number of security failures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among cloud providers.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Evernote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made headlines in early 2013 when it told all of its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users to reset their passwords after an intrusion was discovered.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33632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Cloud networking  refers to the networks and network management functionality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that must be in place to enable cloud computing. Most cloud computing solutions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rely on the Internet, but that is only a piece of the networking infrastructure.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One example of cloud networking is the provisioning of high-performance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and/or high- reliability networking between the provider and subscriber. In this case, some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or all of the traffic between an enterprise and the cloud bypasses the Internet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uses dedicated private network facilities owned or leased by the cloud service provider.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More generally, cloud networking refers to the collection of network capabilities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required to access a cloud, including making use of specialized services over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Internet, linking enterprise data centers to a cloud, and using firewalls and other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network security devices at critical points to enforce access security policies.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We can think of cloud storage  as a subset of cloud computing. In essence, cloud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storage consists of database storage and database applications hosted remotely on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cloud servers. Cloud storage enables small businesses and individual users to take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advantage of data storage that scales with their needs and to take advantage of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variety of database applications without having to buy, maintain, and manage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storage assets.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88382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The essential purpose of cloud computing is to provide for the convenient rental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of computing resources. A cloud service provider (CSP) maintains computing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data storage resources that are available over the Internet or private networks.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Customers can rent a portion of these resources as needed. Virtually all cloud service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is provided using one of three models (Figure 1.17):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and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which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we examine in this section.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Software as a service 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) As the name implies, a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cloud provides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service to customers in the form of software, specifically application software,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running on and accessible in the cloud.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follows the familiar model of Web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services, in this case applied to cloud resources.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enables the customer to use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cloud provider’s applications running on the provider’s cloud infrastructure.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applications are accessible from various client devices through a simple interface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such as a Web browser. Instead of obtaining desktop and server licenses for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software products it uses, an enterprise obtains the same functions from the cloud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service.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saves the complexity of software installation, maintenance, upgrades,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patches. Examples of services at this level are Gmail, Google’s e-mail service,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Salesforce.com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which help firms keep track of their customers.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Common subscribers to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are organizations that want to provide their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employees with access to typical office productivity software, such as document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management and email. Individuals also commonly use the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model to acquire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cloud resources. Typically, subscriber use specific applications on demand.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cloud provider also usually offers data-related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features such as automatic backup and data sharing between subscribers.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Platform as a service 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)  A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cloud provides service to customers in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form of a platform on which the customer’s applications can run.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enables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customer to deploy onto the cloud infrastructure containing customer-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created or acquired applications. A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cloud provides useful software building blocks,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plus a number of development tools, such as programming languages, run-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time environments, and other tools that assist in deploying new applications. In effect,</a:t>
            </a:r>
          </a:p>
          <a:p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is an operating system in the cloud.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is useful for an organization that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wants to develop new or tailored applications while paying for the needed computing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resources only as needed and only for as long as needed. Google App Engine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Salesforce1 Platform from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Salesforce.com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are examples of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Infrastructure as a service (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)  With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, the customer has access to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underlying cloud infrastructure.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provides virtual machines and other abstracted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hardware and operating systems, which may be controlled through a service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application programming interface (API).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offers the customer processing,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storage, networks, and other fundamental computing resources so that the customer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is able to deploy and run arbitrary software, which can include operating systems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applications.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enables customers to combine basic computing services,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such as number crunching and data storage, to build highly adaptable computer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systems. Examples of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IaaS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are Amazon Elastic Compute Cloud (Amazon EC2)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Windows Azure.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14739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Chapter 1 summary.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As was mentioned, contemporary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computers generally have multiple processors. When these processors all reside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on a single chip, the term multicore computer  is used, and each processing unit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(consisting of a control unit, ALU, registers, and perhaps cache) is called a core . To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clarify the terminology, this text will use the following definitions.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Central processing unit (CPU) : That portion of a computer that fetches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executes instructions. It consists of an ALU, a control unit, and registers. In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system with a single processing unit, it is often simply referred to as a processor 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Core : An individual processing unit on a processor chip. A core may be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equivalent in functionality to a CPU on a single-CPU system. Other specialized processing units,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such as one optimized for vector and matrix operations, are also referred to as cores.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Processor:  A physical piece of silicon containing one or more cores.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 is the computer component that interprets and executes instructions.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If a processor contains multiple cores, it is referred to as a multicore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processor 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After about a decade of discussion, there is broad industry consensus on this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079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Another prominent feature of contemporary computers is the use of multiple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layers of memory, called cache memory , between the processor and main memory.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Chapter 4 is devoted to the topic of cache memory. For our purposes in this section,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we simply note that a cache memory is smaller and faster than main memory and 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used to speed up memory access by placing in the cache, data from main memory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that is likely to be used in the near future. A greater performance improvement may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be obtained by using multiple levels of cache, with level 1 (L1) closest to the core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additional levels (L2, L3, and so on) progressively farther from the core. In this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scheme, level n  is smaller and faster than level n + 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723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Figure 1.2 is a simplified view of the principal components of a typical multicore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computer. Most computers, including embedded computers in smartphones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and tablets, plus personal computers, laptops, and workstations, are housed on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motherboard. Before describing this arrangement, we need to define some terms.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printed circuit board  is a rigid, flat board that holds and interconnects chips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other electronic components. The board is made of layers, typically two to ten,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that interconnect components via copper pathways that are etched into the board.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main printed circuit board (PCB) in a computer is called a system board 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motherboard , while smaller ones that plug into the slots in the main board are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called expansion boards.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most prominent elements on the motherboard are the chips. A chip  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single piece of semiconducting material, typically silicon, upon which electronic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circuits and logic gates are fabricated. The resulting product is referred to as an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integrated circuit 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The motherboard contains a slot or socket for the processor chip, which typically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contains multiple individual cores, in what is known as a multicore processor 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There are also slots for memory chips, I/O controller chips, and other key computer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components. For desktop computers, expansion slots enable the inclusion of more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components on expansion boards. Thus, a modern motherboard connects only 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few individual chip components, with each chip containing from a few thousand up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hundreds of millions of transistors.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Figure 1.2 shows a processor chip that contains eight cores and an L3 cache.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Not shown is the logic required to control operations between the cores and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cache and between the cores and the external circuitry on the motherboard.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figure indicates that the L3 cache occupies two distinct portions of the chip surface.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However, typically, all cores have access to the entire L3 cache via the aforementioned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 circuits. The processor chip shown in Figure 1.2 does not represent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any specific product, but provides a general idea of how such chips are laid out.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Next, we zoom in on the structure of a single core, which occupies a portion of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processor chip. In general terms, the functional elements of a core are: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Instruction logic:  This includes the tasks involved in fetching instructions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decoding each instruction to determine the instruction operation and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memory locations of any operands.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Arithmetic and logic unit (ALU):  Performs the operation specified by an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instruction.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Load/store logic:  Manages the transfer of data to and from main memory via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cache.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core also contains an L1 cache, split between an instruction cache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(I-cache) that is used for the transfer of instructions to and from main memory,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an L1 data cache, for the transfer of operands and results. Typically, today’s processor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chips also include an L2 cache as part of the core. In many cases, this cache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is also split between instruction and data caches, although a combined, single L2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cache is also used.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Keep in mind that this representation of the layout of the core is only intended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to give a general idea of internal core structure. In a given product, the functional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elements may not be laid out as the three distinct elements shown in Figure 1.2,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especially if some or all of these functions are implemented as part of a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microprogrammed</a:t>
            </a:r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control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4878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It will be instructive to look at some real-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world examples that illustrate the hierarchical structure of computers. 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Figure 1.3 is a photograph of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motherboard for a computer built around two Intel Quad-Core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Xeon processor chips. Many of the elements labeled on the photograph are discussed subsequently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this book. Here, we mention the most important, in addition to the processor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sockets: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PCI-Express slots for a high-end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display adapter and for additional peripherals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(Section 3.6 describes </a:t>
            </a:r>
            <a:r>
              <a:rPr kumimoji="1" lang="en-US" sz="1200" b="0" i="0" u="none" strike="noStrike" kern="1200" baseline="0" dirty="0" err="1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PCIe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).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Ethernet controller and Ethernet ports for network connections.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 USB sockets for peripheral devices.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Serial ATA (SATA) sockets for connection to disk memory (Section 7.7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discusses Ethernet, USB, and SATA).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Interfaces for DDR (double data rate) main memory chips (Section 5.3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discusses DDR).</a:t>
            </a:r>
          </a:p>
          <a:p>
            <a:endParaRPr kumimoji="1" lang="en-US" sz="1200" b="1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1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■ </a:t>
            </a:r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Intel 3420 chipset is an I/O controller for direct memory access operations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between peripheral devices and main memory (Section 7.5 discusses DDR).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816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2DEA2-F8D7-C549-B179-963DC37A15C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first generation of computers used vacuum tubes for digital logic elements and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memory. A number of research and then commercial computers were built using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vacuum tubes. For our purposes, it will be instructive to examine perhaps the most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famous first-generation computer, known as the IAS computer.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 fundamental design approach first implemented in the IAS computer is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known as the stored-program concept . This idea is usually attributed to the mathematician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John von Neumann. Alan Turing developed the idea at about the same time.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The first publication of the idea was in a 1945 proposal by von Neumann for a new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computer, the EDVAC (Electronic Discrete Variable Computer).3</a:t>
            </a:r>
          </a:p>
          <a:p>
            <a:endParaRPr kumimoji="1" lang="en-US" sz="1200" b="0" i="0" u="none" strike="noStrike" kern="1200" baseline="0" dirty="0">
              <a:solidFill>
                <a:schemeClr val="tx1"/>
              </a:solidFill>
              <a:latin typeface="Times New Roman" pitchFamily="-109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In 1946, von Neumann and his colleagues began the design of a new stored-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program computer, referred to as the IAS computer, at the Princeton Institute for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Advanced Studies. The IAS computer, although not completed until 1952, is the</a:t>
            </a:r>
          </a:p>
          <a:p>
            <a:r>
              <a:rPr kumimoji="1" lang="en-US" sz="1200" b="0" i="0" u="none" strike="noStrike" kern="1200" baseline="0" dirty="0">
                <a:solidFill>
                  <a:schemeClr val="tx1"/>
                </a:solidFill>
                <a:latin typeface="Times New Roman" pitchFamily="-109" charset="0"/>
                <a:ea typeface="+mn-ea"/>
                <a:cs typeface="+mn-cs"/>
              </a:rPr>
              <a:t>prototype of all subsequent general-purpose computers.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874E-371E-43A1-A99E-FA0466C21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3C1D7-CD08-46CD-B884-0A4532647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982D-9A46-4A7D-AFCD-5E3CF8AF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A436B-911D-4182-9846-B07E2BE6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18EA-BDAB-41CE-9136-5E5FDF14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7B7E-41E5-40BD-8A63-3083F122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A2EE2-70B4-41CB-9D50-36922C1D8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DC199-5647-45F6-9570-613EECA8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68D37-9AFA-4060-93A1-76C596C6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5EB8B-E8CD-4FC8-87DC-B6006E4C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AD006-5A05-4F17-83F2-B4D3F680A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9733C-703C-43A6-AC1B-C7EC56273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3B500-4D34-4DC3-9214-D9F72C8C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D9C4-B049-4B4C-9231-40D9D512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12FC1-4825-40E8-948E-B431686A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9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056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5517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26FA-0BC8-4942-AF3A-BDED4B49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C79D5-E24C-4B44-B9D7-08F2E2401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2FA57-456A-4CB5-9109-E0CAAA10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D241-A59E-433A-9AE3-BDD5BD48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6B24E-69B9-4C20-8726-26CF18AC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C120-BD31-48C6-95E0-0D3BE196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5A9C2-B2A2-4977-9E99-71316E74E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E25F-E303-4EB0-8102-8480B931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6B598-2287-441A-84F6-5019E4B0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BA4C3-D458-4A1A-B1DD-A2AAFE09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937-173B-4DF8-9305-70BE33E7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4AAC-4859-4DC7-9B08-B8111654E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D272D-7431-4F65-929E-66ED3A3C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0027D-43D7-4270-BB6B-E83A406E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9BEC5-6D4D-43F4-A53B-105A969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20190-1B01-4859-8726-2AA3091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1FC1-4D12-4831-B3A8-B42F604A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9E2BE-2C6E-405B-8476-60640CD6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8A826-CFD4-4C4C-A6CA-3DC0C2D72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C28C5-D1FE-4605-BDAF-E1E39CC6E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17D94-C788-4374-806B-9B4FF6EB6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DE981-2E0B-40B6-9BF4-D402F22F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BF873-EFB5-4E37-99C4-7C1DC5D3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17262-D534-4FC3-BDB6-1F693202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141A-38D3-46BF-9DB5-20795BAD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62C23-3F9C-4C36-A28C-F2858360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9721B-22C6-4A89-A505-919D5F7F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CFDAC-60D9-4BAC-97BF-1CFD0771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5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77822-EEA3-4AA3-92FD-46B48879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C7A70-5A6F-46A9-906A-9E7B531F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61DCE-7114-4C6C-8BC4-5C669A16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3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EF57-7B15-46B4-95DC-18AB4DE9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A786-9C8A-426D-9924-3DC179A1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6A76F-53C0-491F-82E9-93DECC700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505AB-D26A-4CE3-9C5D-4319BC7B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BDFBD-B8E4-4C51-9936-DC874312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D757A-EC0F-4EFD-BEFA-D36CB4B1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2A5D-3A80-4C35-A06D-91C50032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E9720-696C-482B-8767-57DF55F30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332C3-4894-4B9B-9033-C8152790A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9C1F0-6C2C-4024-B2FC-6868DFC3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D67F-4766-4FE9-9176-581DC51E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473B3-7AA2-46B0-BA4B-5D1D3FAA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D317A-88AF-4252-9354-36B64DB0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0440F-B7C7-4CF5-B071-3F6A9D95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37A4-39CF-49CC-AFB9-C7C20B874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CD5C-449E-447E-AE4A-57CE3AB9385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43947-DE43-496D-80BC-B8E3233F0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2A472-BE36-4179-B3DE-B95EA9C54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58D4-4FD4-46A5-94F9-ECE77921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2799-4C42-4617-A5BE-9D6EEEC53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Architecture and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2D1EF-B5EC-4B8F-B75F-03D296285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John P. Abraham</a:t>
            </a:r>
          </a:p>
          <a:p>
            <a:r>
              <a:rPr lang="en-US" dirty="0"/>
              <a:t>UTRGV</a:t>
            </a:r>
          </a:p>
        </p:txBody>
      </p:sp>
    </p:spTree>
    <p:extLst>
      <p:ext uri="{BB962C8B-B14F-4D97-AF65-F5344CB8AC3E}">
        <p14:creationId xmlns:p14="http://schemas.microsoft.com/office/powerpoint/2010/main" val="138533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layers of memory between the processor and main memory</a:t>
            </a:r>
          </a:p>
          <a:p>
            <a:r>
              <a:rPr lang="en-US" dirty="0"/>
              <a:t>Is smaller and faster than main memory</a:t>
            </a:r>
          </a:p>
          <a:p>
            <a:r>
              <a:rPr lang="en-US" dirty="0"/>
              <a:t>Used to speed up memory access by placing in the cache data from main memory that is likely to be used in the near future</a:t>
            </a:r>
          </a:p>
          <a:p>
            <a:r>
              <a:rPr lang="en-US" dirty="0"/>
              <a:t>A greater performance improvement may be obtained by using multiple levels of cache, with level 1 (L1) closest to the core and additional levels (L2, L3, etc.) progressively farther from the core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756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-315416"/>
            <a:ext cx="5760640" cy="74549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03512" y="649287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7831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ther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1340770"/>
            <a:ext cx="7636261" cy="3609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5600" y="53012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Figure 1.3</a:t>
            </a:r>
          </a:p>
          <a:p>
            <a:r>
              <a:rPr lang="en-US" sz="2200" dirty="0">
                <a:latin typeface="+mj-lt"/>
              </a:rPr>
              <a:t>Motherboard with Two Intel Quad-Core Xeon Processors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5560" y="6515746"/>
            <a:ext cx="5638800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2016 Pearson Education, Inc., Hoboken, NJ.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BD02B-99F4-40BA-90E2-A3D4AF4A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6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Computers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063553" y="2276873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Vacuum tubes were used for digital logic                     elements and memory</a:t>
            </a:r>
          </a:p>
          <a:p>
            <a:pPr>
              <a:spcBef>
                <a:spcPts val="1200"/>
              </a:spcBef>
            </a:pPr>
            <a:r>
              <a:rPr lang="en-GB" dirty="0"/>
              <a:t>IAS computer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Fundamental design approach was the stored program concept</a:t>
            </a:r>
          </a:p>
          <a:p>
            <a:pPr lvl="2"/>
            <a:r>
              <a:rPr lang="en-GB" dirty="0"/>
              <a:t>Attributed to the mathematician John von Neumann</a:t>
            </a:r>
          </a:p>
          <a:p>
            <a:pPr lvl="2">
              <a:spcBef>
                <a:spcPts val="1200"/>
              </a:spcBef>
            </a:pPr>
            <a:r>
              <a:rPr lang="en-GB" dirty="0"/>
              <a:t>First publication of the idea was in 1945 for the EDVAC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Design began at the Princeton Institute for Advanced Studies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Completed in 1952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Prototype of all subsequent general-purpose computers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590800" y="1143000"/>
            <a:ext cx="7143750" cy="7747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Generation:  Vacuum Tubes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7000"/>
            <a:lum/>
          </a:blip>
          <a:stretch>
            <a:fillRect/>
          </a:stretch>
        </p:blipFill>
        <p:spPr>
          <a:xfrm>
            <a:off x="7752184" y="1916833"/>
            <a:ext cx="2514600" cy="1722501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-603448"/>
            <a:ext cx="5832648" cy="75481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03512" y="649287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8" b="25128"/>
          <a:stretch/>
        </p:blipFill>
        <p:spPr>
          <a:xfrm>
            <a:off x="1516018" y="301726"/>
            <a:ext cx="9151982" cy="65428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8600"/>
            <a:ext cx="5749925" cy="1116106"/>
          </a:xfrm>
        </p:spPr>
        <p:txBody>
          <a:bodyPr vert="horz"/>
          <a:lstStyle/>
          <a:p>
            <a:pPr algn="r"/>
            <a:r>
              <a:rPr lang="en-US" kern="2200" dirty="0">
                <a:solidFill>
                  <a:schemeClr val="accent3"/>
                </a:solidFill>
              </a:rPr>
              <a:t>Registers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905000" y="1219200"/>
          <a:ext cx="7467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524000" y="6858000"/>
            <a:ext cx="9144000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-57590"/>
            <a:ext cx="5658612" cy="7359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5885" y="2132857"/>
            <a:ext cx="24819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Table 1.1  </a:t>
            </a:r>
          </a:p>
          <a:p>
            <a:pPr algn="ctr"/>
            <a:endParaRPr lang="en-US" sz="2800" dirty="0">
              <a:latin typeface="+mj-lt"/>
              <a:ea typeface="+mj-ea"/>
              <a:cs typeface="+mj-cs"/>
            </a:endParaRPr>
          </a:p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The IAS </a:t>
            </a:r>
          </a:p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Instruction Set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6120" y="6093296"/>
            <a:ext cx="3491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(Table can be found on page 17 in the textbook.)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Computers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057401" y="2057400"/>
            <a:ext cx="7556313" cy="4419600"/>
          </a:xfrm>
        </p:spPr>
        <p:txBody>
          <a:bodyPr>
            <a:normAutofit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Smaller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Cheaper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Dissipates less heat than a vacuum tube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Is a </a:t>
            </a:r>
            <a:r>
              <a:rPr lang="en-GB" sz="2000" i="1" dirty="0"/>
              <a:t>solid state device </a:t>
            </a:r>
            <a:r>
              <a:rPr lang="en-GB" sz="2000" dirty="0"/>
              <a:t>made from silicon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Was invented at Bell Labs in 1947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It was not until the late 1950’s that fully transistorized computers were commercially available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514600" y="1066800"/>
            <a:ext cx="7143750" cy="7747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Generation:  Transistors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2133601"/>
            <a:ext cx="3055671" cy="2276475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2475" y="484094"/>
            <a:ext cx="7556313" cy="1432738"/>
          </a:xfrm>
        </p:spPr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1.2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Generations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852936"/>
            <a:ext cx="7909342" cy="30382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1C0A-3579-4F64-BADC-3FCA0BB9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for</a:t>
            </a:r>
            <a:r>
              <a:rPr lang="en-US" baseline="0" dirty="0"/>
              <a:t> the 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2289A-1213-4862-B50E-7BA7B5894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slides are taken from Stallings published power points. I only modified some slides.</a:t>
            </a:r>
          </a:p>
        </p:txBody>
      </p:sp>
    </p:spTree>
    <p:extLst>
      <p:ext uri="{BB962C8B-B14F-4D97-AF65-F5344CB8AC3E}">
        <p14:creationId xmlns:p14="http://schemas.microsoft.com/office/powerpoint/2010/main" val="15889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1" y="620688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Generation Computers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991545" y="1916832"/>
            <a:ext cx="7556313" cy="4536504"/>
          </a:xfrm>
        </p:spPr>
        <p:txBody>
          <a:bodyPr>
            <a:normAutofit/>
          </a:bodyPr>
          <a:lstStyle/>
          <a:p>
            <a:r>
              <a:rPr lang="en-US" dirty="0"/>
              <a:t>Introduced:</a:t>
            </a:r>
          </a:p>
          <a:p>
            <a:pPr lvl="1"/>
            <a:r>
              <a:rPr lang="en-US" dirty="0"/>
              <a:t>More complex arithmetic and logic units and control units</a:t>
            </a:r>
          </a:p>
          <a:p>
            <a:pPr lvl="1"/>
            <a:r>
              <a:rPr lang="en-US" dirty="0"/>
              <a:t>The use of high-level programming languages</a:t>
            </a:r>
          </a:p>
          <a:p>
            <a:pPr lvl="1"/>
            <a:r>
              <a:rPr lang="en-US" dirty="0"/>
              <a:t>Provision of </a:t>
            </a:r>
            <a:r>
              <a:rPr lang="en-US" i="1" dirty="0"/>
              <a:t>system software </a:t>
            </a:r>
            <a:r>
              <a:rPr lang="en-US" dirty="0"/>
              <a:t>which provided the ability to:</a:t>
            </a:r>
          </a:p>
          <a:p>
            <a:pPr lvl="2"/>
            <a:r>
              <a:rPr lang="en-US" sz="2200" dirty="0"/>
              <a:t>Load programs </a:t>
            </a:r>
          </a:p>
          <a:p>
            <a:pPr lvl="2"/>
            <a:r>
              <a:rPr lang="en-US" sz="2200" dirty="0"/>
              <a:t>Move data to peripherals  </a:t>
            </a:r>
          </a:p>
          <a:p>
            <a:pPr lvl="2"/>
            <a:r>
              <a:rPr lang="en-US" sz="2200" dirty="0"/>
              <a:t>Libraries perform common computations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1" y="4453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4418">
            <a:off x="8965114" y="5115563"/>
            <a:ext cx="1630349" cy="165664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1" b="13416"/>
          <a:stretch/>
        </p:blipFill>
        <p:spPr>
          <a:xfrm>
            <a:off x="2207569" y="-243408"/>
            <a:ext cx="7699667" cy="68925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209800" y="1143000"/>
            <a:ext cx="7543800" cy="7747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3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Generation:  Integrated Circuits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810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Computers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62200" y="2667000"/>
            <a:ext cx="7556500" cy="4495800"/>
          </a:xfrm>
        </p:spPr>
        <p:txBody>
          <a:bodyPr>
            <a:normAutofit/>
          </a:bodyPr>
          <a:lstStyle/>
          <a:p>
            <a:r>
              <a:rPr lang="en-GB" dirty="0"/>
              <a:t>1958 – the invention of the integrated circuit </a:t>
            </a:r>
          </a:p>
          <a:p>
            <a:r>
              <a:rPr lang="en-GB" i="1" dirty="0"/>
              <a:t>Discrete component</a:t>
            </a:r>
          </a:p>
          <a:p>
            <a:pPr lvl="1"/>
            <a:r>
              <a:rPr lang="en-GB" dirty="0"/>
              <a:t>Single, self-contained transistor</a:t>
            </a:r>
          </a:p>
          <a:p>
            <a:pPr lvl="1"/>
            <a:r>
              <a:rPr lang="en-GB" dirty="0"/>
              <a:t>Manufactured separately, packaged in their own containers, and soldered or wired together onto masonite-like circuit boards</a:t>
            </a:r>
          </a:p>
          <a:p>
            <a:pPr lvl="1"/>
            <a:r>
              <a:rPr lang="en-GB" dirty="0"/>
              <a:t>Manufacturing process was expensive and cumbersome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The two most important members of the third generation were the IBM System/360 and the DEC PDP-8 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1916832"/>
            <a:ext cx="1524000" cy="19054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3" b="31460"/>
          <a:stretch/>
        </p:blipFill>
        <p:spPr>
          <a:xfrm>
            <a:off x="1347432" y="1196753"/>
            <a:ext cx="9530195" cy="52905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514601" y="457200"/>
            <a:ext cx="7556313" cy="1116106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867400" y="381001"/>
            <a:ext cx="3657600" cy="2885123"/>
          </a:xfrm>
        </p:spPr>
        <p:txBody>
          <a:bodyPr>
            <a:normAutofit/>
          </a:bodyPr>
          <a:lstStyle/>
          <a:p>
            <a:r>
              <a:rPr lang="en-US" dirty="0"/>
              <a:t>A computer consists of gates, memory cells, and interconnections among these elements</a:t>
            </a:r>
          </a:p>
          <a:p>
            <a:r>
              <a:rPr lang="en-US" dirty="0"/>
              <a:t>The gates and memory cells are constructed of simple digital electronic components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storage – provided by memory cells</a:t>
            </a:r>
          </a:p>
          <a:p>
            <a:r>
              <a:rPr lang="en-US" dirty="0"/>
              <a:t>Data processing – provided by gates</a:t>
            </a:r>
          </a:p>
          <a:p>
            <a:r>
              <a:rPr lang="en-US" dirty="0"/>
              <a:t>Data movement – the paths among components are used to move data from memory to memory and from memory through gates to memory</a:t>
            </a:r>
          </a:p>
          <a:p>
            <a:r>
              <a:rPr lang="en-US" dirty="0"/>
              <a:t>Control – the paths among components can carry control signals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6"/>
          </p:nvPr>
        </p:nvSpPr>
        <p:spPr>
          <a:xfrm>
            <a:off x="5934075" y="2895600"/>
            <a:ext cx="3657600" cy="3240024"/>
          </a:xfrm>
        </p:spPr>
        <p:txBody>
          <a:bodyPr>
            <a:normAutofit/>
          </a:bodyPr>
          <a:lstStyle/>
          <a:p>
            <a:r>
              <a:rPr lang="en-US" dirty="0"/>
              <a:t>Exploits the fact that such components as transistors, resistors, and conductors can be fabricated from a semiconductor such as silicon</a:t>
            </a:r>
          </a:p>
          <a:p>
            <a:r>
              <a:rPr lang="en-US" dirty="0"/>
              <a:t>Many transistors can be produced at the same time on a single wafer of silicon</a:t>
            </a:r>
          </a:p>
          <a:p>
            <a:r>
              <a:rPr lang="en-US" dirty="0"/>
              <a:t>Transistors can be connected with a processor metallization to form circuits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9" b="13098"/>
          <a:stretch/>
        </p:blipFill>
        <p:spPr>
          <a:xfrm>
            <a:off x="1775520" y="-373292"/>
            <a:ext cx="9605532" cy="722130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cover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9" b="22438"/>
          <a:stretch/>
        </p:blipFill>
        <p:spPr>
          <a:xfrm>
            <a:off x="1524000" y="116632"/>
            <a:ext cx="9144000" cy="64247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3048000" cy="9906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Moore’s Law</a:t>
            </a:r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4294967295"/>
          </p:nvPr>
        </p:nvGraphicFramePr>
        <p:xfrm>
          <a:off x="1798199" y="611881"/>
          <a:ext cx="8640960" cy="591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03512" y="649287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1372"/>
          </a:xfrm>
        </p:spPr>
        <p:txBody>
          <a:bodyPr>
            <a:normAutofit fontScale="90000"/>
          </a:bodyPr>
          <a:lstStyle/>
          <a:p>
            <a:r>
              <a:rPr lang="en-US" dirty="0"/>
              <a:t>IBM System/360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631371"/>
            <a:ext cx="10515599" cy="6090103"/>
          </a:xfrm>
        </p:spPr>
        <p:txBody>
          <a:bodyPr>
            <a:noAutofit/>
          </a:bodyPr>
          <a:lstStyle/>
          <a:p>
            <a:r>
              <a:rPr lang="en-US" dirty="0"/>
              <a:t>Announced in 1964</a:t>
            </a:r>
          </a:p>
          <a:p>
            <a:r>
              <a:rPr lang="en-US" dirty="0"/>
              <a:t>Product line was incompatible with older IBM machines</a:t>
            </a:r>
          </a:p>
          <a:p>
            <a:r>
              <a:rPr lang="en-US" dirty="0"/>
              <a:t>Was the success of the decade and cemented IBM as the overwhelmingly dominant computer vendor</a:t>
            </a:r>
          </a:p>
          <a:p>
            <a:r>
              <a:rPr lang="en-US" dirty="0"/>
              <a:t>The architecture remains to this day the architecture of IBM’s mainframe computers</a:t>
            </a:r>
          </a:p>
          <a:p>
            <a:r>
              <a:rPr lang="en-US" dirty="0"/>
              <a:t>Was the industry’s first planned family of computers</a:t>
            </a:r>
          </a:p>
          <a:p>
            <a:pPr lvl="1"/>
            <a:r>
              <a:rPr lang="en-US" dirty="0"/>
              <a:t>Models were compatible in the sense that a program written for one model should be capable of being executed by another model in the series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91545" y="260648"/>
            <a:ext cx="7556313" cy="1116106"/>
          </a:xfrm>
        </p:spPr>
        <p:txBody>
          <a:bodyPr/>
          <a:lstStyle/>
          <a:p>
            <a:r>
              <a:rPr lang="en-US" dirty="0"/>
              <a:t>Family Characteristics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022475" y="1121896"/>
          <a:ext cx="755631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652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5584-DDE4-438C-8D49-F969BEC3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Computer</a:t>
            </a:r>
            <a:r>
              <a:rPr lang="en-US" b="1" baseline="0" dirty="0"/>
              <a:t> Architecture &amp; Organization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633C-09E2-4227-8A37-EDB1AA026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25625"/>
            <a:ext cx="10874829" cy="4836432"/>
          </a:xfrm>
        </p:spPr>
        <p:txBody>
          <a:bodyPr>
            <a:normAutofit lnSpcReduction="10000"/>
          </a:bodyPr>
          <a:lstStyle/>
          <a:p>
            <a:pPr rtl="0"/>
            <a:r>
              <a:rPr lang="en-US" sz="2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Architecture</a:t>
            </a:r>
          </a:p>
          <a:p>
            <a:pPr rtl="0"/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attributes of a computer visible to a programmer.</a:t>
            </a:r>
          </a:p>
          <a:p>
            <a:pPr lvl="1" rtl="0"/>
            <a:r>
              <a:rPr lang="en-US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 impacts the logical execution of a program</a:t>
            </a:r>
          </a:p>
          <a:p>
            <a:pPr lvl="2" rtl="0"/>
            <a:r>
              <a:rPr lang="en-US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  <a:r>
              <a:rPr lang="en-US" sz="20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architecture (ISA)</a:t>
            </a:r>
          </a:p>
          <a:p>
            <a:pPr lvl="2" rtl="0"/>
            <a:r>
              <a:rPr lang="en-US" baseline="0" dirty="0"/>
              <a:t>Bis</a:t>
            </a:r>
            <a:r>
              <a:rPr lang="en-US" dirty="0"/>
              <a:t> used for opcode and operand</a:t>
            </a:r>
          </a:p>
          <a:p>
            <a:pPr lvl="2" rtl="0"/>
            <a:r>
              <a:rPr lang="en-US" sz="20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</a:t>
            </a:r>
            <a:r>
              <a:rPr lang="en-US" sz="20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for addressing memory</a:t>
            </a:r>
            <a:endParaRPr lang="en-US" sz="2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2800" b="1" i="0" kern="1200" baseline="0" dirty="0">
                <a:solidFill>
                  <a:schemeClr val="tx1"/>
                </a:solidFill>
                <a:effectLst/>
              </a:rPr>
              <a:t>Computer Organization</a:t>
            </a:r>
            <a:endParaRPr lang="en-US" sz="2800" b="1" dirty="0">
              <a:effectLst/>
            </a:endParaRPr>
          </a:p>
          <a:p>
            <a:pPr rtl="0" eaLnBrk="1" latinLnBrk="0" hangingPunct="1"/>
            <a:r>
              <a:rPr lang="en-US" sz="2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Interconnection of operational units</a:t>
            </a:r>
            <a:r>
              <a:rPr lang="en-US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efficient use of the architecture.</a:t>
            </a:r>
          </a:p>
          <a:p>
            <a:pPr rtl="0" eaLnBrk="1" latinLnBrk="0" hangingPunct="1"/>
            <a:r>
              <a:rPr lang="en-US" dirty="0"/>
              <a:t>How different components of the system is laid out. How memory is organized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signals</a:t>
            </a:r>
          </a:p>
        </p:txBody>
      </p:sp>
    </p:spTree>
    <p:extLst>
      <p:ext uri="{BB962C8B-B14F-4D97-AF65-F5344CB8AC3E}">
        <p14:creationId xmlns:p14="http://schemas.microsoft.com/office/powerpoint/2010/main" val="1117081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1" b="24629"/>
          <a:stretch/>
        </p:blipFill>
        <p:spPr>
          <a:xfrm>
            <a:off x="1075712" y="1340768"/>
            <a:ext cx="10780928" cy="528778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2209800" y="1371601"/>
            <a:ext cx="3429000" cy="22963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</a:t>
            </a:r>
          </a:p>
          <a:p>
            <a:pPr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31086" y="533400"/>
            <a:ext cx="241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LSI</a:t>
            </a:r>
          </a:p>
          <a:p>
            <a:pPr algn="ctr"/>
            <a:r>
              <a:rPr lang="en-US" sz="2800" dirty="0">
                <a:latin typeface="+mj-lt"/>
              </a:rPr>
              <a:t>Large </a:t>
            </a:r>
          </a:p>
          <a:p>
            <a:pPr algn="ctr"/>
            <a:r>
              <a:rPr lang="en-US" sz="2800" dirty="0">
                <a:latin typeface="+mj-lt"/>
              </a:rPr>
              <a:t>Scale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599" y="2666999"/>
            <a:ext cx="2492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VLSI</a:t>
            </a:r>
          </a:p>
          <a:p>
            <a:pPr algn="ctr"/>
            <a:r>
              <a:rPr lang="en-US" sz="2800" dirty="0">
                <a:latin typeface="+mj-lt"/>
              </a:rPr>
              <a:t>Very Large Scale Integration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5800" y="4495800"/>
            <a:ext cx="2133600" cy="2133600"/>
          </a:xfrm>
          <a:prstGeom prst="rect">
            <a:avLst/>
          </a:prstGeom>
          <a:solidFill>
            <a:srgbClr val="660066">
              <a:alpha val="80000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ULSI</a:t>
            </a:r>
          </a:p>
          <a:p>
            <a:pPr algn="ctr"/>
            <a:r>
              <a:rPr lang="en-US" sz="2800" dirty="0">
                <a:latin typeface="+mj-lt"/>
              </a:rPr>
              <a:t>Ultra Large</a:t>
            </a:r>
          </a:p>
          <a:p>
            <a:pPr algn="ctr"/>
            <a:r>
              <a:rPr lang="en-US" sz="2800" dirty="0">
                <a:latin typeface="+mj-lt"/>
              </a:rPr>
              <a:t> Scale </a:t>
            </a:r>
          </a:p>
          <a:p>
            <a:pPr algn="ctr"/>
            <a:r>
              <a:rPr lang="en-US" sz="2800" dirty="0">
                <a:latin typeface="+mj-lt"/>
              </a:rPr>
              <a:t>Integration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276600" y="510540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B142D"/>
                </a:solidFill>
              </a:rPr>
              <a:t>Semiconductor Memory</a:t>
            </a:r>
            <a:br>
              <a:rPr lang="en-US" dirty="0">
                <a:solidFill>
                  <a:srgbClr val="2B142D"/>
                </a:solidFill>
              </a:rPr>
            </a:br>
            <a:r>
              <a:rPr lang="en-US" dirty="0">
                <a:solidFill>
                  <a:srgbClr val="2B142D"/>
                </a:solidFill>
              </a:rPr>
              <a:t>Microprocessors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6797">
            <a:off x="1913685" y="4619341"/>
            <a:ext cx="1548749" cy="11049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1" y="6493625"/>
            <a:ext cx="5652991" cy="365125"/>
          </a:xfrm>
        </p:spPr>
        <p:txBody>
          <a:bodyPr/>
          <a:lstStyle/>
          <a:p>
            <a:pPr algn="l"/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15888"/>
            <a:ext cx="8382000" cy="812800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Semiconductor Memory</a:t>
            </a:r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4294967295"/>
          </p:nvPr>
        </p:nvGraphicFramePr>
        <p:xfrm>
          <a:off x="1694095" y="939586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8483601" y="79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484094"/>
            <a:ext cx="7368987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Microprocessors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22475" y="1447800"/>
            <a:ext cx="7556313" cy="5181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density of elements on processor chips continued to rise</a:t>
            </a:r>
          </a:p>
          <a:p>
            <a:pPr lvl="1"/>
            <a:r>
              <a:rPr lang="en-GB" dirty="0"/>
              <a:t>More and more elements were placed on each chip so that fewer and fewer chips were needed to construct a single computer processor</a:t>
            </a:r>
          </a:p>
          <a:p>
            <a:r>
              <a:rPr lang="en-GB" dirty="0"/>
              <a:t>1971 Intel developed 4004</a:t>
            </a:r>
          </a:p>
          <a:p>
            <a:pPr lvl="1"/>
            <a:r>
              <a:rPr lang="en-GB" dirty="0"/>
              <a:t>First chip to contain all of the components of a CPU on a single chip</a:t>
            </a:r>
          </a:p>
          <a:p>
            <a:pPr lvl="1"/>
            <a:r>
              <a:rPr lang="en-GB" dirty="0"/>
              <a:t>Birth of microprocessor</a:t>
            </a:r>
          </a:p>
          <a:p>
            <a:r>
              <a:rPr lang="en-GB" dirty="0"/>
              <a:t>1972 Intel developed 8008</a:t>
            </a:r>
          </a:p>
          <a:p>
            <a:pPr lvl="1"/>
            <a:r>
              <a:rPr lang="en-GB" dirty="0"/>
              <a:t>First 8-bit microprocessor</a:t>
            </a:r>
          </a:p>
          <a:p>
            <a:r>
              <a:rPr lang="en-GB" dirty="0"/>
              <a:t>1974 Intel developed 8080</a:t>
            </a:r>
          </a:p>
          <a:p>
            <a:pPr lvl="1"/>
            <a:r>
              <a:rPr lang="en-GB" dirty="0"/>
              <a:t>First general purpose microprocessor</a:t>
            </a:r>
          </a:p>
          <a:p>
            <a:pPr lvl="1"/>
            <a:r>
              <a:rPr lang="en-GB" dirty="0"/>
              <a:t>Faster, has a richer instruction set, has a large addressing capability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7724">
            <a:off x="7834058" y="3994177"/>
            <a:ext cx="2095500" cy="16510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8077200" cy="9953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Intel Microprocessors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7728" y="566124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>
                <a:latin typeface="+mj-lt"/>
              </a:rPr>
              <a:t>(a) 1970s Processors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72816"/>
            <a:ext cx="9144000" cy="3771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8077200" cy="9953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Intel Microprocessors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7728" y="587727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>
                <a:latin typeface="+mj-lt"/>
              </a:rPr>
              <a:t>(b) 1980s Processors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35" y="1412776"/>
            <a:ext cx="9036496" cy="46312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5553351"/>
      </p:ext>
    </p:extLst>
  </p:cSld>
  <p:clrMapOvr>
    <a:masterClrMapping/>
  </p:clrMapOvr>
  <p:transition spd="med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8077200" cy="9953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Intel Microprocessors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7728" y="566124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>
                <a:latin typeface="+mj-lt"/>
              </a:rPr>
              <a:t>(c) 1990s Processors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00808"/>
            <a:ext cx="9144000" cy="40576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71986274"/>
      </p:ext>
    </p:extLst>
  </p:cSld>
  <p:clrMapOvr>
    <a:masterClrMapping/>
  </p:clrMapOvr>
  <p:transition spd="med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the Intel x86 Architecture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processor families are the Intel x86 and the ARM architectures</a:t>
            </a:r>
          </a:p>
          <a:p>
            <a:r>
              <a:rPr lang="en-US" dirty="0"/>
              <a:t>Current x86 offerings represent the results of decades of design effort on complex instruction set computers (CISCs)</a:t>
            </a:r>
          </a:p>
          <a:p>
            <a:r>
              <a:rPr lang="en-US" dirty="0"/>
              <a:t>An alternative approach to processor design is the reduced instruction set computer (RISC)</a:t>
            </a:r>
          </a:p>
          <a:p>
            <a:r>
              <a:rPr lang="en-US" dirty="0"/>
              <a:t>ARM architecture is used in a wide variety of embedded systems and is one of the most powerful and best-designed RISC-based systems on the market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2232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47528" y="332656"/>
            <a:ext cx="7556500" cy="1116012"/>
          </a:xfrm>
        </p:spPr>
        <p:txBody>
          <a:bodyPr>
            <a:normAutofit fontScale="90000"/>
          </a:bodyPr>
          <a:lstStyle/>
          <a:p>
            <a:r>
              <a:rPr lang="en-US" dirty="0"/>
              <a:t>Highlights of the Evolution of the Intel Product Line: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847528" y="1484785"/>
          <a:ext cx="839470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4581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1504" y="0"/>
            <a:ext cx="7556500" cy="1116012"/>
          </a:xfrm>
        </p:spPr>
        <p:txBody>
          <a:bodyPr>
            <a:normAutofit fontScale="90000"/>
          </a:bodyPr>
          <a:lstStyle/>
          <a:p>
            <a:r>
              <a:rPr lang="en-US" dirty="0"/>
              <a:t>Highlights of the Evolution of the Intel Product Line: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616830" y="1182005"/>
          <a:ext cx="90364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31504" y="649287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362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631E-10E1-46A1-B202-A8F0823D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en-US" dirty="0"/>
              <a:t>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0DE6F-D756-42B2-868A-BBD197330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9714"/>
            <a:ext cx="12192000" cy="587828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dirty="0"/>
              <a:t>An architectural design issue might be whether computer will have a </a:t>
            </a:r>
            <a:r>
              <a:rPr lang="en-US" altLang="en-US" sz="3200" u="sng" dirty="0"/>
              <a:t>multiply instruction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/>
              <a:t>The organizational decision may be if multiplication is achieved by numerous adding or having a special multiplication unit. </a:t>
            </a:r>
            <a:r>
              <a:rPr kumimoji="1" lang="en-US" sz="3200" dirty="0">
                <a:latin typeface="Times New Roman" pitchFamily="-109" charset="0"/>
              </a:rPr>
              <a:t>The organizational decision may be based on the anticipated frequency of use of the multiply instruction, the relative speed of the two approaches, and the cost and physical size of a special multiply unit.</a:t>
            </a:r>
          </a:p>
          <a:p>
            <a:endParaRPr lang="en-US" altLang="en-US" sz="3200" dirty="0"/>
          </a:p>
          <a:p>
            <a:pPr marL="0" indent="0" rtl="0" eaLnBrk="0" fontAlgn="base" hangingPunct="0">
              <a:buNone/>
            </a:pPr>
            <a:r>
              <a:rPr kumimoji="1" lang="en-US" sz="3200" kern="1200" baseline="0" dirty="0">
                <a:solidFill>
                  <a:schemeClr val="tx1"/>
                </a:solidFill>
                <a:effectLst/>
              </a:rPr>
              <a:t>Many computer manufacturers offer a family of computer models, all with the same architecture but with differences in organization. Consequently, the different models in the family have different price and performance characteristics. Furthermore, a particular architecture may span many years and encompass a number of different computer models, its organization changing with changing technology. </a:t>
            </a:r>
            <a:r>
              <a:rPr kumimoji="1" lang="en-US" sz="3200" dirty="0"/>
              <a:t>A good example is IBM/370 models. 1970 to now, same architecture. PC family, the x86 family share the same basic architecture, giving backward code compatibility.</a:t>
            </a:r>
          </a:p>
        </p:txBody>
      </p:sp>
    </p:spTree>
    <p:extLst>
      <p:ext uri="{BB962C8B-B14F-4D97-AF65-F5344CB8AC3E}">
        <p14:creationId xmlns:p14="http://schemas.microsoft.com/office/powerpoint/2010/main" val="3288801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1412776"/>
            <a:ext cx="6840760" cy="51125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use of electronics and software within a product</a:t>
            </a:r>
          </a:p>
          <a:p>
            <a:r>
              <a:rPr lang="en-US" dirty="0"/>
              <a:t>Billions of computer systems are produced each year that are embedded within larger devices</a:t>
            </a:r>
          </a:p>
          <a:p>
            <a:r>
              <a:rPr lang="en-US" dirty="0"/>
              <a:t>Today many devices that use electric power have an embedded computing system</a:t>
            </a:r>
          </a:p>
          <a:p>
            <a:r>
              <a:rPr lang="en-US" dirty="0"/>
              <a:t>Often embedded systems are tightly coupled to their environment</a:t>
            </a:r>
          </a:p>
          <a:p>
            <a:pPr lvl="1"/>
            <a:r>
              <a:rPr lang="en-US" dirty="0"/>
              <a:t>This can give rise to real-time constraints imposed by the need to interact with the environment</a:t>
            </a:r>
          </a:p>
          <a:p>
            <a:pPr lvl="2"/>
            <a:r>
              <a:rPr lang="en-US" dirty="0"/>
              <a:t>Constraints such as required speeds of motion, required precision of measurement, and required time durations, dictate the timing of software operations</a:t>
            </a:r>
          </a:p>
          <a:p>
            <a:pPr lvl="1"/>
            <a:r>
              <a:rPr lang="en-US" dirty="0"/>
              <a:t>If multiple activities must be managed simultaneously this imposes more complex real-time constraints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5" y="2060848"/>
            <a:ext cx="864097" cy="92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9" y="0"/>
            <a:ext cx="969571" cy="126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836712"/>
            <a:ext cx="560558" cy="90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019540" flipV="1">
            <a:off x="9259920" y="4747623"/>
            <a:ext cx="919987" cy="705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361" y="2924945"/>
            <a:ext cx="1162867" cy="1516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0492" y="5733256"/>
            <a:ext cx="1577509" cy="113054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7532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b="14660"/>
          <a:stretch/>
        </p:blipFill>
        <p:spPr>
          <a:xfrm>
            <a:off x="2423593" y="-171400"/>
            <a:ext cx="6984775" cy="68072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1976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of Things (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1340768"/>
            <a:ext cx="7556313" cy="50405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Term that refers to the expanding interconnection of smart devices, ranging from appliances to tiny sensors</a:t>
            </a:r>
          </a:p>
          <a:p>
            <a:r>
              <a:rPr lang="en-US" dirty="0"/>
              <a:t>Is primarily driven by deeply embedded devices</a:t>
            </a:r>
          </a:p>
          <a:p>
            <a:r>
              <a:rPr lang="en-US" dirty="0"/>
              <a:t>Generations of deployment culminating in the </a:t>
            </a:r>
            <a:r>
              <a:rPr lang="en-US" dirty="0" err="1"/>
              <a:t>IoT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Information technology (IT)</a:t>
            </a:r>
          </a:p>
          <a:p>
            <a:pPr lvl="2"/>
            <a:r>
              <a:rPr lang="en-US" dirty="0"/>
              <a:t>PCs, servers, routers, firewalls, and so on, bought as IT devices by enterprise IT people and primarily using wired connectivity</a:t>
            </a:r>
          </a:p>
          <a:p>
            <a:pPr lvl="1"/>
            <a:r>
              <a:rPr lang="en-US" dirty="0"/>
              <a:t>Operational technology (OT)</a:t>
            </a:r>
          </a:p>
          <a:p>
            <a:pPr lvl="2"/>
            <a:r>
              <a:rPr lang="en-US" dirty="0"/>
              <a:t>Machines/appliances with embedded IT built by non-IT companies, such as medical machinery, SCADA, process control, and kiosks, bought as appliances by enterprise OT people and primarily using wired connectivity</a:t>
            </a:r>
          </a:p>
          <a:p>
            <a:pPr lvl="1"/>
            <a:r>
              <a:rPr lang="en-US" dirty="0"/>
              <a:t>Personal technology </a:t>
            </a:r>
          </a:p>
          <a:p>
            <a:pPr lvl="2"/>
            <a:r>
              <a:rPr lang="en-US" dirty="0"/>
              <a:t>Smartphones, tablets, and eBook readers bought as IT devices by consumers exclusively using wireless connectivity and often multiple forms of wireless connectivity</a:t>
            </a:r>
          </a:p>
          <a:p>
            <a:pPr lvl="1"/>
            <a:r>
              <a:rPr lang="en-US" dirty="0"/>
              <a:t>Sensor/actuator technology</a:t>
            </a:r>
          </a:p>
          <a:p>
            <a:pPr lvl="2"/>
            <a:r>
              <a:rPr lang="en-US" dirty="0"/>
              <a:t>Single-purpose devices bought by consumers, IT, and OT people exclusively using wireless connectivity, generally of a single form, as part of larger systems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It is the fourth generation that is usually thought of as the </a:t>
            </a:r>
            <a:r>
              <a:rPr lang="en-US" sz="2000" dirty="0" err="1"/>
              <a:t>IoT</a:t>
            </a:r>
            <a:r>
              <a:rPr lang="en-US" sz="2000" dirty="0"/>
              <a:t> and it is marked by the use of billions of embedded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54430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63552" y="2132857"/>
            <a:ext cx="3657600" cy="36787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There are two general approaches to developing an embedded operating system (OS):</a:t>
            </a:r>
          </a:p>
          <a:p>
            <a:pPr lvl="1"/>
            <a:r>
              <a:rPr lang="en-US" dirty="0"/>
              <a:t>Take an existing OS and adapt it for the embedded application</a:t>
            </a:r>
          </a:p>
          <a:p>
            <a:pPr lvl="1"/>
            <a:r>
              <a:rPr lang="en-US" dirty="0"/>
              <a:t>Design and implement an OS intended solely for embedded use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879976" y="2132856"/>
            <a:ext cx="3772522" cy="4320480"/>
          </a:xfrm>
        </p:spPr>
        <p:txBody>
          <a:bodyPr>
            <a:normAutofit fontScale="70000" lnSpcReduction="20000"/>
          </a:bodyPr>
          <a:lstStyle/>
          <a:p>
            <a:r>
              <a:rPr lang="en-US" sz="2100" dirty="0"/>
              <a:t>Application processors</a:t>
            </a:r>
          </a:p>
          <a:p>
            <a:pPr lvl="1"/>
            <a:r>
              <a:rPr lang="en-US" dirty="0"/>
              <a:t>Defined by the processor’s ability to execute complex operating systems</a:t>
            </a:r>
          </a:p>
          <a:p>
            <a:pPr lvl="1"/>
            <a:r>
              <a:rPr lang="en-US" dirty="0"/>
              <a:t>General-purpose in nature</a:t>
            </a:r>
          </a:p>
          <a:p>
            <a:pPr lvl="1"/>
            <a:r>
              <a:rPr lang="en-US" dirty="0"/>
              <a:t>An example is the smartphone – the embedded system is designed to support numerous apps and perform a wide variety of functions</a:t>
            </a:r>
          </a:p>
          <a:p>
            <a:r>
              <a:rPr lang="en-US" sz="2100" dirty="0"/>
              <a:t>Dedicated processor</a:t>
            </a:r>
          </a:p>
          <a:p>
            <a:pPr lvl="1"/>
            <a:r>
              <a:rPr lang="en-US" dirty="0"/>
              <a:t>Is dedicated to one or a small number of specific tasks required by the host device</a:t>
            </a:r>
          </a:p>
          <a:p>
            <a:pPr lvl="1"/>
            <a:r>
              <a:rPr lang="en-US" dirty="0"/>
              <a:t>Because such an embedded system is dedicated to a specific task or tasks, the processor and associated components can be engineered to reduce size and cost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63552" y="332656"/>
            <a:ext cx="3657600" cy="1628872"/>
          </a:xfrm>
        </p:spPr>
        <p:txBody>
          <a:bodyPr/>
          <a:lstStyle/>
          <a:p>
            <a:r>
              <a:rPr lang="en-US" dirty="0"/>
              <a:t>Embedded </a:t>
            </a:r>
          </a:p>
          <a:p>
            <a:r>
              <a:rPr lang="en-US" dirty="0"/>
              <a:t>Operating 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79976" y="332656"/>
            <a:ext cx="3657600" cy="162887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Application Processors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versus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Dedicated Processors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9966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26852"/>
          <a:stretch/>
        </p:blipFill>
        <p:spPr>
          <a:xfrm>
            <a:off x="1847528" y="-177051"/>
            <a:ext cx="8676456" cy="703505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4176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Deeply Embedded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1484784"/>
            <a:ext cx="7556313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Subset of embedded systems</a:t>
            </a:r>
          </a:p>
          <a:p>
            <a:r>
              <a:rPr lang="en-US" dirty="0"/>
              <a:t>Has a processor whose behavior is difficult to observe both by the programmer and the user</a:t>
            </a:r>
          </a:p>
          <a:p>
            <a:r>
              <a:rPr lang="en-US" dirty="0"/>
              <a:t>Uses a microcontroller rather than a microprocessor</a:t>
            </a:r>
          </a:p>
          <a:p>
            <a:r>
              <a:rPr lang="en-US" dirty="0"/>
              <a:t>Is not programmable once the program logic for the device has been burned into ROM</a:t>
            </a:r>
          </a:p>
          <a:p>
            <a:r>
              <a:rPr lang="en-US" dirty="0"/>
              <a:t>Has no interaction with a user</a:t>
            </a:r>
          </a:p>
          <a:p>
            <a:r>
              <a:rPr lang="en-US" dirty="0"/>
              <a:t>Dedicated, single-purpose devices that detect something in the environment, perform a basic level of processing, and then do something with the results</a:t>
            </a:r>
          </a:p>
          <a:p>
            <a:r>
              <a:rPr lang="en-US" dirty="0"/>
              <a:t>Often have wireless capability and appear in networked configurations, such as networks of sensors deployed over a large area</a:t>
            </a:r>
          </a:p>
          <a:p>
            <a:r>
              <a:rPr lang="en-US" dirty="0"/>
              <a:t>Typically have extreme resource constraints in terms of memory, processor size, time, and power consumption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3882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3392" y="260648"/>
            <a:ext cx="4752528" cy="1116012"/>
          </a:xfrm>
        </p:spPr>
        <p:txBody>
          <a:bodyPr/>
          <a:lstStyle/>
          <a:p>
            <a:pPr algn="ctr"/>
            <a:r>
              <a:rPr lang="en-US" dirty="0"/>
              <a:t>ARM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</p:nvPr>
        </p:nvGraphicFramePr>
        <p:xfrm>
          <a:off x="1862838" y="1356637"/>
          <a:ext cx="81724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72878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1" y="980728"/>
            <a:ext cx="7556313" cy="1116106"/>
          </a:xfrm>
        </p:spPr>
        <p:txBody>
          <a:bodyPr/>
          <a:lstStyle/>
          <a:p>
            <a:r>
              <a:rPr lang="en-US" dirty="0"/>
              <a:t>ARM Products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022475" y="1981201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0802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3" y="1772817"/>
            <a:ext cx="7556313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NIST defines cloud computing as:</a:t>
            </a:r>
          </a:p>
          <a:p>
            <a:pPr marL="0" indent="0">
              <a:buNone/>
            </a:pPr>
            <a:r>
              <a:rPr lang="en-US" dirty="0"/>
              <a:t>	“A model for enabling ubiquitous, convenient, 		on-demand network access to a shared pool of 	configurable computing resources that can be                  	rapidly 	provisioned and released with minimal          	management effort or service provider interaction.”</a:t>
            </a:r>
          </a:p>
          <a:p>
            <a:r>
              <a:rPr lang="en-US" dirty="0"/>
              <a:t>You get economies of scale, professional network management, and professional security management</a:t>
            </a:r>
          </a:p>
          <a:p>
            <a:r>
              <a:rPr lang="en-US" dirty="0"/>
              <a:t>The individual or company only needs to pay for the storage capacity and services they need</a:t>
            </a:r>
          </a:p>
          <a:p>
            <a:r>
              <a:rPr lang="en-US" dirty="0"/>
              <a:t>Cloud provider takes care of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4272" y="19720"/>
            <a:ext cx="2116460" cy="216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4305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47528" y="260648"/>
            <a:ext cx="7556500" cy="1116012"/>
          </a:xfrm>
        </p:spPr>
        <p:txBody>
          <a:bodyPr/>
          <a:lstStyle/>
          <a:p>
            <a:r>
              <a:rPr lang="en-US" dirty="0"/>
              <a:t>Cloud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47528" y="1124744"/>
            <a:ext cx="7556500" cy="54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Refers to the networks and network management functionality that must be in place to enable cloud computing</a:t>
            </a:r>
          </a:p>
          <a:p>
            <a:r>
              <a:rPr lang="en-US" dirty="0"/>
              <a:t>One example is the provisioning of high-performance and/or high-reliability networking between the provider and subscriber</a:t>
            </a:r>
          </a:p>
          <a:p>
            <a:r>
              <a:rPr lang="en-US" dirty="0"/>
              <a:t>The collection of network capabilities required to access a cloud, including making use of specialized services over the Internet, linking enterprise data center to a cloud, and using firewalls and other network security devices at critical points to enforce access security policies</a:t>
            </a:r>
          </a:p>
          <a:p>
            <a:pPr marL="0" indent="0">
              <a:spcBef>
                <a:spcPct val="0"/>
              </a:spcBef>
              <a:buNone/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Cloud Storage</a:t>
            </a:r>
          </a:p>
          <a:p>
            <a:r>
              <a:rPr lang="en-US" dirty="0"/>
              <a:t>Subset of cloud computing</a:t>
            </a:r>
          </a:p>
          <a:p>
            <a:r>
              <a:rPr lang="en-US" dirty="0"/>
              <a:t>Consists of database storage and database applications hosted remotely on cloud servers</a:t>
            </a:r>
          </a:p>
          <a:p>
            <a:r>
              <a:rPr lang="en-US" dirty="0"/>
              <a:t>Enables small businesses and individual users to take advantage of data storage that scales with their needs and to take advantage of a variety of database applications without having to buy, maintain, and manage the storage 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813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F1DE95-530B-41D3-B348-96FAFC74E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Structure &amp; Function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30FFBEB-98B9-477F-8DD7-BB071563D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8343" y="870858"/>
            <a:ext cx="11005457" cy="5306105"/>
          </a:xfrm>
        </p:spPr>
        <p:txBody>
          <a:bodyPr>
            <a:normAutofit/>
          </a:bodyPr>
          <a:lstStyle/>
          <a:p>
            <a:r>
              <a:rPr lang="en-GB" altLang="en-US" sz="3600" dirty="0"/>
              <a:t>Structure is the way in which components relate to each other</a:t>
            </a:r>
          </a:p>
          <a:p>
            <a:r>
              <a:rPr lang="en-GB" altLang="en-US" sz="3600" dirty="0"/>
              <a:t>Function is the operation of individual components as part of the structure. Basic functions are: data processing, data storage, data movement and data communication, and control</a:t>
            </a:r>
          </a:p>
          <a:p>
            <a:r>
              <a:rPr kumimoji="1" lang="en-US" sz="3600" dirty="0">
                <a:latin typeface="Times New Roman" pitchFamily="-109" charset="0"/>
              </a:rPr>
              <a:t>This book begins with the major components of a computer, describing their structure and function, and proceed to successively lower layers of the hierarchy.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2346"/>
          <a:stretch/>
        </p:blipFill>
        <p:spPr>
          <a:xfrm>
            <a:off x="2495600" y="-171400"/>
            <a:ext cx="6696744" cy="68742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03512" y="649287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7657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116632"/>
            <a:ext cx="4073526" cy="1116106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2063552" y="2132857"/>
            <a:ext cx="3657600" cy="44106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Organization and architecture</a:t>
            </a:r>
          </a:p>
          <a:p>
            <a:r>
              <a:rPr lang="en-US" dirty="0"/>
              <a:t>Structure and function</a:t>
            </a:r>
          </a:p>
          <a:p>
            <a:r>
              <a:rPr lang="en-US" dirty="0"/>
              <a:t>Brief history of computers</a:t>
            </a:r>
          </a:p>
          <a:p>
            <a:pPr lvl="1"/>
            <a:r>
              <a:rPr lang="en-US" dirty="0"/>
              <a:t>The First Generation: Vacuum tubes</a:t>
            </a:r>
          </a:p>
          <a:p>
            <a:pPr lvl="1"/>
            <a:r>
              <a:rPr lang="en-US" dirty="0"/>
              <a:t>The Second Generation:  Transistors</a:t>
            </a:r>
          </a:p>
          <a:p>
            <a:pPr lvl="1"/>
            <a:r>
              <a:rPr lang="en-US" dirty="0"/>
              <a:t>The Third Generation: Integrated Circuits</a:t>
            </a:r>
          </a:p>
          <a:p>
            <a:pPr lvl="1"/>
            <a:r>
              <a:rPr lang="en-US" dirty="0"/>
              <a:t>Later generations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/>
              <a:t>The evolution of the Intel x86 architecture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/>
              <a:t>Cloud computing</a:t>
            </a:r>
          </a:p>
          <a:p>
            <a:pPr lvl="1"/>
            <a:r>
              <a:rPr lang="en-US" dirty="0"/>
              <a:t>Basic concepts</a:t>
            </a:r>
          </a:p>
          <a:p>
            <a:pPr lvl="1"/>
            <a:r>
              <a:rPr lang="en-US" dirty="0"/>
              <a:t>Cloud services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6019800" y="2362200"/>
            <a:ext cx="36576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Embedded systems</a:t>
            </a:r>
          </a:p>
          <a:p>
            <a:pPr lvl="1"/>
            <a:r>
              <a:rPr lang="en-US" dirty="0"/>
              <a:t>The Internet of things</a:t>
            </a:r>
          </a:p>
          <a:p>
            <a:pPr lvl="1"/>
            <a:r>
              <a:rPr lang="en-US" dirty="0"/>
              <a:t>Embedded operating systems</a:t>
            </a:r>
          </a:p>
          <a:p>
            <a:pPr lvl="1"/>
            <a:r>
              <a:rPr lang="en-US" dirty="0"/>
              <a:t>Application processors versus dedicated processors</a:t>
            </a:r>
          </a:p>
          <a:p>
            <a:pPr lvl="1"/>
            <a:r>
              <a:rPr lang="en-US" dirty="0"/>
              <a:t>Microprocessors versus microcontrollers</a:t>
            </a:r>
          </a:p>
          <a:p>
            <a:pPr lvl="1"/>
            <a:r>
              <a:rPr lang="en-US" dirty="0"/>
              <a:t>Embedded versus deeply embedded systems</a:t>
            </a:r>
          </a:p>
          <a:p>
            <a:r>
              <a:rPr lang="en-US" sz="1765" dirty="0"/>
              <a:t>ARM architecture</a:t>
            </a:r>
          </a:p>
          <a:p>
            <a:pPr lvl="1"/>
            <a:r>
              <a:rPr lang="en-US" sz="1765" dirty="0"/>
              <a:t>ARM evolution</a:t>
            </a:r>
          </a:p>
          <a:p>
            <a:pPr lvl="1"/>
            <a:r>
              <a:rPr lang="en-US" sz="1765" dirty="0"/>
              <a:t>Instruction set architecture</a:t>
            </a:r>
          </a:p>
          <a:p>
            <a:pPr lvl="1"/>
            <a:r>
              <a:rPr lang="en-US" sz="1765" dirty="0"/>
              <a:t>ARM products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980729"/>
            <a:ext cx="3657600" cy="10981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   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Chapter 1     </a:t>
            </a:r>
          </a:p>
          <a:p>
            <a:endParaRPr lang="en-US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5943600" y="304800"/>
            <a:ext cx="3657600" cy="1707776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Basic Concepts and Computer Evolution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rgbClr val="6666CC"/>
                </a:solidFill>
              </a:rPr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03512" y="649287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5560" y="2708920"/>
            <a:ext cx="7556500" cy="1116012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3" name="Picture 2" descr="f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-387424"/>
            <a:ext cx="5760640" cy="745494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492876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idx="1"/>
          </p:nvPr>
        </p:nvSpPr>
        <p:spPr>
          <a:xfrm>
            <a:off x="5486400" y="990600"/>
            <a:ext cx="4876800" cy="64770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28000"/>
              <a:buFont typeface="Wingdings" charset="2"/>
              <a:buChar char=""/>
            </a:pPr>
            <a:r>
              <a:rPr lang="en-US" sz="2100" dirty="0"/>
              <a:t> </a:t>
            </a:r>
            <a:r>
              <a:rPr lang="en-US" sz="2400" dirty="0"/>
              <a:t>CPU – controls the operation of the computer and performs its data processing functions </a:t>
            </a:r>
          </a:p>
          <a:p>
            <a:pPr>
              <a:buClr>
                <a:schemeClr val="accent1">
                  <a:lumMod val="75000"/>
                </a:schemeClr>
              </a:buClr>
              <a:buSzPct val="128000"/>
              <a:buFont typeface="Wingdings" charset="2"/>
              <a:buChar char=""/>
            </a:pPr>
            <a:r>
              <a:rPr lang="en-US" sz="2400" dirty="0"/>
              <a:t> Main Memory – stores data</a:t>
            </a:r>
          </a:p>
          <a:p>
            <a:pPr>
              <a:buClr>
                <a:schemeClr val="accent1">
                  <a:lumMod val="75000"/>
                </a:schemeClr>
              </a:buClr>
              <a:buSzPct val="128000"/>
              <a:buFont typeface="Wingdings" charset="2"/>
              <a:buChar char=""/>
            </a:pPr>
            <a:r>
              <a:rPr lang="en-US" sz="2400" dirty="0"/>
              <a:t> I/O – moves data between the computer and its external environment</a:t>
            </a:r>
          </a:p>
          <a:p>
            <a:pPr>
              <a:buClr>
                <a:schemeClr val="accent1">
                  <a:lumMod val="75000"/>
                </a:schemeClr>
              </a:buClr>
              <a:buSzPct val="128000"/>
              <a:buFont typeface="Wingdings" charset="2"/>
              <a:buChar char=""/>
            </a:pPr>
            <a:r>
              <a:rPr lang="en-US" sz="2400" dirty="0"/>
              <a:t> System Interconnection – some mechanism that provides for communication among CPU, main memory, and I/O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24" y="15240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four main structural components of the computer: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962401"/>
            <a:ext cx="2146980" cy="21300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492876"/>
            <a:ext cx="9144000" cy="365125"/>
          </a:xfrm>
        </p:spPr>
        <p:txBody>
          <a:bodyPr/>
          <a:lstStyle/>
          <a:p>
            <a:pPr algn="r"/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3255264" cy="1162050"/>
          </a:xfrm>
        </p:spPr>
        <p:txBody>
          <a:bodyPr/>
          <a:lstStyle/>
          <a:p>
            <a:pPr algn="ctr"/>
            <a:r>
              <a:rPr lang="en-US" b="1" dirty="0"/>
              <a:t>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776" y="838200"/>
            <a:ext cx="4597399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Control Unit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Controls the operation of the CPU and hence the computer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>
                <a:solidFill>
                  <a:srgbClr val="000000"/>
                </a:solidFill>
              </a:rPr>
              <a:t>Arithmetic and Logic Unit (ALU)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Performs the computer’s data processing function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>
                <a:solidFill>
                  <a:srgbClr val="000000"/>
                </a:solidFill>
              </a:rPr>
              <a:t>Registers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Provide storage internal to the CPU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dirty="0">
                <a:solidFill>
                  <a:srgbClr val="000000"/>
                </a:solidFill>
              </a:rPr>
              <a:t>CPU Interconnection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Some mechanism that provides for communication among the control unit, ALU, and registers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1676401"/>
            <a:ext cx="3255264" cy="239236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600" b="1" dirty="0">
                <a:latin typeface="+mj-lt"/>
                <a:ea typeface="+mj-ea"/>
                <a:cs typeface="+mj-cs"/>
              </a:rPr>
              <a:t>Major structural components:</a:t>
            </a:r>
          </a:p>
          <a:p>
            <a:pPr algn="ctr">
              <a:spcBef>
                <a:spcPct val="0"/>
              </a:spcBef>
            </a:pPr>
            <a:endParaRPr lang="en-US" sz="2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4596">
            <a:off x="3276601" y="4724401"/>
            <a:ext cx="1599971" cy="1599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7974">
            <a:off x="2112811" y="2951012"/>
            <a:ext cx="1612900" cy="1612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3306" y="6492876"/>
            <a:ext cx="5284695" cy="365125"/>
          </a:xfrm>
        </p:spPr>
        <p:txBody>
          <a:bodyPr/>
          <a:lstStyle/>
          <a:p>
            <a:pPr algn="r"/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Computer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4" y="1772817"/>
            <a:ext cx="7745934" cy="43533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Central processing unit (CPU)</a:t>
            </a:r>
          </a:p>
          <a:p>
            <a:pPr lvl="1"/>
            <a:r>
              <a:rPr lang="en-US" dirty="0"/>
              <a:t>Portion of the computer that fetches and executes instructions</a:t>
            </a:r>
          </a:p>
          <a:p>
            <a:pPr lvl="1"/>
            <a:r>
              <a:rPr lang="en-US" dirty="0"/>
              <a:t>Consists of an ALU, a control unit, and registers</a:t>
            </a:r>
          </a:p>
          <a:p>
            <a:pPr lvl="1"/>
            <a:r>
              <a:rPr lang="en-US" dirty="0"/>
              <a:t>Referred to as a processor in a system with a single processing unit</a:t>
            </a:r>
          </a:p>
          <a:p>
            <a:r>
              <a:rPr lang="en-US" dirty="0"/>
              <a:t>Core</a:t>
            </a:r>
          </a:p>
          <a:p>
            <a:pPr lvl="1"/>
            <a:r>
              <a:rPr lang="en-US" dirty="0"/>
              <a:t>An individual processing unit on a processor chip</a:t>
            </a:r>
          </a:p>
          <a:p>
            <a:pPr lvl="1"/>
            <a:r>
              <a:rPr lang="en-US" dirty="0"/>
              <a:t>May be equivalent in functionality to a CPU on a single-CPU system</a:t>
            </a:r>
          </a:p>
          <a:p>
            <a:pPr lvl="1"/>
            <a:r>
              <a:rPr lang="en-US" dirty="0"/>
              <a:t>Specialized processing units are also referred to as cores</a:t>
            </a:r>
          </a:p>
          <a:p>
            <a:r>
              <a:rPr lang="en-US" dirty="0"/>
              <a:t>Processor </a:t>
            </a:r>
          </a:p>
          <a:p>
            <a:pPr lvl="1"/>
            <a:r>
              <a:rPr lang="en-US" dirty="0"/>
              <a:t>A physical piece of silicon containing one or more cores</a:t>
            </a:r>
          </a:p>
          <a:p>
            <a:pPr lvl="1"/>
            <a:r>
              <a:rPr lang="en-US" dirty="0"/>
              <a:t>Is the computer component that interprets and executes instructions</a:t>
            </a:r>
          </a:p>
          <a:p>
            <a:pPr lvl="1"/>
            <a:r>
              <a:rPr lang="en-US" dirty="0"/>
              <a:t>Referred to as a </a:t>
            </a:r>
            <a:r>
              <a:rPr lang="en-US" i="1" dirty="0"/>
              <a:t>multicore processor </a:t>
            </a:r>
            <a:r>
              <a:rPr lang="en-US" dirty="0"/>
              <a:t>if it contains multiple cores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16550</Words>
  <Application>Microsoft Office PowerPoint</Application>
  <PresentationFormat>Widescreen</PresentationFormat>
  <Paragraphs>1581</Paragraphs>
  <Slides>51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Wingdings</vt:lpstr>
      <vt:lpstr>Office Theme</vt:lpstr>
      <vt:lpstr>Computer Architecture and Organization</vt:lpstr>
      <vt:lpstr>Credit for the slides</vt:lpstr>
      <vt:lpstr>Computer Architecture &amp; Organization</vt:lpstr>
      <vt:lpstr>Explained</vt:lpstr>
      <vt:lpstr>Structure &amp; Function</vt:lpstr>
      <vt:lpstr>Structure</vt:lpstr>
      <vt:lpstr>PowerPoint Presentation</vt:lpstr>
      <vt:lpstr>CPU</vt:lpstr>
      <vt:lpstr>Multicore Computer Structure</vt:lpstr>
      <vt:lpstr>Cache Memory</vt:lpstr>
      <vt:lpstr>PowerPoint Presentation</vt:lpstr>
      <vt:lpstr>PowerPoint Presentation</vt:lpstr>
      <vt:lpstr>History of Computers</vt:lpstr>
      <vt:lpstr>PowerPoint Presentation</vt:lpstr>
      <vt:lpstr>PowerPoint Presentation</vt:lpstr>
      <vt:lpstr>Registers</vt:lpstr>
      <vt:lpstr>PowerPoint Presentation</vt:lpstr>
      <vt:lpstr>History of Computers</vt:lpstr>
      <vt:lpstr>Table 1.2 Computer Generations</vt:lpstr>
      <vt:lpstr>Second Generation Computers</vt:lpstr>
      <vt:lpstr>PowerPoint Presentation</vt:lpstr>
      <vt:lpstr>History of Computers</vt:lpstr>
      <vt:lpstr>PowerPoint Presentation</vt:lpstr>
      <vt:lpstr>Integrated  Circuits</vt:lpstr>
      <vt:lpstr>PowerPoint Presentation</vt:lpstr>
      <vt:lpstr>PowerPoint Presentation</vt:lpstr>
      <vt:lpstr>Moore’s Law</vt:lpstr>
      <vt:lpstr>IBM System/360</vt:lpstr>
      <vt:lpstr>Family Characteristics</vt:lpstr>
      <vt:lpstr>PowerPoint Presentation</vt:lpstr>
      <vt:lpstr>Semiconductor Memory Microprocessors</vt:lpstr>
      <vt:lpstr>Semiconductor Memory</vt:lpstr>
      <vt:lpstr>Microprocessors</vt:lpstr>
      <vt:lpstr>Evolution of Intel Microprocessors</vt:lpstr>
      <vt:lpstr>Evolution of Intel Microprocessors</vt:lpstr>
      <vt:lpstr>Evolution of Intel Microprocessors</vt:lpstr>
      <vt:lpstr>The Evolution of the Intel x86 Architecture </vt:lpstr>
      <vt:lpstr>Highlights of the Evolution of the Intel Product Line:</vt:lpstr>
      <vt:lpstr>Highlights of the Evolution of the Intel Product Line:</vt:lpstr>
      <vt:lpstr>Embedded Systems</vt:lpstr>
      <vt:lpstr>PowerPoint Presentation</vt:lpstr>
      <vt:lpstr>The Internet of Things (IoT)</vt:lpstr>
      <vt:lpstr>PowerPoint Presentation</vt:lpstr>
      <vt:lpstr>PowerPoint Presentation</vt:lpstr>
      <vt:lpstr>Deeply Embedded Systems</vt:lpstr>
      <vt:lpstr>ARM </vt:lpstr>
      <vt:lpstr>ARM Products</vt:lpstr>
      <vt:lpstr>Cloud Computing</vt:lpstr>
      <vt:lpstr>Cloud Networking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Organization</dc:title>
  <dc:creator>John Abraham</dc:creator>
  <cp:lastModifiedBy>John Abraham</cp:lastModifiedBy>
  <cp:revision>12</cp:revision>
  <dcterms:created xsi:type="dcterms:W3CDTF">2021-01-06T23:43:52Z</dcterms:created>
  <dcterms:modified xsi:type="dcterms:W3CDTF">2023-01-23T22:49:28Z</dcterms:modified>
</cp:coreProperties>
</file>