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217F-AC2C-0D78-F3B2-E02A8300B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C90D4-D9DD-1A9B-B5A9-1B03BA158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E166C-2141-3556-BB93-BEBBB5F28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4C18-E825-BC11-9CF2-E4AFAFC2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4D4D-4E34-8AF6-889F-AAFA692B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3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772F0-2EA8-23ED-4A44-4D65BA6E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9B986-FB5B-F875-9A78-9DD7F4F08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4E2EC-F56F-8073-9513-303C2792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EB7C1-3B22-B67D-E1C6-E135FB3B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FE396-80DE-5C93-BEE1-20198D47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EAB56-F749-D674-9DC0-D024F4E76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3A5DE-5B67-0F9B-A7D3-6637B9F66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EEA13-99C0-1B28-C9D8-81DD14EB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A1F71-535E-C0D9-2A4B-E7228A72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9BFBE-EE3D-50E4-A4CD-5A135522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22AF8-4D67-1C99-A4D8-A7C7AAC05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19992-D368-69FB-819A-7EAF1D844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5C6B0-A61F-1D16-8D3B-AE12C71A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EB0F1-880D-854C-E14D-8ED805B2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40719-612E-9AEE-2F5A-72B991D4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A1755-1B7C-42D3-4958-E26A65317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B23EA-EE63-36A3-44DD-78C085DD8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FB0A4-DFF8-05EB-33CB-CB8384FA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B4FA4-7D39-D520-D771-EFAF29BF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9E8F3-0BE3-0DBD-5426-16FB1F69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9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C6BE-1D89-BA46-F0CF-88BA1D741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8B55E-2C5F-9D8E-2BA3-8451D8A82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597AD-EF76-506C-393F-2993A8A73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C8CAA-C969-AF90-31BB-6132F9769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A756A-F12A-D7D5-499C-BCAA13C75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FF05A-C330-4442-C1E4-59F34931F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6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BC09D-CEE3-6A63-9B23-A439D7134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0A780-E3B5-BE25-17A5-CDAA65E79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F4E00-290C-DB50-5B67-0ABC21023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04948-A8EA-D8AF-3C63-5E2B1BB52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0E576-BAA1-B8E1-39DF-0BD2BAA33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820F1C-4375-0599-F113-60095820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3ADA3-7710-567A-F9CC-400F7DCE6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49A053-9A68-2F76-0FC1-623506F7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9268-9B26-D924-5B93-471EBD09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9227F-906C-1A3D-23BC-49100884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55C4-FC70-A0EF-451C-F475E1D8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9DCE0-E853-B0F9-E14C-0D9BBE8F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9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CB6A0-8A6C-50DF-7178-12795A5B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A25A8-92E6-0F08-C7B6-9C6AFF99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17B22-32B9-CCA3-0727-F3313578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8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70213-229D-DFCB-D734-2304811B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D120-A9E8-2E5F-03A2-105DC77FF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27339-7F25-0F29-3F60-F54B61B58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ADD30-A2E6-53C2-F9AE-A1E88DBE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9029C-408D-7875-7875-8B68D284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47C93-5136-6A68-5BCB-F67BE94D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3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25175-3111-8145-4037-08F1E826A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DB888-E6CB-0D23-0CD9-8497D337D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D491B-594E-83AD-E300-9F1B7A951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86A23-F416-E706-6A37-23ED9DBD8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E120F-415C-CFE1-C864-CCDB96E7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8A3D-FD72-33DF-7848-280F9604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9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0D4BB4-8696-8748-CAFD-89BF5245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59C95-B901-70F3-261C-ABD1FAB33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EE70E-4FFE-E85D-A304-7C385916B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6F25-B9DA-4353-93DF-49EC753972E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9AF1A-17C6-A9B9-FAD3-15B910D52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A0800-9507-E082-EAE6-048ABCFEF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49AC1-B43B-49D9-817A-11789090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vFAIPlfvLc&amp;t=19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7EBE-8283-D807-394D-ECB54A9F0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MARIE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C0547B-FB39-E23C-1E3A-C3BEF81295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ABRAHAM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20611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FDF399-423A-9AB1-1978-3BF70848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057"/>
            <a:ext cx="10515600" cy="340931"/>
          </a:xfrm>
        </p:spPr>
        <p:txBody>
          <a:bodyPr>
            <a:normAutofit fontScale="90000"/>
          </a:bodyPr>
          <a:lstStyle/>
          <a:p>
            <a:r>
              <a:rPr lang="en-US" dirty="0"/>
              <a:t>MARIE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CE582-2B10-71E5-8103-EE5559AC7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86" y="462988"/>
            <a:ext cx="10515600" cy="4351338"/>
          </a:xfrm>
        </p:spPr>
        <p:txBody>
          <a:bodyPr/>
          <a:lstStyle/>
          <a:p>
            <a:r>
              <a:rPr lang="en-US" dirty="0"/>
              <a:t>Make sure you have installed JAVA SDK, Otherwise will not work</a:t>
            </a:r>
          </a:p>
          <a:p>
            <a:r>
              <a:rPr lang="en-US" dirty="0"/>
              <a:t>Install MARIE, Go the directory where you installed MARIE and launch </a:t>
            </a:r>
            <a:r>
              <a:rPr lang="en-US" dirty="0" err="1"/>
              <a:t>MarieSim</a:t>
            </a:r>
            <a:r>
              <a:rPr lang="en-US" dirty="0"/>
              <a:t>.  It should open like this: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90FFCE-426F-3D27-54B3-40E85AEEF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481" y="1710098"/>
            <a:ext cx="708660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3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A538B-EA06-8F3B-31D5-20E84FBF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your first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6C820-0E48-BBA2-3027-EC6B1BAD8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 to file edit and write your first assembly program.  I did this just to show you input and output.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org 100	;store program starting at Hex 100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Input	;read from keyboard into AC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Output	;output into designated monitor memory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Halt		; stop program</a:t>
            </a:r>
          </a:p>
          <a:p>
            <a:r>
              <a:rPr lang="en-US" dirty="0"/>
              <a:t>Save the program and compile it</a:t>
            </a:r>
          </a:p>
          <a:p>
            <a:r>
              <a:rPr lang="en-US" dirty="0"/>
              <a:t>Run the compiled program (.</a:t>
            </a:r>
            <a:r>
              <a:rPr lang="en-US" dirty="0" err="1"/>
              <a:t>mex</a:t>
            </a:r>
            <a:r>
              <a:rPr lang="en-US" dirty="0"/>
              <a:t>) which can be loaded any time.</a:t>
            </a:r>
          </a:p>
          <a:p>
            <a:r>
              <a:rPr lang="en-US" dirty="0"/>
              <a:t>See next slide.  Inspect memoryword100, 101 and 102</a:t>
            </a:r>
          </a:p>
        </p:txBody>
      </p:sp>
    </p:spTree>
    <p:extLst>
      <p:ext uri="{BB962C8B-B14F-4D97-AF65-F5344CB8AC3E}">
        <p14:creationId xmlns:p14="http://schemas.microsoft.com/office/powerpoint/2010/main" val="9308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15C2-84C0-A4FC-8534-F7B2B693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6996"/>
          </a:xfrm>
        </p:spPr>
        <p:txBody>
          <a:bodyPr>
            <a:normAutofit/>
          </a:bodyPr>
          <a:lstStyle/>
          <a:p>
            <a:r>
              <a:rPr lang="en-US" sz="3200" dirty="0"/>
              <a:t>See mem words starting at 100. Check all registers.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E5787E-970D-0286-1D3E-38EC95896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7858" y="715651"/>
            <a:ext cx="9468092" cy="6809939"/>
          </a:xfrm>
        </p:spPr>
      </p:pic>
    </p:spTree>
    <p:extLst>
      <p:ext uri="{BB962C8B-B14F-4D97-AF65-F5344CB8AC3E}">
        <p14:creationId xmlns:p14="http://schemas.microsoft.com/office/powerpoint/2010/main" val="71350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34966-A25E-56A9-7930-C2E0C555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651"/>
          </a:xfrm>
        </p:spPr>
        <p:txBody>
          <a:bodyPr>
            <a:normAutofit fontScale="90000"/>
          </a:bodyPr>
          <a:lstStyle/>
          <a:p>
            <a:r>
              <a:rPr lang="en-US" dirty="0"/>
              <a:t>Step through the program inspect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7FBC5-0092-6BC8-6ED3-4EB72520A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690"/>
            <a:ext cx="10515600" cy="4351338"/>
          </a:xfrm>
        </p:spPr>
        <p:txBody>
          <a:bodyPr/>
          <a:lstStyle/>
          <a:p>
            <a:r>
              <a:rPr lang="en-US" dirty="0"/>
              <a:t>After the first instruction is read from mem 100, we see AC has 0 (we have not pressed enter with the input of 5)</a:t>
            </a:r>
          </a:p>
          <a:p>
            <a:r>
              <a:rPr lang="en-US" dirty="0"/>
              <a:t>IR has 5000 from mem 100</a:t>
            </a:r>
          </a:p>
          <a:p>
            <a:r>
              <a:rPr lang="en-US" dirty="0"/>
              <a:t>MAR has 100 (that’s from where we read the first instruction)</a:t>
            </a:r>
          </a:p>
          <a:p>
            <a:r>
              <a:rPr lang="en-US" dirty="0"/>
              <a:t>MBR has nothing as we have not retried any data from mem.</a:t>
            </a:r>
          </a:p>
          <a:p>
            <a:r>
              <a:rPr lang="en-US" dirty="0"/>
              <a:t>PC of course has the next word address of 101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0B8A7-FDA0-FF85-2436-19C23E75B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889" y="3633453"/>
            <a:ext cx="69818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27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8DA0-5CDD-7943-47E3-49D9CE58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8804"/>
          </a:xfrm>
        </p:spPr>
        <p:txBody>
          <a:bodyPr>
            <a:normAutofit fontScale="90000"/>
          </a:bodyPr>
          <a:lstStyle/>
          <a:p>
            <a:r>
              <a:rPr lang="en-US" dirty="0"/>
              <a:t>Step through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02408-EA3A-7F1C-7AE5-43FA026E2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114" y="763930"/>
            <a:ext cx="10948686" cy="5413033"/>
          </a:xfrm>
        </p:spPr>
        <p:txBody>
          <a:bodyPr/>
          <a:lstStyle/>
          <a:p>
            <a:r>
              <a:rPr lang="en-US" dirty="0"/>
              <a:t>Make sure to put input and output to decimal or whatever you choose.</a:t>
            </a:r>
          </a:p>
          <a:p>
            <a:r>
              <a:rPr lang="en-US" dirty="0"/>
              <a:t>After you press enter for input (with 5 decimal in it), AC gets 5, MAR gets  102 to output, PC has 103 which has nothing in it.  You will see 5 in the output screen.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C73F03-4964-47B5-6BA4-5117FBD61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108" y="2110089"/>
            <a:ext cx="650557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5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F6E5-AB24-69F7-F4C8-C048E03A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D9D4F-4B47-9727-901C-068B4B897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and output is a pain, usually it is read as ASCII and has to be converted.  Thus in assembly it is a practice to bypass read/write and place the data directly (which as the practice in </a:t>
            </a:r>
            <a:r>
              <a:rPr lang="en-US" dirty="0" err="1"/>
              <a:t>ForTran</a:t>
            </a:r>
            <a:r>
              <a:rPr lang="en-US" dirty="0"/>
              <a:t> as well)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ADD7A4-5D62-FCE6-C6ED-3B8A68888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215" y="3020992"/>
            <a:ext cx="3213265" cy="363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55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054E-19DD-D0FC-5367-64A87E5B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2B35C-D135-B44C-F471-324FA0606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https://www.youtube.com/watch?v=RvFAIPlfvLc&amp;t=19s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5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339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Office Theme</vt:lpstr>
      <vt:lpstr>INTRO TO MARIE</vt:lpstr>
      <vt:lpstr>MARIE </vt:lpstr>
      <vt:lpstr>Write your first program</vt:lpstr>
      <vt:lpstr>See mem words starting at 100. Check all registers.</vt:lpstr>
      <vt:lpstr>Step through the program inspect registers</vt:lpstr>
      <vt:lpstr>Step through program</vt:lpstr>
      <vt:lpstr>Embedded data</vt:lpstr>
      <vt:lpstr>Good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MARIE</dc:title>
  <dc:creator>John Abraham</dc:creator>
  <cp:lastModifiedBy>John Abraham</cp:lastModifiedBy>
  <cp:revision>4</cp:revision>
  <dcterms:created xsi:type="dcterms:W3CDTF">2022-09-12T17:41:20Z</dcterms:created>
  <dcterms:modified xsi:type="dcterms:W3CDTF">2022-09-12T19:22:31Z</dcterms:modified>
</cp:coreProperties>
</file>