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455" autoAdjust="0"/>
  </p:normalViewPr>
  <p:slideViewPr>
    <p:cSldViewPr>
      <p:cViewPr varScale="1">
        <p:scale>
          <a:sx n="79" d="100"/>
          <a:sy n="79" d="100"/>
        </p:scale>
        <p:origin x="-7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13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7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1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9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0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3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9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9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9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1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AC29-212D-4971-B338-0DD914F7248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98D3-5FC0-4A4F-A29C-320CB94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Abraham</a:t>
            </a:r>
          </a:p>
          <a:p>
            <a:r>
              <a:rPr lang="en-US" dirty="0" smtClean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108018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r>
              <a:rPr lang="en-US" baseline="0" dirty="0" smtClean="0"/>
              <a:t>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There are two types of branch instructions: conditional and non-conditional</a:t>
            </a:r>
          </a:p>
          <a:p>
            <a:r>
              <a:rPr lang="en-US" dirty="0" smtClean="0"/>
              <a:t>When</a:t>
            </a:r>
            <a:r>
              <a:rPr lang="en-US" baseline="0" dirty="0" smtClean="0"/>
              <a:t> Branch instructions are executed Program Counter will get a new value</a:t>
            </a:r>
          </a:p>
          <a:p>
            <a:r>
              <a:rPr lang="en-US" baseline="0" dirty="0" smtClean="0"/>
              <a:t>The new value for the PC will not be available until the 4</a:t>
            </a:r>
            <a:r>
              <a:rPr lang="en-US" baseline="30000" dirty="0" smtClean="0"/>
              <a:t>th</a:t>
            </a:r>
            <a:r>
              <a:rPr lang="en-US" baseline="0" dirty="0" smtClean="0"/>
              <a:t> cycle. Mean while the PC will be updated every cycle.  This causes a WAR hazard, as the correct value is written later in the 4</a:t>
            </a:r>
            <a:r>
              <a:rPr lang="en-US" baseline="30000" dirty="0" smtClean="0"/>
              <a:t>th</a:t>
            </a:r>
            <a:r>
              <a:rPr lang="en-US" baseline="0" dirty="0" smtClean="0"/>
              <a:t> cycle.</a:t>
            </a:r>
          </a:p>
          <a:p>
            <a:r>
              <a:rPr lang="en-US" baseline="0" dirty="0" smtClean="0"/>
              <a:t>Thus three instructions in the pipeline will have to be flushed.  To avoid flushing, we can add 3 NOOP for every branch.  Very inefficient!!</a:t>
            </a:r>
          </a:p>
          <a:p>
            <a:r>
              <a:rPr lang="en-US" baseline="0" dirty="0" smtClean="0"/>
              <a:t>If we move the branch evaluation to 2</a:t>
            </a:r>
            <a:r>
              <a:rPr lang="en-US" baseline="30000" dirty="0" smtClean="0"/>
              <a:t>nd</a:t>
            </a:r>
            <a:r>
              <a:rPr lang="en-US" baseline="0" dirty="0" smtClean="0"/>
              <a:t> stage instead of 4</a:t>
            </a:r>
            <a:r>
              <a:rPr lang="en-US" baseline="30000" dirty="0" smtClean="0"/>
              <a:t>th</a:t>
            </a:r>
            <a:r>
              <a:rPr lang="en-US" baseline="0" dirty="0" smtClean="0"/>
              <a:t> stage (this can be done by adding a OR gate), we will only need to flush one instruction or have one NOOP.  Still not very efficient.  What other ways can we handle it?</a:t>
            </a:r>
          </a:p>
        </p:txBody>
      </p:sp>
    </p:spTree>
    <p:extLst>
      <p:ext uri="{BB962C8B-B14F-4D97-AF65-F5344CB8AC3E}">
        <p14:creationId xmlns:p14="http://schemas.microsoft.com/office/powerpoint/2010/main" val="334755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</a:t>
            </a:r>
            <a:r>
              <a:rPr lang="en-US" baseline="0" dirty="0" smtClean="0"/>
              <a:t> solutions to Branch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</a:t>
            </a:r>
            <a:r>
              <a:rPr lang="en-US" baseline="0" dirty="0" smtClean="0"/>
              <a:t> a non dependent instruction like load or store</a:t>
            </a:r>
          </a:p>
          <a:p>
            <a:r>
              <a:rPr lang="en-US" baseline="0" dirty="0" smtClean="0"/>
              <a:t>Add branch prediction</a:t>
            </a:r>
          </a:p>
          <a:p>
            <a:pPr lvl="1"/>
            <a:r>
              <a:rPr lang="en-US" dirty="0" smtClean="0"/>
              <a:t>Static branch prediction</a:t>
            </a:r>
          </a:p>
          <a:p>
            <a:pPr lvl="1"/>
            <a:r>
              <a:rPr lang="en-US" dirty="0" smtClean="0"/>
              <a:t>Dynamic branch prediction</a:t>
            </a:r>
          </a:p>
        </p:txBody>
      </p:sp>
    </p:spTree>
    <p:extLst>
      <p:ext uri="{BB962C8B-B14F-4D97-AF65-F5344CB8AC3E}">
        <p14:creationId xmlns:p14="http://schemas.microsoft.com/office/powerpoint/2010/main" val="407488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Branch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Its like a coin toss</a:t>
            </a:r>
            <a:r>
              <a:rPr lang="en-US" baseline="0" dirty="0" smtClean="0"/>
              <a:t> where one always chooses heads.</a:t>
            </a:r>
          </a:p>
          <a:p>
            <a:r>
              <a:rPr lang="en-US" baseline="0" dirty="0" smtClean="0"/>
              <a:t>Assume branches are never taken</a:t>
            </a:r>
          </a:p>
          <a:p>
            <a:pPr lvl="1"/>
            <a:r>
              <a:rPr lang="en-US" dirty="0" smtClean="0"/>
              <a:t>Conversely assume</a:t>
            </a:r>
            <a:r>
              <a:rPr lang="en-US" baseline="0" dirty="0" smtClean="0"/>
              <a:t> branches are always taken</a:t>
            </a:r>
          </a:p>
          <a:p>
            <a:pPr lvl="0"/>
            <a:r>
              <a:rPr lang="en-US" dirty="0" smtClean="0"/>
              <a:t>There are forward branches</a:t>
            </a:r>
            <a:r>
              <a:rPr lang="en-US" baseline="0" dirty="0" smtClean="0"/>
              <a:t> and backward branches, here also you can assume one way or another: Assume forward branches (if statements) are never taken, but backward branches (loops) are always taken.</a:t>
            </a:r>
          </a:p>
        </p:txBody>
      </p:sp>
    </p:spTree>
    <p:extLst>
      <p:ext uri="{BB962C8B-B14F-4D97-AF65-F5344CB8AC3E}">
        <p14:creationId xmlns:p14="http://schemas.microsoft.com/office/powerpoint/2010/main" val="1721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Branch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 in one instruction branch</a:t>
            </a:r>
            <a:r>
              <a:rPr lang="en-US" baseline="0" dirty="0" smtClean="0"/>
              <a:t> is taken then assume branch will be taken for the next branch instruction.  1 bit branch prediction. This is the simplest. But does not work well for nested loops. 90% accuracy</a:t>
            </a:r>
          </a:p>
          <a:p>
            <a:r>
              <a:rPr lang="en-US" baseline="0" dirty="0" smtClean="0"/>
              <a:t>Keep tract of previous two or three branch instructions and modify future branch predictions accordingly (2 or 3 bit branch prediction, solves the nested</a:t>
            </a:r>
            <a:r>
              <a:rPr lang="en-US" dirty="0" smtClean="0"/>
              <a:t> loop problem</a:t>
            </a:r>
            <a:r>
              <a:rPr lang="en-US" baseline="0" dirty="0" smtClean="0"/>
              <a:t>) -93% accuracy</a:t>
            </a:r>
          </a:p>
          <a:p>
            <a:r>
              <a:rPr lang="en-US" baseline="0" dirty="0" smtClean="0"/>
              <a:t>Another alternative is to analyze the type of instruction that is being executed and modify branch prediction based on the type of instruction.</a:t>
            </a:r>
          </a:p>
          <a:p>
            <a:r>
              <a:rPr lang="en-US" baseline="0" dirty="0" smtClean="0"/>
              <a:t>Yet another way is to keep history and analyze some of the surrounding instructions (new CPUs do this).  This increases the accuracy of branch prediction. 96% accuracy</a:t>
            </a:r>
          </a:p>
        </p:txBody>
      </p:sp>
    </p:spTree>
    <p:extLst>
      <p:ext uri="{BB962C8B-B14F-4D97-AF65-F5344CB8AC3E}">
        <p14:creationId xmlns:p14="http://schemas.microsoft.com/office/powerpoint/2010/main" val="380582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Issue multiple instructions concurrently</a:t>
            </a:r>
          </a:p>
          <a:p>
            <a:r>
              <a:rPr lang="en-US" dirty="0" smtClean="0"/>
              <a:t>Several</a:t>
            </a:r>
            <a:r>
              <a:rPr lang="en-US" baseline="0" dirty="0" smtClean="0"/>
              <a:t> instructions being fetched, decoded, executed at the same time</a:t>
            </a:r>
          </a:p>
          <a:p>
            <a:r>
              <a:rPr lang="en-US" baseline="0" dirty="0" smtClean="0"/>
              <a:t>Static Multiple Issue- Longer instruction words (LIW) or  (VLIW).  These instructions are split and placed in issue slots. GPUs use this</a:t>
            </a:r>
          </a:p>
          <a:p>
            <a:r>
              <a:rPr lang="en-US" baseline="0" dirty="0" smtClean="0"/>
              <a:t>Dynamic Multiple Issue – Processor decides how many instructions to pull at any given clock cycle.  Superscalar processors using </a:t>
            </a:r>
            <a:r>
              <a:rPr lang="en-US" baseline="0" dirty="0" err="1" smtClean="0"/>
              <a:t>Tomasulo’s</a:t>
            </a:r>
            <a:r>
              <a:rPr lang="en-US" baseline="0" dirty="0" smtClean="0"/>
              <a:t> algorithm.  Modern CPUs us this.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4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444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Branch Prediction</vt:lpstr>
      <vt:lpstr>Control Hazards</vt:lpstr>
      <vt:lpstr>Possible solutions to Branch Hazards</vt:lpstr>
      <vt:lpstr>Static Branch prediction</vt:lpstr>
      <vt:lpstr>Dynamic Branch Prediction</vt:lpstr>
      <vt:lpstr>Instruction Level Parallelism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Prediction</dc:title>
  <dc:creator>john</dc:creator>
  <cp:lastModifiedBy>john</cp:lastModifiedBy>
  <cp:revision>11</cp:revision>
  <dcterms:created xsi:type="dcterms:W3CDTF">2021-04-08T13:25:11Z</dcterms:created>
  <dcterms:modified xsi:type="dcterms:W3CDTF">2021-04-08T15:05:13Z</dcterms:modified>
</cp:coreProperties>
</file>