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9"/>
  </p:notesMasterIdLst>
  <p:sldIdLst>
    <p:sldId id="287" r:id="rId2"/>
    <p:sldId id="284" r:id="rId3"/>
    <p:sldId id="286" r:id="rId4"/>
    <p:sldId id="312" r:id="rId5"/>
    <p:sldId id="311" r:id="rId6"/>
    <p:sldId id="285" r:id="rId7"/>
    <p:sldId id="283" r:id="rId8"/>
    <p:sldId id="288" r:id="rId9"/>
    <p:sldId id="289" r:id="rId10"/>
    <p:sldId id="290" r:id="rId11"/>
    <p:sldId id="324" r:id="rId12"/>
    <p:sldId id="325" r:id="rId13"/>
    <p:sldId id="323" r:id="rId14"/>
    <p:sldId id="295" r:id="rId15"/>
    <p:sldId id="322" r:id="rId16"/>
    <p:sldId id="296" r:id="rId17"/>
    <p:sldId id="316" r:id="rId18"/>
    <p:sldId id="297" r:id="rId19"/>
    <p:sldId id="314" r:id="rId20"/>
    <p:sldId id="299" r:id="rId21"/>
    <p:sldId id="298" r:id="rId22"/>
    <p:sldId id="319" r:id="rId23"/>
    <p:sldId id="320" r:id="rId24"/>
    <p:sldId id="317" r:id="rId25"/>
    <p:sldId id="30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2800" kern="1200">
        <a:solidFill>
          <a:schemeClr val="accent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2800" kern="1200">
        <a:solidFill>
          <a:schemeClr val="accent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2800" kern="1200">
        <a:solidFill>
          <a:schemeClr val="accent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2800" kern="1200">
        <a:solidFill>
          <a:schemeClr val="accent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buChar char="l"/>
      <a:defRPr sz="2800"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0000"/>
    <a:srgbClr val="009999"/>
    <a:srgbClr val="0066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223" autoAdjust="0"/>
  </p:normalViewPr>
  <p:slideViewPr>
    <p:cSldViewPr>
      <p:cViewPr>
        <p:scale>
          <a:sx n="90" d="100"/>
          <a:sy n="90" d="100"/>
        </p:scale>
        <p:origin x="-128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4D816-BA2A-4B54-BFBE-DD666B99F39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779A642-3F63-4A75-B149-E6881DA0842C}">
      <dgm:prSet phldrT="[Text]"/>
      <dgm:spPr/>
      <dgm:t>
        <a:bodyPr/>
        <a:lstStyle/>
        <a:p>
          <a:r>
            <a:rPr lang="en-US" dirty="0" smtClean="0"/>
            <a:t>Modeling instabilities of the Electro spinning process</a:t>
          </a:r>
          <a:endParaRPr lang="en-US" dirty="0"/>
        </a:p>
      </dgm:t>
    </dgm:pt>
    <dgm:pt modelId="{187A29F2-8601-4F99-A325-66552E8AD540}" type="parTrans" cxnId="{550068A0-C7B2-499E-BFB8-BB8045F19300}">
      <dgm:prSet/>
      <dgm:spPr/>
      <dgm:t>
        <a:bodyPr/>
        <a:lstStyle/>
        <a:p>
          <a:endParaRPr lang="en-US"/>
        </a:p>
      </dgm:t>
    </dgm:pt>
    <dgm:pt modelId="{930B5D94-40BE-4069-83DA-F3674FF8080B}" type="sibTrans" cxnId="{550068A0-C7B2-499E-BFB8-BB8045F19300}">
      <dgm:prSet/>
      <dgm:spPr/>
      <dgm:t>
        <a:bodyPr/>
        <a:lstStyle/>
        <a:p>
          <a:endParaRPr lang="en-US"/>
        </a:p>
      </dgm:t>
    </dgm:pt>
    <dgm:pt modelId="{F01CF49C-273E-40A6-B24C-A9956084E148}" type="pres">
      <dgm:prSet presAssocID="{F0A4D816-BA2A-4B54-BFBE-DD666B99F396}" presName="Name0" presStyleCnt="0">
        <dgm:presLayoutVars>
          <dgm:dir/>
          <dgm:resizeHandles val="exact"/>
        </dgm:presLayoutVars>
      </dgm:prSet>
      <dgm:spPr/>
    </dgm:pt>
    <dgm:pt modelId="{D7C8EB00-C25E-4E5E-ABA8-17ABE8F26C1B}" type="pres">
      <dgm:prSet presAssocID="{F0A4D816-BA2A-4B54-BFBE-DD666B99F396}" presName="fgShape" presStyleLbl="fgShp" presStyleIdx="0" presStyleCnt="1"/>
      <dgm:spPr/>
    </dgm:pt>
    <dgm:pt modelId="{3DC46C5B-3CAB-4215-86EB-04BA67FF9703}" type="pres">
      <dgm:prSet presAssocID="{F0A4D816-BA2A-4B54-BFBE-DD666B99F396}" presName="linComp" presStyleCnt="0"/>
      <dgm:spPr/>
    </dgm:pt>
    <dgm:pt modelId="{C68B61D5-C4ED-4F77-9561-25459CC345E7}" type="pres">
      <dgm:prSet presAssocID="{4779A642-3F63-4A75-B149-E6881DA0842C}" presName="compNode" presStyleCnt="0"/>
      <dgm:spPr/>
    </dgm:pt>
    <dgm:pt modelId="{8CA0B66A-826E-45E0-AF11-C326077DFBEF}" type="pres">
      <dgm:prSet presAssocID="{4779A642-3F63-4A75-B149-E6881DA0842C}" presName="bkgdShape" presStyleLbl="node1" presStyleIdx="0" presStyleCnt="1"/>
      <dgm:spPr/>
      <dgm:t>
        <a:bodyPr/>
        <a:lstStyle/>
        <a:p>
          <a:endParaRPr lang="en-US"/>
        </a:p>
      </dgm:t>
    </dgm:pt>
    <dgm:pt modelId="{F790B4D4-DE80-4EA0-AB5A-0CEECE129ADC}" type="pres">
      <dgm:prSet presAssocID="{4779A642-3F63-4A75-B149-E6881DA0842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FADD-666B-42C9-B8E5-2A6FDB36D11B}" type="pres">
      <dgm:prSet presAssocID="{4779A642-3F63-4A75-B149-E6881DA0842C}" presName="invisiNode" presStyleLbl="node1" presStyleIdx="0" presStyleCnt="1"/>
      <dgm:spPr/>
    </dgm:pt>
    <dgm:pt modelId="{AAC4A49A-9EBF-4455-8970-F17D765599DC}" type="pres">
      <dgm:prSet presAssocID="{4779A642-3F63-4A75-B149-E6881DA0842C}" presName="imagNode" presStyleLbl="fgImgPlace1" presStyleIdx="0" presStyleCnt="1" custLinFactNeighborX="-2093" custLinFactNeighborY="126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56C14FDE-2891-42D8-AC1D-C4E7756ED5C4}" type="presOf" srcId="{4779A642-3F63-4A75-B149-E6881DA0842C}" destId="{8CA0B66A-826E-45E0-AF11-C326077DFBEF}" srcOrd="0" destOrd="0" presId="urn:microsoft.com/office/officeart/2005/8/layout/hList7"/>
    <dgm:cxn modelId="{550068A0-C7B2-499E-BFB8-BB8045F19300}" srcId="{F0A4D816-BA2A-4B54-BFBE-DD666B99F396}" destId="{4779A642-3F63-4A75-B149-E6881DA0842C}" srcOrd="0" destOrd="0" parTransId="{187A29F2-8601-4F99-A325-66552E8AD540}" sibTransId="{930B5D94-40BE-4069-83DA-F3674FF8080B}"/>
    <dgm:cxn modelId="{F02920A3-5C37-45FA-B098-903CE3310828}" type="presOf" srcId="{4779A642-3F63-4A75-B149-E6881DA0842C}" destId="{F790B4D4-DE80-4EA0-AB5A-0CEECE129ADC}" srcOrd="1" destOrd="0" presId="urn:microsoft.com/office/officeart/2005/8/layout/hList7"/>
    <dgm:cxn modelId="{B890C0C8-479A-4517-B0A9-1864EC67ACEB}" type="presOf" srcId="{F0A4D816-BA2A-4B54-BFBE-DD666B99F396}" destId="{F01CF49C-273E-40A6-B24C-A9956084E148}" srcOrd="0" destOrd="0" presId="urn:microsoft.com/office/officeart/2005/8/layout/hList7"/>
    <dgm:cxn modelId="{006EC35C-77CE-4BE1-BD80-BC2D7DD40919}" type="presParOf" srcId="{F01CF49C-273E-40A6-B24C-A9956084E148}" destId="{D7C8EB00-C25E-4E5E-ABA8-17ABE8F26C1B}" srcOrd="0" destOrd="0" presId="urn:microsoft.com/office/officeart/2005/8/layout/hList7"/>
    <dgm:cxn modelId="{7DEB1993-8D4B-4A96-A1FA-DC3EC24372A3}" type="presParOf" srcId="{F01CF49C-273E-40A6-B24C-A9956084E148}" destId="{3DC46C5B-3CAB-4215-86EB-04BA67FF9703}" srcOrd="1" destOrd="0" presId="urn:microsoft.com/office/officeart/2005/8/layout/hList7"/>
    <dgm:cxn modelId="{944B454B-7D61-4051-B1DC-F1E812D4E4D4}" type="presParOf" srcId="{3DC46C5B-3CAB-4215-86EB-04BA67FF9703}" destId="{C68B61D5-C4ED-4F77-9561-25459CC345E7}" srcOrd="0" destOrd="0" presId="urn:microsoft.com/office/officeart/2005/8/layout/hList7"/>
    <dgm:cxn modelId="{02B30757-5116-4228-BC02-90860EFC1014}" type="presParOf" srcId="{C68B61D5-C4ED-4F77-9561-25459CC345E7}" destId="{8CA0B66A-826E-45E0-AF11-C326077DFBEF}" srcOrd="0" destOrd="0" presId="urn:microsoft.com/office/officeart/2005/8/layout/hList7"/>
    <dgm:cxn modelId="{2B268A65-90EA-4436-B2D0-31BE363C2D69}" type="presParOf" srcId="{C68B61D5-C4ED-4F77-9561-25459CC345E7}" destId="{F790B4D4-DE80-4EA0-AB5A-0CEECE129ADC}" srcOrd="1" destOrd="0" presId="urn:microsoft.com/office/officeart/2005/8/layout/hList7"/>
    <dgm:cxn modelId="{6480F417-95A3-4E41-9504-7300A2C914D9}" type="presParOf" srcId="{C68B61D5-C4ED-4F77-9561-25459CC345E7}" destId="{E4C8FADD-666B-42C9-B8E5-2A6FDB36D11B}" srcOrd="2" destOrd="0" presId="urn:microsoft.com/office/officeart/2005/8/layout/hList7"/>
    <dgm:cxn modelId="{2CA3198C-F126-42D4-A351-0D17EDA320EC}" type="presParOf" srcId="{C68B61D5-C4ED-4F77-9561-25459CC345E7}" destId="{AAC4A49A-9EBF-4455-8970-F17D765599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8A8B4-FD50-49D1-87CB-F0DA28B6B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F41387-682C-429B-AACB-32ADB466842B}">
      <dgm:prSet/>
      <dgm:spPr/>
      <dgm:t>
        <a:bodyPr/>
        <a:lstStyle/>
        <a:p>
          <a:pPr rtl="0"/>
          <a:r>
            <a:rPr lang="en-US" dirty="0" smtClean="0"/>
            <a:t>unparalleled in their porosity, high surface area</a:t>
          </a:r>
          <a:endParaRPr lang="en-US" dirty="0"/>
        </a:p>
      </dgm:t>
    </dgm:pt>
    <dgm:pt modelId="{5F0E9830-2468-4B13-AC3F-0F987CCD1BF1}" type="parTrans" cxnId="{D4AC9319-BEAE-424E-91B4-FFED7509690B}">
      <dgm:prSet/>
      <dgm:spPr/>
      <dgm:t>
        <a:bodyPr/>
        <a:lstStyle/>
        <a:p>
          <a:endParaRPr lang="en-US"/>
        </a:p>
      </dgm:t>
    </dgm:pt>
    <dgm:pt modelId="{A9B7DA8C-3639-450B-9500-B7F55D3E44BE}" type="sibTrans" cxnId="{D4AC9319-BEAE-424E-91B4-FFED7509690B}">
      <dgm:prSet/>
      <dgm:spPr/>
      <dgm:t>
        <a:bodyPr/>
        <a:lstStyle/>
        <a:p>
          <a:endParaRPr lang="en-US"/>
        </a:p>
      </dgm:t>
    </dgm:pt>
    <dgm:pt modelId="{BF3B01B7-E6E5-441F-9487-617A96F5BEC7}">
      <dgm:prSet/>
      <dgm:spPr/>
      <dgm:t>
        <a:bodyPr/>
        <a:lstStyle/>
        <a:p>
          <a:pPr rtl="0"/>
          <a:r>
            <a:rPr lang="en-US" smtClean="0"/>
            <a:t>fineness and uniformity </a:t>
          </a:r>
          <a:endParaRPr lang="en-US"/>
        </a:p>
      </dgm:t>
    </dgm:pt>
    <dgm:pt modelId="{1129932E-B22C-4044-812C-78712B6264DD}" type="parTrans" cxnId="{FEC142F9-3971-4737-8DC3-C3FE4D0D13DF}">
      <dgm:prSet/>
      <dgm:spPr/>
      <dgm:t>
        <a:bodyPr/>
        <a:lstStyle/>
        <a:p>
          <a:endParaRPr lang="en-US"/>
        </a:p>
      </dgm:t>
    </dgm:pt>
    <dgm:pt modelId="{1E6CBB23-E0E4-477B-BFC9-161580ED527F}" type="sibTrans" cxnId="{FEC142F9-3971-4737-8DC3-C3FE4D0D13DF}">
      <dgm:prSet/>
      <dgm:spPr/>
      <dgm:t>
        <a:bodyPr/>
        <a:lstStyle/>
        <a:p>
          <a:endParaRPr lang="en-US"/>
        </a:p>
      </dgm:t>
    </dgm:pt>
    <dgm:pt modelId="{A503125B-458A-4361-BDD3-D31CBCE0443F}" type="pres">
      <dgm:prSet presAssocID="{C7D8A8B4-FD50-49D1-87CB-F0DA28B6B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A72EC-A125-49C4-AEA9-DC140BDCE4F0}" type="pres">
      <dgm:prSet presAssocID="{0AF41387-682C-429B-AACB-32ADB466842B}" presName="parentText" presStyleLbl="node1" presStyleIdx="0" presStyleCnt="2" custLinFactY="2354" custLinFactNeighborX="-8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B54C-B7BC-4B3F-A3A9-E67988E2BB54}" type="pres">
      <dgm:prSet presAssocID="{A9B7DA8C-3639-450B-9500-B7F55D3E44BE}" presName="spacer" presStyleCnt="0"/>
      <dgm:spPr/>
    </dgm:pt>
    <dgm:pt modelId="{4FD36302-DB2F-4598-A1D3-E3F510EB9E2F}" type="pres">
      <dgm:prSet presAssocID="{BF3B01B7-E6E5-441F-9487-617A96F5BE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C9319-BEAE-424E-91B4-FFED7509690B}" srcId="{C7D8A8B4-FD50-49D1-87CB-F0DA28B6B440}" destId="{0AF41387-682C-429B-AACB-32ADB466842B}" srcOrd="0" destOrd="0" parTransId="{5F0E9830-2468-4B13-AC3F-0F987CCD1BF1}" sibTransId="{A9B7DA8C-3639-450B-9500-B7F55D3E44BE}"/>
    <dgm:cxn modelId="{4124B59C-2887-4468-BB3F-DEC4338A9B48}" type="presOf" srcId="{0AF41387-682C-429B-AACB-32ADB466842B}" destId="{100A72EC-A125-49C4-AEA9-DC140BDCE4F0}" srcOrd="0" destOrd="0" presId="urn:microsoft.com/office/officeart/2005/8/layout/vList2"/>
    <dgm:cxn modelId="{B8363277-7DB2-48C8-9C65-916A14A4E952}" type="presOf" srcId="{C7D8A8B4-FD50-49D1-87CB-F0DA28B6B440}" destId="{A503125B-458A-4361-BDD3-D31CBCE0443F}" srcOrd="0" destOrd="0" presId="urn:microsoft.com/office/officeart/2005/8/layout/vList2"/>
    <dgm:cxn modelId="{FEC142F9-3971-4737-8DC3-C3FE4D0D13DF}" srcId="{C7D8A8B4-FD50-49D1-87CB-F0DA28B6B440}" destId="{BF3B01B7-E6E5-441F-9487-617A96F5BEC7}" srcOrd="1" destOrd="0" parTransId="{1129932E-B22C-4044-812C-78712B6264DD}" sibTransId="{1E6CBB23-E0E4-477B-BFC9-161580ED527F}"/>
    <dgm:cxn modelId="{E4989720-CF02-4883-8EE7-58B2F8AA4D0A}" type="presOf" srcId="{BF3B01B7-E6E5-441F-9487-617A96F5BEC7}" destId="{4FD36302-DB2F-4598-A1D3-E3F510EB9E2F}" srcOrd="0" destOrd="0" presId="urn:microsoft.com/office/officeart/2005/8/layout/vList2"/>
    <dgm:cxn modelId="{55C52D8B-AEE0-4CAF-B29C-BB28ECBBABBF}" type="presParOf" srcId="{A503125B-458A-4361-BDD3-D31CBCE0443F}" destId="{100A72EC-A125-49C4-AEA9-DC140BDCE4F0}" srcOrd="0" destOrd="0" presId="urn:microsoft.com/office/officeart/2005/8/layout/vList2"/>
    <dgm:cxn modelId="{192DB076-40EE-4C48-AE85-0E41239B2B82}" type="presParOf" srcId="{A503125B-458A-4361-BDD3-D31CBCE0443F}" destId="{8E7DB54C-B7BC-4B3F-A3A9-E67988E2BB54}" srcOrd="1" destOrd="0" presId="urn:microsoft.com/office/officeart/2005/8/layout/vList2"/>
    <dgm:cxn modelId="{8B52D301-0A56-4767-8D7D-E2555EDE36F7}" type="presParOf" srcId="{A503125B-458A-4361-BDD3-D31CBCE0443F}" destId="{4FD36302-DB2F-4598-A1D3-E3F510EB9E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A3F8-BC55-4CAF-9E97-A259FBE330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E2E92-ECB8-4DBD-AD36-BE39AC73A1D0}">
      <dgm:prSet/>
      <dgm:spPr/>
      <dgm:t>
        <a:bodyPr/>
        <a:lstStyle/>
        <a:p>
          <a:pPr rtl="0"/>
          <a:r>
            <a:rPr lang="en-US" dirty="0" smtClean="0"/>
            <a:t>.           Here stability in terms of perturbation is considered</a:t>
          </a:r>
          <a:endParaRPr lang="en-US" dirty="0"/>
        </a:p>
      </dgm:t>
    </dgm:pt>
    <dgm:pt modelId="{4E53F647-9912-479F-B4C9-ABEB2419E6E6}" type="parTrans" cxnId="{46795077-51DE-4643-83F8-8BAA921B4D9A}">
      <dgm:prSet/>
      <dgm:spPr/>
      <dgm:t>
        <a:bodyPr/>
        <a:lstStyle/>
        <a:p>
          <a:endParaRPr lang="en-US"/>
        </a:p>
      </dgm:t>
    </dgm:pt>
    <dgm:pt modelId="{4DF70765-0CB1-4894-841F-6E3A69BA5B2E}" type="sibTrans" cxnId="{46795077-51DE-4643-83F8-8BAA921B4D9A}">
      <dgm:prSet/>
      <dgm:spPr/>
      <dgm:t>
        <a:bodyPr/>
        <a:lstStyle/>
        <a:p>
          <a:endParaRPr lang="en-US"/>
        </a:p>
      </dgm:t>
    </dgm:pt>
    <dgm:pt modelId="{17C19AD3-C21A-4022-99AE-4A43C8339D0C}" type="pres">
      <dgm:prSet presAssocID="{482FA3F8-BC55-4CAF-9E97-A259FBE330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6E489-56CE-4CAF-9728-BC1C55C37530}" type="pres">
      <dgm:prSet presAssocID="{779E2E92-ECB8-4DBD-AD36-BE39AC73A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89D23-9928-48CD-84B3-14215F2E5140}" type="presOf" srcId="{779E2E92-ECB8-4DBD-AD36-BE39AC73A1D0}" destId="{93C6E489-56CE-4CAF-9728-BC1C55C37530}" srcOrd="0" destOrd="0" presId="urn:microsoft.com/office/officeart/2005/8/layout/vList2"/>
    <dgm:cxn modelId="{434D6B81-A622-4280-BF60-C4EBF575B984}" type="presOf" srcId="{482FA3F8-BC55-4CAF-9E97-A259FBE33053}" destId="{17C19AD3-C21A-4022-99AE-4A43C8339D0C}" srcOrd="0" destOrd="0" presId="urn:microsoft.com/office/officeart/2005/8/layout/vList2"/>
    <dgm:cxn modelId="{46795077-51DE-4643-83F8-8BAA921B4D9A}" srcId="{482FA3F8-BC55-4CAF-9E97-A259FBE33053}" destId="{779E2E92-ECB8-4DBD-AD36-BE39AC73A1D0}" srcOrd="0" destOrd="0" parTransId="{4E53F647-9912-479F-B4C9-ABEB2419E6E6}" sibTransId="{4DF70765-0CB1-4894-841F-6E3A69BA5B2E}"/>
    <dgm:cxn modelId="{98495C48-61AA-4E41-9E3E-92E487B6F9D5}" type="presParOf" srcId="{17C19AD3-C21A-4022-99AE-4A43C8339D0C}" destId="{93C6E489-56CE-4CAF-9728-BC1C55C375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A8887-C4D0-4F43-A4FC-A6EA78B210C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2B83D-05DA-44DF-AC43-F844C71A3F4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To detect and understand </a:t>
          </a:r>
          <a:r>
            <a:rPr lang="en-US" i="1" dirty="0" smtClean="0"/>
            <a:t>temporal instabilities</a:t>
          </a:r>
          <a:r>
            <a:rPr lang="en-US" dirty="0" smtClean="0"/>
            <a:t> </a:t>
          </a:r>
          <a:endParaRPr lang="en-US" dirty="0"/>
        </a:p>
      </dgm:t>
    </dgm:pt>
    <dgm:pt modelId="{90759234-FC12-490F-A1F7-F6D30503B39F}" type="parTrans" cxnId="{56FDE5EC-A346-4670-BE20-80C7ADE082BC}">
      <dgm:prSet/>
      <dgm:spPr/>
      <dgm:t>
        <a:bodyPr/>
        <a:lstStyle/>
        <a:p>
          <a:endParaRPr lang="en-US"/>
        </a:p>
      </dgm:t>
    </dgm:pt>
    <dgm:pt modelId="{4E8E95DA-2075-4924-BB98-45A2E3549438}" type="sibTrans" cxnId="{56FDE5EC-A346-4670-BE20-80C7ADE082BC}">
      <dgm:prSet/>
      <dgm:spPr/>
      <dgm:t>
        <a:bodyPr/>
        <a:lstStyle/>
        <a:p>
          <a:endParaRPr lang="en-US"/>
        </a:p>
      </dgm:t>
    </dgm:pt>
    <dgm:pt modelId="{B131F02A-898C-4230-BC8A-8EE472E8AD4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Parameter regime under which Instabilities are strong </a:t>
          </a:r>
        </a:p>
      </dgm:t>
    </dgm:pt>
    <dgm:pt modelId="{37EA13E0-0CAC-4D3B-BD1F-5097889D122B}" type="parTrans" cxnId="{8D2D6B5C-319C-4C43-824E-672EDBEBE311}">
      <dgm:prSet/>
      <dgm:spPr/>
      <dgm:t>
        <a:bodyPr/>
        <a:lstStyle/>
        <a:p>
          <a:endParaRPr lang="en-US"/>
        </a:p>
      </dgm:t>
    </dgm:pt>
    <dgm:pt modelId="{4AFE9536-F660-4A8C-9C87-5ED478742E32}" type="sibTrans" cxnId="{8D2D6B5C-319C-4C43-824E-672EDBEBE311}">
      <dgm:prSet/>
      <dgm:spPr/>
      <dgm:t>
        <a:bodyPr/>
        <a:lstStyle/>
        <a:p>
          <a:endParaRPr lang="en-US"/>
        </a:p>
      </dgm:t>
    </dgm:pt>
    <dgm:pt modelId="{25EF4431-C353-49F2-9A6E-6D3B0DEFDC6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Subsequent ways to control and eliminate such instabilities </a:t>
          </a:r>
          <a:endParaRPr lang="en-US" dirty="0"/>
        </a:p>
      </dgm:t>
    </dgm:pt>
    <dgm:pt modelId="{380471AA-C201-499B-AE33-049753D54D0E}" type="parTrans" cxnId="{0CA39439-7F22-4A1D-924F-A10508A236FD}">
      <dgm:prSet/>
      <dgm:spPr/>
      <dgm:t>
        <a:bodyPr/>
        <a:lstStyle/>
        <a:p>
          <a:endParaRPr lang="en-US"/>
        </a:p>
      </dgm:t>
    </dgm:pt>
    <dgm:pt modelId="{9485BCF3-77CD-4220-9320-5204D53DE4F0}" type="sibTrans" cxnId="{0CA39439-7F22-4A1D-924F-A10508A236FD}">
      <dgm:prSet/>
      <dgm:spPr/>
      <dgm:t>
        <a:bodyPr/>
        <a:lstStyle/>
        <a:p>
          <a:endParaRPr lang="en-US"/>
        </a:p>
      </dgm:t>
    </dgm:pt>
    <dgm:pt modelId="{16ADBB8F-B778-48D2-9BDF-B6FCB50AB3A5}" type="pres">
      <dgm:prSet presAssocID="{033A8887-C4D0-4F43-A4FC-A6EA78B210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EAE32-05AA-4D89-B688-2782ECC76055}" type="pres">
      <dgm:prSet presAssocID="{3112B83D-05DA-44DF-AC43-F844C71A3F44}" presName="composite" presStyleCnt="0"/>
      <dgm:spPr/>
    </dgm:pt>
    <dgm:pt modelId="{E4C375D6-7F9B-4640-92FE-BD1DB2957562}" type="pres">
      <dgm:prSet presAssocID="{3112B83D-05DA-44DF-AC43-F844C71A3F44}" presName="imgShp" presStyleLbl="fgImgPlace1" presStyleIdx="0" presStyleCnt="3" custLinFactNeighborX="-10026" custLinFactNeighborY="39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FF0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798C9EA2-C635-4982-8CC0-0AF7205A15C5}" type="pres">
      <dgm:prSet presAssocID="{3112B83D-05DA-44DF-AC43-F844C71A3F44}" presName="txShp" presStyleLbl="node1" presStyleIdx="0" presStyleCnt="3" custScaleX="90944" custScaleY="94679" custLinFactNeighborX="-3532" custLinFactNeighborY="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68A16-7080-400D-81B0-BBEA0B701DC7}" type="pres">
      <dgm:prSet presAssocID="{4E8E95DA-2075-4924-BB98-45A2E3549438}" presName="spacing" presStyleCnt="0"/>
      <dgm:spPr/>
    </dgm:pt>
    <dgm:pt modelId="{B54F12AC-7474-4FD0-916D-6F2891E8EC21}" type="pres">
      <dgm:prSet presAssocID="{B131F02A-898C-4230-BC8A-8EE472E8AD4C}" presName="composite" presStyleCnt="0"/>
      <dgm:spPr/>
    </dgm:pt>
    <dgm:pt modelId="{09DD0B12-9D60-47B9-8B92-DDF1B67A4257}" type="pres">
      <dgm:prSet presAssocID="{B131F02A-898C-4230-BC8A-8EE472E8AD4C}" presName="imgShp" presStyleLbl="fgImgPlace1" presStyleIdx="1" presStyleCnt="3" custLinFactNeighborX="-4718" custLinFactNeighborY="39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8E00788-388B-44D9-91CA-79D2F0F69EAA}" type="pres">
      <dgm:prSet presAssocID="{B131F02A-898C-4230-BC8A-8EE472E8AD4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21E81-0E90-4E48-B705-C7BFECC039AE}" type="pres">
      <dgm:prSet presAssocID="{4AFE9536-F660-4A8C-9C87-5ED478742E32}" presName="spacing" presStyleCnt="0"/>
      <dgm:spPr/>
    </dgm:pt>
    <dgm:pt modelId="{4001507D-BC02-4CF6-9F88-9DA667B918D2}" type="pres">
      <dgm:prSet presAssocID="{25EF4431-C353-49F2-9A6E-6D3B0DEFDC63}" presName="composite" presStyleCnt="0"/>
      <dgm:spPr/>
    </dgm:pt>
    <dgm:pt modelId="{0CEA4943-A4D8-4981-83A0-F5C468A0FEC8}" type="pres">
      <dgm:prSet presAssocID="{25EF4431-C353-49F2-9A6E-6D3B0DEFDC63}" presName="imgShp" presStyleLbl="fgImgPlace1" presStyleIdx="2" presStyleCnt="3" custLinFactNeighborX="-5532" custLinFactNeighborY="-91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FF0000"/>
          </a:solidFill>
        </a:ln>
      </dgm:spPr>
    </dgm:pt>
    <dgm:pt modelId="{B0147F1B-6C01-4917-BF2E-DD6EAE7F46AD}" type="pres">
      <dgm:prSet presAssocID="{25EF4431-C353-49F2-9A6E-6D3B0DEFDC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AAC17-015B-474C-BB99-A84241F0B971}" type="presOf" srcId="{3112B83D-05DA-44DF-AC43-F844C71A3F44}" destId="{798C9EA2-C635-4982-8CC0-0AF7205A15C5}" srcOrd="0" destOrd="0" presId="urn:microsoft.com/office/officeart/2005/8/layout/vList3"/>
    <dgm:cxn modelId="{DB9C3A2C-44DF-4634-99EA-1BECAEF8B3CA}" type="presOf" srcId="{B131F02A-898C-4230-BC8A-8EE472E8AD4C}" destId="{28E00788-388B-44D9-91CA-79D2F0F69EAA}" srcOrd="0" destOrd="0" presId="urn:microsoft.com/office/officeart/2005/8/layout/vList3"/>
    <dgm:cxn modelId="{56FDE5EC-A346-4670-BE20-80C7ADE082BC}" srcId="{033A8887-C4D0-4F43-A4FC-A6EA78B210CB}" destId="{3112B83D-05DA-44DF-AC43-F844C71A3F44}" srcOrd="0" destOrd="0" parTransId="{90759234-FC12-490F-A1F7-F6D30503B39F}" sibTransId="{4E8E95DA-2075-4924-BB98-45A2E3549438}"/>
    <dgm:cxn modelId="{0CA39439-7F22-4A1D-924F-A10508A236FD}" srcId="{033A8887-C4D0-4F43-A4FC-A6EA78B210CB}" destId="{25EF4431-C353-49F2-9A6E-6D3B0DEFDC63}" srcOrd="2" destOrd="0" parTransId="{380471AA-C201-499B-AE33-049753D54D0E}" sibTransId="{9485BCF3-77CD-4220-9320-5204D53DE4F0}"/>
    <dgm:cxn modelId="{91EC6774-A00A-40DC-86D3-B475E16C3BB6}" type="presOf" srcId="{25EF4431-C353-49F2-9A6E-6D3B0DEFDC63}" destId="{B0147F1B-6C01-4917-BF2E-DD6EAE7F46AD}" srcOrd="0" destOrd="0" presId="urn:microsoft.com/office/officeart/2005/8/layout/vList3"/>
    <dgm:cxn modelId="{8D2D6B5C-319C-4C43-824E-672EDBEBE311}" srcId="{033A8887-C4D0-4F43-A4FC-A6EA78B210CB}" destId="{B131F02A-898C-4230-BC8A-8EE472E8AD4C}" srcOrd="1" destOrd="0" parTransId="{37EA13E0-0CAC-4D3B-BD1F-5097889D122B}" sibTransId="{4AFE9536-F660-4A8C-9C87-5ED478742E32}"/>
    <dgm:cxn modelId="{31B789C9-F175-491F-944A-95FF7A1164C3}" type="presOf" srcId="{033A8887-C4D0-4F43-A4FC-A6EA78B210CB}" destId="{16ADBB8F-B778-48D2-9BDF-B6FCB50AB3A5}" srcOrd="0" destOrd="0" presId="urn:microsoft.com/office/officeart/2005/8/layout/vList3"/>
    <dgm:cxn modelId="{6565850B-40C6-4451-99CB-49AAE72051C2}" type="presParOf" srcId="{16ADBB8F-B778-48D2-9BDF-B6FCB50AB3A5}" destId="{E2CEAE32-05AA-4D89-B688-2782ECC76055}" srcOrd="0" destOrd="0" presId="urn:microsoft.com/office/officeart/2005/8/layout/vList3"/>
    <dgm:cxn modelId="{EA017C5E-98F0-4087-B473-7F33C3FC5D29}" type="presParOf" srcId="{E2CEAE32-05AA-4D89-B688-2782ECC76055}" destId="{E4C375D6-7F9B-4640-92FE-BD1DB2957562}" srcOrd="0" destOrd="0" presId="urn:microsoft.com/office/officeart/2005/8/layout/vList3"/>
    <dgm:cxn modelId="{E7FEDA3C-35C8-4B6B-9D3A-7CABD4EC7959}" type="presParOf" srcId="{E2CEAE32-05AA-4D89-B688-2782ECC76055}" destId="{798C9EA2-C635-4982-8CC0-0AF7205A15C5}" srcOrd="1" destOrd="0" presId="urn:microsoft.com/office/officeart/2005/8/layout/vList3"/>
    <dgm:cxn modelId="{6E28FDAD-12B2-4CB8-A89E-3DCC0A013301}" type="presParOf" srcId="{16ADBB8F-B778-48D2-9BDF-B6FCB50AB3A5}" destId="{DF668A16-7080-400D-81B0-BBEA0B701DC7}" srcOrd="1" destOrd="0" presId="urn:microsoft.com/office/officeart/2005/8/layout/vList3"/>
    <dgm:cxn modelId="{BFBD3A9C-E52E-481F-8C33-E866F9D1C265}" type="presParOf" srcId="{16ADBB8F-B778-48D2-9BDF-B6FCB50AB3A5}" destId="{B54F12AC-7474-4FD0-916D-6F2891E8EC21}" srcOrd="2" destOrd="0" presId="urn:microsoft.com/office/officeart/2005/8/layout/vList3"/>
    <dgm:cxn modelId="{8CE267FB-414C-4163-8337-D0A2ED69DE22}" type="presParOf" srcId="{B54F12AC-7474-4FD0-916D-6F2891E8EC21}" destId="{09DD0B12-9D60-47B9-8B92-DDF1B67A4257}" srcOrd="0" destOrd="0" presId="urn:microsoft.com/office/officeart/2005/8/layout/vList3"/>
    <dgm:cxn modelId="{80333D7E-7159-40CE-B41C-AF486181BF88}" type="presParOf" srcId="{B54F12AC-7474-4FD0-916D-6F2891E8EC21}" destId="{28E00788-388B-44D9-91CA-79D2F0F69EAA}" srcOrd="1" destOrd="0" presId="urn:microsoft.com/office/officeart/2005/8/layout/vList3"/>
    <dgm:cxn modelId="{0E2609F3-56F5-46E4-B244-EA1AF70452F7}" type="presParOf" srcId="{16ADBB8F-B778-48D2-9BDF-B6FCB50AB3A5}" destId="{9EF21E81-0E90-4E48-B705-C7BFECC039AE}" srcOrd="3" destOrd="0" presId="urn:microsoft.com/office/officeart/2005/8/layout/vList3"/>
    <dgm:cxn modelId="{040B72F9-6903-4581-BADE-321EB8DF1A60}" type="presParOf" srcId="{16ADBB8F-B778-48D2-9BDF-B6FCB50AB3A5}" destId="{4001507D-BC02-4CF6-9F88-9DA667B918D2}" srcOrd="4" destOrd="0" presId="urn:microsoft.com/office/officeart/2005/8/layout/vList3"/>
    <dgm:cxn modelId="{E81A2D41-B4D8-4EFE-BA70-38A2928835FD}" type="presParOf" srcId="{4001507D-BC02-4CF6-9F88-9DA667B918D2}" destId="{0CEA4943-A4D8-4981-83A0-F5C468A0FEC8}" srcOrd="0" destOrd="0" presId="urn:microsoft.com/office/officeart/2005/8/layout/vList3"/>
    <dgm:cxn modelId="{FA844260-F480-4B17-B737-B46305A160BC}" type="presParOf" srcId="{4001507D-BC02-4CF6-9F88-9DA667B918D2}" destId="{B0147F1B-6C01-4917-BF2E-DD6EAE7F46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ECD71-B383-475E-A451-F786A69B57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617C8B7-6B2C-48E2-B73C-D10314BB1F49}">
      <dgm:prSet custT="1"/>
      <dgm:spPr/>
      <dgm:t>
        <a:bodyPr/>
        <a:lstStyle/>
        <a:p>
          <a:pPr rtl="0"/>
          <a:r>
            <a:rPr lang="en-US" sz="1400" b="1" i="1" dirty="0" smtClean="0"/>
            <a:t>mass conservation</a:t>
          </a:r>
          <a:r>
            <a:rPr lang="en-US" sz="1400" b="1" dirty="0" smtClean="0"/>
            <a:t>      D</a:t>
          </a:r>
          <a:r>
            <a:rPr lang="en-US" sz="1400" b="1" dirty="0" smtClean="0">
              <a:sym typeface="Symbol"/>
            </a:rPr>
            <a:t></a:t>
          </a:r>
          <a:r>
            <a:rPr lang="en-US" sz="1400" b="1" dirty="0" smtClean="0"/>
            <a:t>/</a:t>
          </a:r>
          <a:r>
            <a:rPr lang="en-US" sz="1400" b="1" dirty="0" err="1" smtClean="0"/>
            <a:t>Dt</a:t>
          </a:r>
          <a:r>
            <a:rPr lang="en-US" sz="1400" b="1" dirty="0" smtClean="0"/>
            <a:t>+</a:t>
          </a:r>
          <a:r>
            <a:rPr lang="en-US" sz="1400" b="1" dirty="0" smtClean="0">
              <a:sym typeface="Symbol"/>
            </a:rPr>
            <a:t></a:t>
          </a:r>
          <a:r>
            <a:rPr lang="en-US" sz="1400" b="1" dirty="0" smtClean="0"/>
            <a:t>.u=0                                           (1a)       </a:t>
          </a:r>
          <a:endParaRPr lang="en-US" sz="1400" b="1" dirty="0"/>
        </a:p>
      </dgm:t>
    </dgm:pt>
    <dgm:pt modelId="{298847AD-ABC6-4886-9A27-069731C5B517}" type="parTrans" cxnId="{98B51A48-12F2-4B01-9EC2-06FA100355D4}">
      <dgm:prSet/>
      <dgm:spPr/>
      <dgm:t>
        <a:bodyPr/>
        <a:lstStyle/>
        <a:p>
          <a:endParaRPr lang="en-US"/>
        </a:p>
      </dgm:t>
    </dgm:pt>
    <dgm:pt modelId="{CA62974A-BC40-42FC-81E1-A22DB205F0D8}" type="sibTrans" cxnId="{98B51A48-12F2-4B01-9EC2-06FA100355D4}">
      <dgm:prSet/>
      <dgm:spPr/>
      <dgm:t>
        <a:bodyPr/>
        <a:lstStyle/>
        <a:p>
          <a:endParaRPr lang="en-US"/>
        </a:p>
      </dgm:t>
    </dgm:pt>
    <dgm:pt modelId="{F273DE36-ABBF-4CFC-B6CC-62AC12639077}">
      <dgm:prSet custT="1"/>
      <dgm:spPr/>
      <dgm:t>
        <a:bodyPr/>
        <a:lstStyle/>
        <a:p>
          <a:pPr rtl="0"/>
          <a:r>
            <a:rPr lang="en-US" sz="1400" b="1" i="1" dirty="0" smtClean="0"/>
            <a:t>charge conservation</a:t>
          </a:r>
          <a:r>
            <a:rPr lang="en-US" sz="1400" b="1" dirty="0" smtClean="0"/>
            <a:t>   </a:t>
          </a:r>
          <a:r>
            <a:rPr lang="en-US" sz="1400" b="1" dirty="0" err="1" smtClean="0"/>
            <a:t>Dq</a:t>
          </a:r>
          <a:r>
            <a:rPr lang="en-US" sz="1400" b="1" dirty="0" smtClean="0"/>
            <a:t>/</a:t>
          </a:r>
          <a:r>
            <a:rPr lang="en-US" sz="1400" b="1" dirty="0" err="1" smtClean="0"/>
            <a:t>Dt</a:t>
          </a:r>
          <a:r>
            <a:rPr lang="en-US" sz="1400" b="1" dirty="0" smtClean="0"/>
            <a:t>+</a:t>
          </a:r>
          <a:r>
            <a:rPr lang="en-US" sz="1400" b="1" dirty="0" smtClean="0">
              <a:sym typeface="Symbol"/>
            </a:rPr>
            <a:t></a:t>
          </a:r>
          <a:r>
            <a:rPr lang="en-US" sz="1400" b="1" dirty="0" smtClean="0"/>
            <a:t>.(KE)=0                                       (1c)</a:t>
          </a:r>
          <a:endParaRPr lang="en-US" sz="1400" b="1" dirty="0"/>
        </a:p>
      </dgm:t>
    </dgm:pt>
    <dgm:pt modelId="{DB315A34-6BAB-48C2-8945-3A7DDDBD2D46}" type="parTrans" cxnId="{347BD32E-4170-47D7-BCC9-BE8182EBAD42}">
      <dgm:prSet/>
      <dgm:spPr/>
      <dgm:t>
        <a:bodyPr/>
        <a:lstStyle/>
        <a:p>
          <a:endParaRPr lang="en-US"/>
        </a:p>
      </dgm:t>
    </dgm:pt>
    <dgm:pt modelId="{7125B7C7-0020-4130-A397-C2A229C84086}" type="sibTrans" cxnId="{347BD32E-4170-47D7-BCC9-BE8182EBAD42}">
      <dgm:prSet/>
      <dgm:spPr/>
      <dgm:t>
        <a:bodyPr/>
        <a:lstStyle/>
        <a:p>
          <a:endParaRPr lang="en-US"/>
        </a:p>
      </dgm:t>
    </dgm:pt>
    <dgm:pt modelId="{FEB59427-D97E-4BC9-B4F0-9ACC8DFBFF17}">
      <dgm:prSet custT="1"/>
      <dgm:spPr/>
      <dgm:t>
        <a:bodyPr/>
        <a:lstStyle/>
        <a:p>
          <a:pPr rtl="0"/>
          <a:r>
            <a:rPr lang="en-US" sz="1300" i="1" dirty="0" smtClean="0"/>
            <a:t>D/</a:t>
          </a:r>
          <a:r>
            <a:rPr lang="en-US" sz="1300" i="1" dirty="0" err="1" smtClean="0"/>
            <a:t>Dt</a:t>
          </a:r>
          <a:r>
            <a:rPr lang="en-US" sz="1300" i="1" dirty="0" smtClean="0"/>
            <a:t> =</a:t>
          </a:r>
          <a:r>
            <a:rPr lang="en-US" sz="1300" i="1" dirty="0" smtClean="0">
              <a:sym typeface="Symbol"/>
            </a:rPr>
            <a:t></a:t>
          </a:r>
          <a:r>
            <a:rPr lang="en-US" sz="1300" i="1" dirty="0" smtClean="0"/>
            <a:t>/</a:t>
          </a:r>
          <a:r>
            <a:rPr lang="en-US" sz="1300" i="1" dirty="0" smtClean="0">
              <a:sym typeface="Symbol"/>
            </a:rPr>
            <a:t></a:t>
          </a:r>
          <a:r>
            <a:rPr lang="en-US" sz="1300" i="1" dirty="0" smtClean="0"/>
            <a:t>t+ </a:t>
          </a:r>
          <a:r>
            <a:rPr lang="en-US" sz="1300" b="1" i="1" dirty="0" smtClean="0"/>
            <a:t>u.</a:t>
          </a:r>
          <a:r>
            <a:rPr lang="en-US" sz="1300" i="1" dirty="0" smtClean="0">
              <a:sym typeface="Symbol"/>
            </a:rPr>
            <a:t></a:t>
          </a:r>
          <a:r>
            <a:rPr lang="en-US" sz="1300" i="1" dirty="0" smtClean="0"/>
            <a:t> - total derivative                            t-time variable                             </a:t>
          </a:r>
        </a:p>
        <a:p>
          <a:pPr rtl="0"/>
          <a:r>
            <a:rPr lang="en-US" sz="1300" i="1" dirty="0" smtClean="0"/>
            <a:t>   </a:t>
          </a:r>
          <a:r>
            <a:rPr lang="en-US" sz="1300" b="1" i="1" dirty="0" smtClean="0"/>
            <a:t>u-</a:t>
          </a:r>
          <a:r>
            <a:rPr lang="en-US" sz="1300" i="1" dirty="0" smtClean="0"/>
            <a:t>velocity vector</a:t>
          </a:r>
          <a:endParaRPr lang="en-US" sz="1300" i="1" dirty="0"/>
        </a:p>
      </dgm:t>
    </dgm:pt>
    <dgm:pt modelId="{06201141-704C-4F7F-A8CC-2DE830045C32}" type="parTrans" cxnId="{20310477-A574-4513-93B4-51582951BC4C}">
      <dgm:prSet/>
      <dgm:spPr/>
      <dgm:t>
        <a:bodyPr/>
        <a:lstStyle/>
        <a:p>
          <a:endParaRPr lang="en-US"/>
        </a:p>
      </dgm:t>
    </dgm:pt>
    <dgm:pt modelId="{7310DFB8-8DD6-4D92-9DBE-D771A554AE47}" type="sibTrans" cxnId="{20310477-A574-4513-93B4-51582951BC4C}">
      <dgm:prSet/>
      <dgm:spPr/>
      <dgm:t>
        <a:bodyPr/>
        <a:lstStyle/>
        <a:p>
          <a:endParaRPr lang="en-US"/>
        </a:p>
      </dgm:t>
    </dgm:pt>
    <dgm:pt modelId="{38BD1AF1-736E-477A-9949-99C6DA551A21}">
      <dgm:prSet/>
      <dgm:spPr/>
      <dgm:t>
        <a:bodyPr/>
        <a:lstStyle/>
        <a:p>
          <a:pPr rtl="0"/>
          <a:endParaRPr lang="en-US" dirty="0"/>
        </a:p>
      </dgm:t>
    </dgm:pt>
    <dgm:pt modelId="{1DBDBD47-59F3-4B7B-9907-1C3B9268AF74}" type="parTrans" cxnId="{B2D289C5-3C8E-47A2-919E-8F58C817F493}">
      <dgm:prSet/>
      <dgm:spPr/>
      <dgm:t>
        <a:bodyPr/>
        <a:lstStyle/>
        <a:p>
          <a:endParaRPr lang="en-US"/>
        </a:p>
      </dgm:t>
    </dgm:pt>
    <dgm:pt modelId="{67E6C883-C848-4138-BD84-B86EEEBC642F}" type="sibTrans" cxnId="{B2D289C5-3C8E-47A2-919E-8F58C817F493}">
      <dgm:prSet/>
      <dgm:spPr/>
      <dgm:t>
        <a:bodyPr/>
        <a:lstStyle/>
        <a:p>
          <a:endParaRPr lang="en-US"/>
        </a:p>
      </dgm:t>
    </dgm:pt>
    <dgm:pt modelId="{DE7C3F7A-B298-4970-8C3A-4597A378C8D1}">
      <dgm:prSet custT="1"/>
      <dgm:spPr/>
      <dgm:t>
        <a:bodyPr/>
        <a:lstStyle/>
        <a:p>
          <a:pPr rtl="0"/>
          <a:r>
            <a:rPr lang="en-US" sz="1300" i="1" dirty="0" smtClean="0"/>
            <a:t>               P-pressure                                                                    </a:t>
          </a:r>
          <a:r>
            <a:rPr lang="en-US" sz="1300" b="1" i="1" dirty="0" smtClean="0"/>
            <a:t>E</a:t>
          </a:r>
          <a:r>
            <a:rPr lang="en-US" sz="1300" i="1" dirty="0" smtClean="0"/>
            <a:t> -electric field vector                 </a:t>
          </a:r>
          <a:r>
            <a:rPr lang="en-US" sz="1300" i="1" dirty="0" smtClean="0">
              <a:sym typeface="Symbol"/>
            </a:rPr>
            <a:t></a:t>
          </a:r>
          <a:r>
            <a:rPr lang="en-US" sz="1300" i="1" dirty="0" smtClean="0"/>
            <a:t> -electric potential        q- charge       </a:t>
          </a:r>
        </a:p>
      </dgm:t>
    </dgm:pt>
    <dgm:pt modelId="{71EDF5D6-1AB6-4251-8586-80D043BCED92}" type="parTrans" cxnId="{B2A2BBFE-CA71-4A70-BF14-2BE4CF2DFE43}">
      <dgm:prSet/>
      <dgm:spPr/>
      <dgm:t>
        <a:bodyPr/>
        <a:lstStyle/>
        <a:p>
          <a:endParaRPr lang="en-US"/>
        </a:p>
      </dgm:t>
    </dgm:pt>
    <dgm:pt modelId="{AB816B63-8964-4AB0-B5FB-01A817B4930E}" type="sibTrans" cxnId="{B2A2BBFE-CA71-4A70-BF14-2BE4CF2DFE43}">
      <dgm:prSet/>
      <dgm:spPr/>
      <dgm:t>
        <a:bodyPr/>
        <a:lstStyle/>
        <a:p>
          <a:endParaRPr lang="en-US"/>
        </a:p>
      </dgm:t>
    </dgm:pt>
    <dgm:pt modelId="{DC187E54-9A46-4EF0-93F2-87F69FE8EC65}">
      <dgm:prSet custT="1"/>
      <dgm:spPr/>
      <dgm:t>
        <a:bodyPr/>
        <a:lstStyle/>
        <a:p>
          <a:pPr rtl="0"/>
          <a:r>
            <a:rPr lang="en-US" sz="1300" i="1" dirty="0" smtClean="0">
              <a:sym typeface="Symbol"/>
            </a:rPr>
            <a:t>                </a:t>
          </a:r>
          <a:r>
            <a:rPr lang="en-US" sz="1300" i="1" dirty="0" smtClean="0"/>
            <a:t>-fluid density                </a:t>
          </a:r>
          <a:r>
            <a:rPr lang="en-US" sz="1300" i="1" dirty="0" smtClean="0">
              <a:sym typeface="Symbol"/>
            </a:rPr>
            <a:t></a:t>
          </a:r>
          <a:r>
            <a:rPr lang="en-US" sz="1300" i="1" dirty="0" smtClean="0"/>
            <a:t>-dynamic viscosity                           K-conductivity</a:t>
          </a:r>
          <a:endParaRPr lang="en-US" sz="1300" i="1" dirty="0"/>
        </a:p>
      </dgm:t>
    </dgm:pt>
    <dgm:pt modelId="{9DEA725A-A9C8-497E-8F06-A35EBFBB1CEF}" type="parTrans" cxnId="{91AE9447-474A-40A0-8D47-54A18DB58F76}">
      <dgm:prSet/>
      <dgm:spPr/>
      <dgm:t>
        <a:bodyPr/>
        <a:lstStyle/>
        <a:p>
          <a:endParaRPr lang="en-US"/>
        </a:p>
      </dgm:t>
    </dgm:pt>
    <dgm:pt modelId="{C135C7E6-E0D6-4B38-9ABA-393ED1636A6F}" type="sibTrans" cxnId="{91AE9447-474A-40A0-8D47-54A18DB58F76}">
      <dgm:prSet/>
      <dgm:spPr/>
      <dgm:t>
        <a:bodyPr/>
        <a:lstStyle/>
        <a:p>
          <a:endParaRPr lang="en-US"/>
        </a:p>
      </dgm:t>
    </dgm:pt>
    <dgm:pt modelId="{9F1A38F0-50B6-45B2-8EEB-24D7CF52F78D}">
      <dgm:prSet custT="1"/>
      <dgm:spPr/>
      <dgm:t>
        <a:bodyPr/>
        <a:lstStyle/>
        <a:p>
          <a:pPr rtl="0"/>
          <a:r>
            <a:rPr lang="en-US" sz="1400" b="1" i="1" dirty="0" smtClean="0"/>
            <a:t>electric potential</a:t>
          </a:r>
          <a:r>
            <a:rPr lang="en-US" sz="1400" b="1" dirty="0" smtClean="0"/>
            <a:t>        E=</a:t>
          </a:r>
          <a:r>
            <a:rPr lang="en-US" sz="1400" b="1" dirty="0" smtClean="0">
              <a:sym typeface="Symbol"/>
            </a:rPr>
            <a:t></a:t>
          </a:r>
          <a:r>
            <a:rPr lang="en-US" sz="1400" b="1" dirty="0" smtClean="0"/>
            <a:t>                                                        (1d)</a:t>
          </a:r>
          <a:endParaRPr lang="en-US" sz="1400" b="1" dirty="0"/>
        </a:p>
      </dgm:t>
    </dgm:pt>
    <dgm:pt modelId="{49152AA3-D1D6-4F97-9ACD-E77726E8C3F1}" type="sibTrans" cxnId="{4A96CC37-ECAD-4567-A5EC-3D434A9285DD}">
      <dgm:prSet/>
      <dgm:spPr/>
      <dgm:t>
        <a:bodyPr/>
        <a:lstStyle/>
        <a:p>
          <a:endParaRPr lang="en-US"/>
        </a:p>
      </dgm:t>
    </dgm:pt>
    <dgm:pt modelId="{63F69290-B8AA-43EC-B476-E79BD2ACDB2F}" type="parTrans" cxnId="{4A96CC37-ECAD-4567-A5EC-3D434A9285DD}">
      <dgm:prSet/>
      <dgm:spPr/>
      <dgm:t>
        <a:bodyPr/>
        <a:lstStyle/>
        <a:p>
          <a:endParaRPr lang="en-US"/>
        </a:p>
      </dgm:t>
    </dgm:pt>
    <dgm:pt modelId="{AA15D2DC-1502-4F45-AD2C-F6620A397CE4}">
      <dgm:prSet custT="1"/>
      <dgm:spPr/>
      <dgm:t>
        <a:bodyPr/>
        <a:lstStyle/>
        <a:p>
          <a:pPr rtl="0"/>
          <a:r>
            <a:rPr lang="en-US" sz="1400" b="1" i="1" dirty="0" smtClean="0"/>
            <a:t>momentum  </a:t>
          </a:r>
          <a:r>
            <a:rPr lang="en-US" sz="1400" b="1" dirty="0" smtClean="0"/>
            <a:t>            </a:t>
          </a:r>
          <a:r>
            <a:rPr lang="en-US" sz="1400" b="1" dirty="0" smtClean="0">
              <a:sym typeface="Symbol"/>
            </a:rPr>
            <a:t></a:t>
          </a:r>
          <a:r>
            <a:rPr lang="en-US" sz="1400" b="1" dirty="0" smtClean="0"/>
            <a:t>Du/</a:t>
          </a:r>
          <a:r>
            <a:rPr lang="en-US" sz="1400" b="1" dirty="0" err="1" smtClean="0"/>
            <a:t>Dt</a:t>
          </a:r>
          <a:r>
            <a:rPr lang="en-US" sz="1400" b="1" dirty="0" smtClean="0"/>
            <a:t> =</a:t>
          </a:r>
          <a:r>
            <a:rPr lang="en-US" sz="1400" b="1" dirty="0" smtClean="0">
              <a:sym typeface="Symbol"/>
            </a:rPr>
            <a:t></a:t>
          </a:r>
          <a:r>
            <a:rPr lang="en-US" sz="1400" b="1" dirty="0" smtClean="0"/>
            <a:t>P+</a:t>
          </a:r>
          <a:r>
            <a:rPr lang="en-US" sz="1400" b="1" dirty="0" smtClean="0">
              <a:sym typeface="Symbol"/>
            </a:rPr>
            <a:t></a:t>
          </a:r>
          <a:r>
            <a:rPr lang="en-US" sz="1400" b="1" dirty="0" smtClean="0"/>
            <a:t>.</a:t>
          </a:r>
          <a:r>
            <a:rPr lang="en-US" sz="1400" b="1" dirty="0" smtClean="0">
              <a:sym typeface="Symbol"/>
            </a:rPr>
            <a:t></a:t>
          </a:r>
          <a:r>
            <a:rPr lang="en-US" sz="1400" b="1" dirty="0" smtClean="0"/>
            <a:t>(</a:t>
          </a:r>
          <a:r>
            <a:rPr lang="en-US" sz="1400" b="1" dirty="0" smtClean="0">
              <a:sym typeface="Symbol"/>
            </a:rPr>
            <a:t> </a:t>
          </a:r>
          <a:r>
            <a:rPr lang="en-US" sz="1400" b="1" dirty="0" smtClean="0"/>
            <a:t>u)+</a:t>
          </a:r>
          <a:r>
            <a:rPr lang="en-US" sz="1400" b="1" dirty="0" err="1" smtClean="0"/>
            <a:t>qE</a:t>
          </a:r>
          <a:r>
            <a:rPr lang="en-US" sz="1400" b="1" dirty="0" smtClean="0"/>
            <a:t>                        (1b) </a:t>
          </a:r>
          <a:endParaRPr lang="en-US" sz="1400" b="1" dirty="0"/>
        </a:p>
      </dgm:t>
    </dgm:pt>
    <dgm:pt modelId="{EB3766C1-FDB0-4BB0-AE64-5429D68F22E0}" type="sibTrans" cxnId="{5C7F5990-9773-40EF-8F24-64D8EB209C56}">
      <dgm:prSet/>
      <dgm:spPr/>
      <dgm:t>
        <a:bodyPr/>
        <a:lstStyle/>
        <a:p>
          <a:endParaRPr lang="en-US"/>
        </a:p>
      </dgm:t>
    </dgm:pt>
    <dgm:pt modelId="{A4575D6A-3194-45D9-9188-A83703B16430}" type="parTrans" cxnId="{5C7F5990-9773-40EF-8F24-64D8EB209C56}">
      <dgm:prSet/>
      <dgm:spPr/>
      <dgm:t>
        <a:bodyPr/>
        <a:lstStyle/>
        <a:p>
          <a:endParaRPr lang="en-US"/>
        </a:p>
      </dgm:t>
    </dgm:pt>
    <dgm:pt modelId="{DB476D82-8F8B-466A-8790-457D2D93A26E}" type="pres">
      <dgm:prSet presAssocID="{DFBECD71-B383-475E-A451-F786A69B57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72868-0C72-4972-BEE1-5CC4DC1CBFFF}" type="pres">
      <dgm:prSet presAssocID="{2617C8B7-6B2C-48E2-B73C-D10314BB1F49}" presName="circle1" presStyleLbl="node1" presStyleIdx="0" presStyleCnt="7" custLinFactNeighborX="0" custLinFactNeighborY="-5085"/>
      <dgm:spPr/>
    </dgm:pt>
    <dgm:pt modelId="{199EEBF9-38E9-42C6-B5E5-7E211A2EA7E3}" type="pres">
      <dgm:prSet presAssocID="{2617C8B7-6B2C-48E2-B73C-D10314BB1F49}" presName="space" presStyleCnt="0"/>
      <dgm:spPr/>
    </dgm:pt>
    <dgm:pt modelId="{9FE1F73B-E3F6-4BAD-9693-75D85FDC65F3}" type="pres">
      <dgm:prSet presAssocID="{2617C8B7-6B2C-48E2-B73C-D10314BB1F49}" presName="rect1" presStyleLbl="alignAcc1" presStyleIdx="0" presStyleCnt="7" custLinFactNeighborX="-16129" custLinFactNeighborY="-3390"/>
      <dgm:spPr/>
      <dgm:t>
        <a:bodyPr/>
        <a:lstStyle/>
        <a:p>
          <a:endParaRPr lang="en-US"/>
        </a:p>
      </dgm:t>
    </dgm:pt>
    <dgm:pt modelId="{EC793D56-2AEA-41E7-AB67-69F2DD56A4F0}" type="pres">
      <dgm:prSet presAssocID="{AA15D2DC-1502-4F45-AD2C-F6620A397CE4}" presName="vertSpace2" presStyleLbl="node1" presStyleIdx="0" presStyleCnt="7"/>
      <dgm:spPr/>
    </dgm:pt>
    <dgm:pt modelId="{4BE3978E-9E0A-4C65-A070-4E0B682E0F17}" type="pres">
      <dgm:prSet presAssocID="{AA15D2DC-1502-4F45-AD2C-F6620A397CE4}" presName="circle2" presStyleLbl="node1" presStyleIdx="1" presStyleCnt="7" custLinFactNeighborX="-6829" custLinFactNeighborY="199"/>
      <dgm:spPr/>
    </dgm:pt>
    <dgm:pt modelId="{870A24A7-6D6E-4399-B2ED-B87E3A75EE4A}" type="pres">
      <dgm:prSet presAssocID="{AA15D2DC-1502-4F45-AD2C-F6620A397CE4}" presName="rect2" presStyleLbl="alignAcc1" presStyleIdx="1" presStyleCnt="7" custLinFactNeighborX="-16129" custLinFactNeighborY="199"/>
      <dgm:spPr/>
      <dgm:t>
        <a:bodyPr/>
        <a:lstStyle/>
        <a:p>
          <a:endParaRPr lang="en-US"/>
        </a:p>
      </dgm:t>
    </dgm:pt>
    <dgm:pt modelId="{1E682613-8FA6-4FB0-9538-6DCDFFC2EEA9}" type="pres">
      <dgm:prSet presAssocID="{F273DE36-ABBF-4CFC-B6CC-62AC12639077}" presName="vertSpace3" presStyleLbl="node1" presStyleIdx="1" presStyleCnt="7"/>
      <dgm:spPr/>
    </dgm:pt>
    <dgm:pt modelId="{72953378-8F1E-4838-8A6B-5B80C9DA3470}" type="pres">
      <dgm:prSet presAssocID="{F273DE36-ABBF-4CFC-B6CC-62AC12639077}" presName="circle3" presStyleLbl="node1" presStyleIdx="2" presStyleCnt="7" custLinFactNeighborX="-11743" custLinFactNeighborY="22276"/>
      <dgm:spPr/>
    </dgm:pt>
    <dgm:pt modelId="{79D4EE72-80D2-4586-8D20-1E3A81B1FF88}" type="pres">
      <dgm:prSet presAssocID="{F273DE36-ABBF-4CFC-B6CC-62AC12639077}" presName="rect3" presStyleLbl="alignAcc1" presStyleIdx="2" presStyleCnt="7" custLinFactNeighborX="-16129" custLinFactNeighborY="484"/>
      <dgm:spPr/>
      <dgm:t>
        <a:bodyPr/>
        <a:lstStyle/>
        <a:p>
          <a:endParaRPr lang="en-US"/>
        </a:p>
      </dgm:t>
    </dgm:pt>
    <dgm:pt modelId="{4D999A18-BC3B-4185-9D77-D19BA17280DA}" type="pres">
      <dgm:prSet presAssocID="{9F1A38F0-50B6-45B2-8EEB-24D7CF52F78D}" presName="vertSpace4" presStyleLbl="node1" presStyleIdx="2" presStyleCnt="7"/>
      <dgm:spPr/>
    </dgm:pt>
    <dgm:pt modelId="{78C5E2FE-1BD4-4D5E-9D65-D181BF80838A}" type="pres">
      <dgm:prSet presAssocID="{9F1A38F0-50B6-45B2-8EEB-24D7CF52F78D}" presName="circle4" presStyleLbl="node1" presStyleIdx="3" presStyleCnt="7" custLinFactNeighborX="-19337" custLinFactNeighborY="50231"/>
      <dgm:spPr/>
    </dgm:pt>
    <dgm:pt modelId="{47A53E42-CD67-4534-A134-5676A3084E89}" type="pres">
      <dgm:prSet presAssocID="{9F1A38F0-50B6-45B2-8EEB-24D7CF52F78D}" presName="rect4" presStyleLbl="alignAcc1" presStyleIdx="3" presStyleCnt="7" custLinFactNeighborX="-16129" custLinFactNeighborY="925"/>
      <dgm:spPr/>
      <dgm:t>
        <a:bodyPr/>
        <a:lstStyle/>
        <a:p>
          <a:endParaRPr lang="en-US"/>
        </a:p>
      </dgm:t>
    </dgm:pt>
    <dgm:pt modelId="{7133A214-7B3E-4A4D-93B5-B8F6CF5AF2AB}" type="pres">
      <dgm:prSet presAssocID="{FEB59427-D97E-4BC9-B4F0-9ACC8DFBFF17}" presName="vertSpace5" presStyleLbl="node1" presStyleIdx="3" presStyleCnt="7"/>
      <dgm:spPr/>
    </dgm:pt>
    <dgm:pt modelId="{4C125BC3-6FE5-401D-B7D0-4B95F4EBEEF3}" type="pres">
      <dgm:prSet presAssocID="{FEB59427-D97E-4BC9-B4F0-9ACC8DFBFF17}" presName="circle5" presStyleLbl="node1" presStyleIdx="4" presStyleCnt="7"/>
      <dgm:spPr/>
    </dgm:pt>
    <dgm:pt modelId="{88DD807B-D00F-4DB1-B10A-4866788EFF5E}" type="pres">
      <dgm:prSet presAssocID="{FEB59427-D97E-4BC9-B4F0-9ACC8DFBFF17}" presName="rect5" presStyleLbl="alignAcc1" presStyleIdx="4" presStyleCnt="7" custLinFactNeighborX="-16129" custLinFactNeighborY="-2542"/>
      <dgm:spPr/>
      <dgm:t>
        <a:bodyPr/>
        <a:lstStyle/>
        <a:p>
          <a:endParaRPr lang="en-US"/>
        </a:p>
      </dgm:t>
    </dgm:pt>
    <dgm:pt modelId="{7904B7B0-3826-46DB-B039-EB998342F2B0}" type="pres">
      <dgm:prSet presAssocID="{DE7C3F7A-B298-4970-8C3A-4597A378C8D1}" presName="vertSpace6" presStyleLbl="node1" presStyleIdx="4" presStyleCnt="7"/>
      <dgm:spPr/>
    </dgm:pt>
    <dgm:pt modelId="{C7F3DD9D-8E37-4F65-8958-D740CC1B7F4D}" type="pres">
      <dgm:prSet presAssocID="{DE7C3F7A-B298-4970-8C3A-4597A378C8D1}" presName="circle6" presStyleLbl="node1" presStyleIdx="5" presStyleCnt="7"/>
      <dgm:spPr/>
    </dgm:pt>
    <dgm:pt modelId="{B68BCF5A-3542-400C-98A5-4B2DB6D5C196}" type="pres">
      <dgm:prSet presAssocID="{DE7C3F7A-B298-4970-8C3A-4597A378C8D1}" presName="rect6" presStyleLbl="alignAcc1" presStyleIdx="5" presStyleCnt="7" custLinFactNeighborX="-16129" custLinFactNeighborY="3390"/>
      <dgm:spPr/>
      <dgm:t>
        <a:bodyPr/>
        <a:lstStyle/>
        <a:p>
          <a:endParaRPr lang="en-US"/>
        </a:p>
      </dgm:t>
    </dgm:pt>
    <dgm:pt modelId="{399C313B-9E41-4D0B-9F08-24B984628503}" type="pres">
      <dgm:prSet presAssocID="{DC187E54-9A46-4EF0-93F2-87F69FE8EC65}" presName="vertSpace7" presStyleLbl="node1" presStyleIdx="5" presStyleCnt="7"/>
      <dgm:spPr/>
    </dgm:pt>
    <dgm:pt modelId="{30DA74F7-9F46-483D-947E-8A4D5D5898A3}" type="pres">
      <dgm:prSet presAssocID="{DC187E54-9A46-4EF0-93F2-87F69FE8EC65}" presName="circle7" presStyleLbl="node1" presStyleIdx="6" presStyleCnt="7"/>
      <dgm:spPr/>
    </dgm:pt>
    <dgm:pt modelId="{02C0F661-BCEC-4EAE-979A-2BC3DB59B5C9}" type="pres">
      <dgm:prSet presAssocID="{DC187E54-9A46-4EF0-93F2-87F69FE8EC65}" presName="rect7" presStyleLbl="alignAcc1" presStyleIdx="6" presStyleCnt="7" custLinFactNeighborX="-16129" custLinFactNeighborY="10170"/>
      <dgm:spPr/>
      <dgm:t>
        <a:bodyPr/>
        <a:lstStyle/>
        <a:p>
          <a:endParaRPr lang="en-US"/>
        </a:p>
      </dgm:t>
    </dgm:pt>
    <dgm:pt modelId="{01BF5941-23EE-467F-9083-2D1244993E0C}" type="pres">
      <dgm:prSet presAssocID="{2617C8B7-6B2C-48E2-B73C-D10314BB1F49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A2392-9603-4167-9060-E87EA04DE69B}" type="pres">
      <dgm:prSet presAssocID="{AA15D2DC-1502-4F45-AD2C-F6620A397CE4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34A9-9577-41B1-9622-C402EB952EE1}" type="pres">
      <dgm:prSet presAssocID="{F273DE36-ABBF-4CFC-B6CC-62AC12639077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8830D-7E04-4CA9-85D0-4DFEAEAED7F8}" type="pres">
      <dgm:prSet presAssocID="{9F1A38F0-50B6-45B2-8EEB-24D7CF52F78D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07BA-B6CB-4DC6-9CCC-BA1AF1480022}" type="pres">
      <dgm:prSet presAssocID="{FEB59427-D97E-4BC9-B4F0-9ACC8DFBFF17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54810-0C6D-453D-8900-3718E864F9DB}" type="pres">
      <dgm:prSet presAssocID="{DE7C3F7A-B298-4970-8C3A-4597A378C8D1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1C4AC-9FF2-4B30-A12A-ADB739C6F10A}" type="pres">
      <dgm:prSet presAssocID="{DC187E54-9A46-4EF0-93F2-87F69FE8EC65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289C5-3C8E-47A2-919E-8F58C817F493}" srcId="{DFBECD71-B383-475E-A451-F786A69B5708}" destId="{38BD1AF1-736E-477A-9949-99C6DA551A21}" srcOrd="7" destOrd="0" parTransId="{1DBDBD47-59F3-4B7B-9907-1C3B9268AF74}" sibTransId="{67E6C883-C848-4138-BD84-B86EEEBC642F}"/>
    <dgm:cxn modelId="{F83BB138-5C9E-42B5-AFB4-642B30F387F3}" type="presOf" srcId="{DC187E54-9A46-4EF0-93F2-87F69FE8EC65}" destId="{5061C4AC-9FF2-4B30-A12A-ADB739C6F10A}" srcOrd="1" destOrd="0" presId="urn:microsoft.com/office/officeart/2005/8/layout/target3"/>
    <dgm:cxn modelId="{51E2E767-4ABE-4E7C-9724-45C8BBC283F5}" type="presOf" srcId="{DE7C3F7A-B298-4970-8C3A-4597A378C8D1}" destId="{D2354810-0C6D-453D-8900-3718E864F9DB}" srcOrd="1" destOrd="0" presId="urn:microsoft.com/office/officeart/2005/8/layout/target3"/>
    <dgm:cxn modelId="{B2A2BBFE-CA71-4A70-BF14-2BE4CF2DFE43}" srcId="{DFBECD71-B383-475E-A451-F786A69B5708}" destId="{DE7C3F7A-B298-4970-8C3A-4597A378C8D1}" srcOrd="5" destOrd="0" parTransId="{71EDF5D6-1AB6-4251-8586-80D043BCED92}" sibTransId="{AB816B63-8964-4AB0-B5FB-01A817B4930E}"/>
    <dgm:cxn modelId="{347BD32E-4170-47D7-BCC9-BE8182EBAD42}" srcId="{DFBECD71-B383-475E-A451-F786A69B5708}" destId="{F273DE36-ABBF-4CFC-B6CC-62AC12639077}" srcOrd="2" destOrd="0" parTransId="{DB315A34-6BAB-48C2-8945-3A7DDDBD2D46}" sibTransId="{7125B7C7-0020-4130-A397-C2A229C84086}"/>
    <dgm:cxn modelId="{4A96CC37-ECAD-4567-A5EC-3D434A9285DD}" srcId="{DFBECD71-B383-475E-A451-F786A69B5708}" destId="{9F1A38F0-50B6-45B2-8EEB-24D7CF52F78D}" srcOrd="3" destOrd="0" parTransId="{63F69290-B8AA-43EC-B476-E79BD2ACDB2F}" sibTransId="{49152AA3-D1D6-4F97-9ACD-E77726E8C3F1}"/>
    <dgm:cxn modelId="{408DF141-EC8B-489A-95AF-7F3B85C2EB89}" type="presOf" srcId="{AA15D2DC-1502-4F45-AD2C-F6620A397CE4}" destId="{B9FA2392-9603-4167-9060-E87EA04DE69B}" srcOrd="1" destOrd="0" presId="urn:microsoft.com/office/officeart/2005/8/layout/target3"/>
    <dgm:cxn modelId="{B4454BC5-791B-4754-8A91-CA871F98EA3E}" type="presOf" srcId="{F273DE36-ABBF-4CFC-B6CC-62AC12639077}" destId="{A64B34A9-9577-41B1-9622-C402EB952EE1}" srcOrd="1" destOrd="0" presId="urn:microsoft.com/office/officeart/2005/8/layout/target3"/>
    <dgm:cxn modelId="{8E045D77-0754-4AEC-8ECF-5327910D3B6B}" type="presOf" srcId="{AA15D2DC-1502-4F45-AD2C-F6620A397CE4}" destId="{870A24A7-6D6E-4399-B2ED-B87E3A75EE4A}" srcOrd="0" destOrd="0" presId="urn:microsoft.com/office/officeart/2005/8/layout/target3"/>
    <dgm:cxn modelId="{B659057B-814D-4083-A475-CDE9B70EA365}" type="presOf" srcId="{FEB59427-D97E-4BC9-B4F0-9ACC8DFBFF17}" destId="{721107BA-B6CB-4DC6-9CCC-BA1AF1480022}" srcOrd="1" destOrd="0" presId="urn:microsoft.com/office/officeart/2005/8/layout/target3"/>
    <dgm:cxn modelId="{D134AECD-B3AA-407B-980B-D2310D4AA5F2}" type="presOf" srcId="{FEB59427-D97E-4BC9-B4F0-9ACC8DFBFF17}" destId="{88DD807B-D00F-4DB1-B10A-4866788EFF5E}" srcOrd="0" destOrd="0" presId="urn:microsoft.com/office/officeart/2005/8/layout/target3"/>
    <dgm:cxn modelId="{4F8B5707-DA66-4680-BFDC-3F18AFC11909}" type="presOf" srcId="{DFBECD71-B383-475E-A451-F786A69B5708}" destId="{DB476D82-8F8B-466A-8790-457D2D93A26E}" srcOrd="0" destOrd="0" presId="urn:microsoft.com/office/officeart/2005/8/layout/target3"/>
    <dgm:cxn modelId="{20310477-A574-4513-93B4-51582951BC4C}" srcId="{DFBECD71-B383-475E-A451-F786A69B5708}" destId="{FEB59427-D97E-4BC9-B4F0-9ACC8DFBFF17}" srcOrd="4" destOrd="0" parTransId="{06201141-704C-4F7F-A8CC-2DE830045C32}" sibTransId="{7310DFB8-8DD6-4D92-9DBE-D771A554AE47}"/>
    <dgm:cxn modelId="{E43ED82E-F6E9-4950-8DDB-05F19F1E1986}" type="presOf" srcId="{9F1A38F0-50B6-45B2-8EEB-24D7CF52F78D}" destId="{47A53E42-CD67-4534-A134-5676A3084E89}" srcOrd="0" destOrd="0" presId="urn:microsoft.com/office/officeart/2005/8/layout/target3"/>
    <dgm:cxn modelId="{91AE9447-474A-40A0-8D47-54A18DB58F76}" srcId="{DFBECD71-B383-475E-A451-F786A69B5708}" destId="{DC187E54-9A46-4EF0-93F2-87F69FE8EC65}" srcOrd="6" destOrd="0" parTransId="{9DEA725A-A9C8-497E-8F06-A35EBFBB1CEF}" sibTransId="{C135C7E6-E0D6-4B38-9ABA-393ED1636A6F}"/>
    <dgm:cxn modelId="{5C7F5990-9773-40EF-8F24-64D8EB209C56}" srcId="{DFBECD71-B383-475E-A451-F786A69B5708}" destId="{AA15D2DC-1502-4F45-AD2C-F6620A397CE4}" srcOrd="1" destOrd="0" parTransId="{A4575D6A-3194-45D9-9188-A83703B16430}" sibTransId="{EB3766C1-FDB0-4BB0-AE64-5429D68F22E0}"/>
    <dgm:cxn modelId="{F7E05698-4655-40C9-A4A2-60FE3F65AEA0}" type="presOf" srcId="{F273DE36-ABBF-4CFC-B6CC-62AC12639077}" destId="{79D4EE72-80D2-4586-8D20-1E3A81B1FF88}" srcOrd="0" destOrd="0" presId="urn:microsoft.com/office/officeart/2005/8/layout/target3"/>
    <dgm:cxn modelId="{3B2A924E-8B34-4CEB-8AA3-78F08C477789}" type="presOf" srcId="{2617C8B7-6B2C-48E2-B73C-D10314BB1F49}" destId="{01BF5941-23EE-467F-9083-2D1244993E0C}" srcOrd="1" destOrd="0" presId="urn:microsoft.com/office/officeart/2005/8/layout/target3"/>
    <dgm:cxn modelId="{98B51A48-12F2-4B01-9EC2-06FA100355D4}" srcId="{DFBECD71-B383-475E-A451-F786A69B5708}" destId="{2617C8B7-6B2C-48E2-B73C-D10314BB1F49}" srcOrd="0" destOrd="0" parTransId="{298847AD-ABC6-4886-9A27-069731C5B517}" sibTransId="{CA62974A-BC40-42FC-81E1-A22DB205F0D8}"/>
    <dgm:cxn modelId="{6D2A3BD9-61E9-48DE-A17C-3F22E3BD2CAF}" type="presOf" srcId="{9F1A38F0-50B6-45B2-8EEB-24D7CF52F78D}" destId="{DFE8830D-7E04-4CA9-85D0-4DFEAEAED7F8}" srcOrd="1" destOrd="0" presId="urn:microsoft.com/office/officeart/2005/8/layout/target3"/>
    <dgm:cxn modelId="{D6DA5E3A-A73B-43D2-B2CC-EE978501C681}" type="presOf" srcId="{DC187E54-9A46-4EF0-93F2-87F69FE8EC65}" destId="{02C0F661-BCEC-4EAE-979A-2BC3DB59B5C9}" srcOrd="0" destOrd="0" presId="urn:microsoft.com/office/officeart/2005/8/layout/target3"/>
    <dgm:cxn modelId="{D7FC0F23-8C71-4BFA-B084-9F37697B9308}" type="presOf" srcId="{DE7C3F7A-B298-4970-8C3A-4597A378C8D1}" destId="{B68BCF5A-3542-400C-98A5-4B2DB6D5C196}" srcOrd="0" destOrd="0" presId="urn:microsoft.com/office/officeart/2005/8/layout/target3"/>
    <dgm:cxn modelId="{037FD430-6653-4396-BD29-841E5FBE925E}" type="presOf" srcId="{2617C8B7-6B2C-48E2-B73C-D10314BB1F49}" destId="{9FE1F73B-E3F6-4BAD-9693-75D85FDC65F3}" srcOrd="0" destOrd="0" presId="urn:microsoft.com/office/officeart/2005/8/layout/target3"/>
    <dgm:cxn modelId="{A44F59BD-3FD8-4EA3-9854-EA2F6359B92D}" type="presParOf" srcId="{DB476D82-8F8B-466A-8790-457D2D93A26E}" destId="{A9972868-0C72-4972-BEE1-5CC4DC1CBFFF}" srcOrd="0" destOrd="0" presId="urn:microsoft.com/office/officeart/2005/8/layout/target3"/>
    <dgm:cxn modelId="{4BF6D109-E12F-4B6D-BA9F-B98110850BA2}" type="presParOf" srcId="{DB476D82-8F8B-466A-8790-457D2D93A26E}" destId="{199EEBF9-38E9-42C6-B5E5-7E211A2EA7E3}" srcOrd="1" destOrd="0" presId="urn:microsoft.com/office/officeart/2005/8/layout/target3"/>
    <dgm:cxn modelId="{006D748B-7D43-4344-A94A-64A4C41936AD}" type="presParOf" srcId="{DB476D82-8F8B-466A-8790-457D2D93A26E}" destId="{9FE1F73B-E3F6-4BAD-9693-75D85FDC65F3}" srcOrd="2" destOrd="0" presId="urn:microsoft.com/office/officeart/2005/8/layout/target3"/>
    <dgm:cxn modelId="{B170568A-6C08-4BC2-8838-036A27F4E75E}" type="presParOf" srcId="{DB476D82-8F8B-466A-8790-457D2D93A26E}" destId="{EC793D56-2AEA-41E7-AB67-69F2DD56A4F0}" srcOrd="3" destOrd="0" presId="urn:microsoft.com/office/officeart/2005/8/layout/target3"/>
    <dgm:cxn modelId="{2122A8FF-1A19-48CD-B542-E0816AA61B08}" type="presParOf" srcId="{DB476D82-8F8B-466A-8790-457D2D93A26E}" destId="{4BE3978E-9E0A-4C65-A070-4E0B682E0F17}" srcOrd="4" destOrd="0" presId="urn:microsoft.com/office/officeart/2005/8/layout/target3"/>
    <dgm:cxn modelId="{6882D05C-39C4-49EA-B17F-7A6D651FFB85}" type="presParOf" srcId="{DB476D82-8F8B-466A-8790-457D2D93A26E}" destId="{870A24A7-6D6E-4399-B2ED-B87E3A75EE4A}" srcOrd="5" destOrd="0" presId="urn:microsoft.com/office/officeart/2005/8/layout/target3"/>
    <dgm:cxn modelId="{31D79707-C205-4F0D-838F-BCD1BEBF9B68}" type="presParOf" srcId="{DB476D82-8F8B-466A-8790-457D2D93A26E}" destId="{1E682613-8FA6-4FB0-9538-6DCDFFC2EEA9}" srcOrd="6" destOrd="0" presId="urn:microsoft.com/office/officeart/2005/8/layout/target3"/>
    <dgm:cxn modelId="{D155D446-448F-48AD-A752-901E765D649A}" type="presParOf" srcId="{DB476D82-8F8B-466A-8790-457D2D93A26E}" destId="{72953378-8F1E-4838-8A6B-5B80C9DA3470}" srcOrd="7" destOrd="0" presId="urn:microsoft.com/office/officeart/2005/8/layout/target3"/>
    <dgm:cxn modelId="{2A83192E-37E4-4461-817C-814B56EE7A86}" type="presParOf" srcId="{DB476D82-8F8B-466A-8790-457D2D93A26E}" destId="{79D4EE72-80D2-4586-8D20-1E3A81B1FF88}" srcOrd="8" destOrd="0" presId="urn:microsoft.com/office/officeart/2005/8/layout/target3"/>
    <dgm:cxn modelId="{0B2CEEFE-F786-4418-93B8-541984F55479}" type="presParOf" srcId="{DB476D82-8F8B-466A-8790-457D2D93A26E}" destId="{4D999A18-BC3B-4185-9D77-D19BA17280DA}" srcOrd="9" destOrd="0" presId="urn:microsoft.com/office/officeart/2005/8/layout/target3"/>
    <dgm:cxn modelId="{B0A52CD7-CF02-46D3-BF31-F60331371D46}" type="presParOf" srcId="{DB476D82-8F8B-466A-8790-457D2D93A26E}" destId="{78C5E2FE-1BD4-4D5E-9D65-D181BF80838A}" srcOrd="10" destOrd="0" presId="urn:microsoft.com/office/officeart/2005/8/layout/target3"/>
    <dgm:cxn modelId="{BB869D89-2F25-438D-81E0-1DDD59F1BFA3}" type="presParOf" srcId="{DB476D82-8F8B-466A-8790-457D2D93A26E}" destId="{47A53E42-CD67-4534-A134-5676A3084E89}" srcOrd="11" destOrd="0" presId="urn:microsoft.com/office/officeart/2005/8/layout/target3"/>
    <dgm:cxn modelId="{28DE7DF8-B3E0-478B-AFA5-9D977F35D0BD}" type="presParOf" srcId="{DB476D82-8F8B-466A-8790-457D2D93A26E}" destId="{7133A214-7B3E-4A4D-93B5-B8F6CF5AF2AB}" srcOrd="12" destOrd="0" presId="urn:microsoft.com/office/officeart/2005/8/layout/target3"/>
    <dgm:cxn modelId="{4D325F4B-55D4-47CE-A344-44BB00D722EC}" type="presParOf" srcId="{DB476D82-8F8B-466A-8790-457D2D93A26E}" destId="{4C125BC3-6FE5-401D-B7D0-4B95F4EBEEF3}" srcOrd="13" destOrd="0" presId="urn:microsoft.com/office/officeart/2005/8/layout/target3"/>
    <dgm:cxn modelId="{464405D6-10AD-48EA-AB74-F2CF24174669}" type="presParOf" srcId="{DB476D82-8F8B-466A-8790-457D2D93A26E}" destId="{88DD807B-D00F-4DB1-B10A-4866788EFF5E}" srcOrd="14" destOrd="0" presId="urn:microsoft.com/office/officeart/2005/8/layout/target3"/>
    <dgm:cxn modelId="{05D24BAA-4356-4241-9791-867E0DB18266}" type="presParOf" srcId="{DB476D82-8F8B-466A-8790-457D2D93A26E}" destId="{7904B7B0-3826-46DB-B039-EB998342F2B0}" srcOrd="15" destOrd="0" presId="urn:microsoft.com/office/officeart/2005/8/layout/target3"/>
    <dgm:cxn modelId="{5CDB7B34-6F42-425F-A15F-6A3A089600B1}" type="presParOf" srcId="{DB476D82-8F8B-466A-8790-457D2D93A26E}" destId="{C7F3DD9D-8E37-4F65-8958-D740CC1B7F4D}" srcOrd="16" destOrd="0" presId="urn:microsoft.com/office/officeart/2005/8/layout/target3"/>
    <dgm:cxn modelId="{585ACD55-D585-478C-903B-979303727FE9}" type="presParOf" srcId="{DB476D82-8F8B-466A-8790-457D2D93A26E}" destId="{B68BCF5A-3542-400C-98A5-4B2DB6D5C196}" srcOrd="17" destOrd="0" presId="urn:microsoft.com/office/officeart/2005/8/layout/target3"/>
    <dgm:cxn modelId="{E306DB56-B1E6-4904-836C-3FCFA4C93DB7}" type="presParOf" srcId="{DB476D82-8F8B-466A-8790-457D2D93A26E}" destId="{399C313B-9E41-4D0B-9F08-24B984628503}" srcOrd="18" destOrd="0" presId="urn:microsoft.com/office/officeart/2005/8/layout/target3"/>
    <dgm:cxn modelId="{B8A5A8E9-4154-4CF4-8D69-6C23A59AB75C}" type="presParOf" srcId="{DB476D82-8F8B-466A-8790-457D2D93A26E}" destId="{30DA74F7-9F46-483D-947E-8A4D5D5898A3}" srcOrd="19" destOrd="0" presId="urn:microsoft.com/office/officeart/2005/8/layout/target3"/>
    <dgm:cxn modelId="{F95B09A6-B74A-4AEC-B0B5-A799D8B2A168}" type="presParOf" srcId="{DB476D82-8F8B-466A-8790-457D2D93A26E}" destId="{02C0F661-BCEC-4EAE-979A-2BC3DB59B5C9}" srcOrd="20" destOrd="0" presId="urn:microsoft.com/office/officeart/2005/8/layout/target3"/>
    <dgm:cxn modelId="{381474DE-5E14-4A70-9067-DF62BAAB1961}" type="presParOf" srcId="{DB476D82-8F8B-466A-8790-457D2D93A26E}" destId="{01BF5941-23EE-467F-9083-2D1244993E0C}" srcOrd="21" destOrd="0" presId="urn:microsoft.com/office/officeart/2005/8/layout/target3"/>
    <dgm:cxn modelId="{DD768941-5AF6-463E-8D8D-640FD2F910FE}" type="presParOf" srcId="{DB476D82-8F8B-466A-8790-457D2D93A26E}" destId="{B9FA2392-9603-4167-9060-E87EA04DE69B}" srcOrd="22" destOrd="0" presId="urn:microsoft.com/office/officeart/2005/8/layout/target3"/>
    <dgm:cxn modelId="{CEAF5ACA-660B-4E11-8A5C-B500C8B1B1F0}" type="presParOf" srcId="{DB476D82-8F8B-466A-8790-457D2D93A26E}" destId="{A64B34A9-9577-41B1-9622-C402EB952EE1}" srcOrd="23" destOrd="0" presId="urn:microsoft.com/office/officeart/2005/8/layout/target3"/>
    <dgm:cxn modelId="{01A73D84-EC0B-4F3A-AA93-E3CF707FCE0C}" type="presParOf" srcId="{DB476D82-8F8B-466A-8790-457D2D93A26E}" destId="{DFE8830D-7E04-4CA9-85D0-4DFEAEAED7F8}" srcOrd="24" destOrd="0" presId="urn:microsoft.com/office/officeart/2005/8/layout/target3"/>
    <dgm:cxn modelId="{DD69ADF8-A21A-4A46-98F2-F06C90AAEAD6}" type="presParOf" srcId="{DB476D82-8F8B-466A-8790-457D2D93A26E}" destId="{721107BA-B6CB-4DC6-9CCC-BA1AF1480022}" srcOrd="25" destOrd="0" presId="urn:microsoft.com/office/officeart/2005/8/layout/target3"/>
    <dgm:cxn modelId="{AEEB837E-0901-4A7B-A9FF-40EBECD39839}" type="presParOf" srcId="{DB476D82-8F8B-466A-8790-457D2D93A26E}" destId="{D2354810-0C6D-453D-8900-3718E864F9DB}" srcOrd="26" destOrd="0" presId="urn:microsoft.com/office/officeart/2005/8/layout/target3"/>
    <dgm:cxn modelId="{D3085AC7-E3CF-46B4-83C4-DA3F681387F8}" type="presParOf" srcId="{DB476D82-8F8B-466A-8790-457D2D93A26E}" destId="{5061C4AC-9FF2-4B30-A12A-ADB739C6F10A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46B3BD-7221-4D31-807A-F4F727EC67F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D6D50-BFED-4B2D-9FD7-FF6520AA108F}">
      <dgm:prSet custT="1"/>
      <dgm:spPr/>
      <dgm:t>
        <a:bodyPr/>
        <a:lstStyle/>
        <a:p>
          <a:pPr rtl="0"/>
          <a:r>
            <a:rPr lang="en-US" sz="1400" dirty="0" smtClean="0"/>
            <a:t>We non- </a:t>
          </a:r>
          <a:r>
            <a:rPr lang="en-US" sz="1400" dirty="0" err="1" smtClean="0"/>
            <a:t>dimensionalize</a:t>
          </a:r>
          <a:r>
            <a:rPr lang="en-US" sz="1400" dirty="0" smtClean="0"/>
            <a:t> 1(a-d) </a:t>
          </a:r>
          <a:endParaRPr lang="en-US" sz="1400" dirty="0"/>
        </a:p>
      </dgm:t>
    </dgm:pt>
    <dgm:pt modelId="{FC36787A-B247-4CFF-AF56-CFD8261B4033}" type="parTrans" cxnId="{AC063E4C-04E0-418B-9094-775ACB8BDB78}">
      <dgm:prSet/>
      <dgm:spPr/>
      <dgm:t>
        <a:bodyPr/>
        <a:lstStyle/>
        <a:p>
          <a:endParaRPr lang="en-US"/>
        </a:p>
      </dgm:t>
    </dgm:pt>
    <dgm:pt modelId="{AE6A4236-D2F4-41DC-8F65-3B06ADF67B53}" type="sibTrans" cxnId="{AC063E4C-04E0-418B-9094-775ACB8BDB78}">
      <dgm:prSet/>
      <dgm:spPr/>
      <dgm:t>
        <a:bodyPr/>
        <a:lstStyle/>
        <a:p>
          <a:endParaRPr lang="en-US"/>
        </a:p>
      </dgm:t>
    </dgm:pt>
    <dgm:pt modelId="{7452EDFD-8B4F-4BDF-A736-AA7CD9D6A46D}">
      <dgm:prSet custT="1"/>
      <dgm:spPr/>
      <dgm:t>
        <a:bodyPr/>
        <a:lstStyle/>
        <a:p>
          <a:pPr rtl="0"/>
          <a:r>
            <a:rPr lang="en-US" sz="1400" dirty="0" smtClean="0"/>
            <a:t>We get four  non dimensional equation 2(a-d)</a:t>
          </a:r>
          <a:endParaRPr lang="en-US" sz="1400" dirty="0"/>
        </a:p>
      </dgm:t>
    </dgm:pt>
    <dgm:pt modelId="{3F6786BD-FC2F-4A00-AEB3-678378321366}" type="parTrans" cxnId="{722875C8-0059-4A8C-A6DB-3A29669EE400}">
      <dgm:prSet/>
      <dgm:spPr/>
      <dgm:t>
        <a:bodyPr/>
        <a:lstStyle/>
        <a:p>
          <a:endParaRPr lang="en-US"/>
        </a:p>
      </dgm:t>
    </dgm:pt>
    <dgm:pt modelId="{6D39AF97-583B-465B-85A0-25DFD270AB43}" type="sibTrans" cxnId="{722875C8-0059-4A8C-A6DB-3A29669EE400}">
      <dgm:prSet/>
      <dgm:spPr/>
      <dgm:t>
        <a:bodyPr/>
        <a:lstStyle/>
        <a:p>
          <a:endParaRPr lang="en-US"/>
        </a:p>
      </dgm:t>
    </dgm:pt>
    <dgm:pt modelId="{FC75400F-E9CC-4D2D-9C92-E451AE214D3F}">
      <dgm:prSet custT="1"/>
      <dgm:spPr/>
      <dgm:t>
        <a:bodyPr/>
        <a:lstStyle/>
        <a:p>
          <a:pPr rtl="0"/>
          <a:r>
            <a:rPr lang="en-US" sz="1400" dirty="0" smtClean="0"/>
            <a:t>Using perturbation technique we linearize the PDE,s </a:t>
          </a:r>
          <a:endParaRPr lang="en-US" sz="1400" dirty="0"/>
        </a:p>
      </dgm:t>
    </dgm:pt>
    <dgm:pt modelId="{EC8AB5A4-FE34-4DCB-9179-47105677CEE4}" type="parTrans" cxnId="{6AFA6178-7069-434F-B70D-9B66BD56B56E}">
      <dgm:prSet/>
      <dgm:spPr/>
      <dgm:t>
        <a:bodyPr/>
        <a:lstStyle/>
        <a:p>
          <a:endParaRPr lang="en-US"/>
        </a:p>
      </dgm:t>
    </dgm:pt>
    <dgm:pt modelId="{0FCC8868-6661-449F-9BF7-5FE7BCDAA76B}" type="sibTrans" cxnId="{6AFA6178-7069-434F-B70D-9B66BD56B56E}">
      <dgm:prSet/>
      <dgm:spPr/>
      <dgm:t>
        <a:bodyPr/>
        <a:lstStyle/>
        <a:p>
          <a:endParaRPr lang="en-US"/>
        </a:p>
      </dgm:t>
    </dgm:pt>
    <dgm:pt modelId="{6D9F4DB1-736A-4D16-91D7-13AFA804C01E}">
      <dgm:prSet custT="1"/>
      <dgm:spPr/>
      <dgm:t>
        <a:bodyPr/>
        <a:lstStyle/>
        <a:p>
          <a:pPr rtl="0"/>
          <a:r>
            <a:rPr lang="en-US" sz="1400" dirty="0" smtClean="0"/>
            <a:t>Forming 4x4 determinant , we get the Dispersion relation</a:t>
          </a:r>
          <a:endParaRPr lang="en-US" sz="1400" dirty="0"/>
        </a:p>
      </dgm:t>
    </dgm:pt>
    <dgm:pt modelId="{D69A2AE8-9781-4F52-B358-AF7F068D9D18}" type="parTrans" cxnId="{CBCEF51F-C2C3-4277-BCEA-358BAF089326}">
      <dgm:prSet/>
      <dgm:spPr/>
      <dgm:t>
        <a:bodyPr/>
        <a:lstStyle/>
        <a:p>
          <a:endParaRPr lang="en-US"/>
        </a:p>
      </dgm:t>
    </dgm:pt>
    <dgm:pt modelId="{124F0617-9CCE-4EF7-BD8E-2978F9022380}" type="sibTrans" cxnId="{CBCEF51F-C2C3-4277-BCEA-358BAF089326}">
      <dgm:prSet/>
      <dgm:spPr/>
      <dgm:t>
        <a:bodyPr/>
        <a:lstStyle/>
        <a:p>
          <a:endParaRPr lang="en-US"/>
        </a:p>
      </dgm:t>
    </dgm:pt>
    <dgm:pt modelId="{C89B1B5F-7266-452C-8C49-232F9A80D3CC}" type="pres">
      <dgm:prSet presAssocID="{B046B3BD-7221-4D31-807A-F4F727EC67F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BDD0AD-E8EE-4079-B079-A4CCEA2FE357}" type="pres">
      <dgm:prSet presAssocID="{001D6D50-BFED-4B2D-9FD7-FF6520AA108F}" presName="chaos" presStyleCnt="0"/>
      <dgm:spPr/>
    </dgm:pt>
    <dgm:pt modelId="{C98D263D-9F51-4E02-A181-8A05ED243200}" type="pres">
      <dgm:prSet presAssocID="{001D6D50-BFED-4B2D-9FD7-FF6520AA108F}" presName="parTx1" presStyleLbl="revTx" presStyleIdx="0" presStyleCnt="3" custScaleX="102334" custScaleY="118909"/>
      <dgm:spPr/>
      <dgm:t>
        <a:bodyPr/>
        <a:lstStyle/>
        <a:p>
          <a:endParaRPr lang="en-US"/>
        </a:p>
      </dgm:t>
    </dgm:pt>
    <dgm:pt modelId="{B8BAF024-8A0F-4ED9-A2B8-6B2C7D7682F7}" type="pres">
      <dgm:prSet presAssocID="{001D6D50-BFED-4B2D-9FD7-FF6520AA108F}" presName="c1" presStyleLbl="node1" presStyleIdx="0" presStyleCnt="19"/>
      <dgm:spPr/>
    </dgm:pt>
    <dgm:pt modelId="{45252C08-E858-4E49-9515-B646894EB7BF}" type="pres">
      <dgm:prSet presAssocID="{001D6D50-BFED-4B2D-9FD7-FF6520AA108F}" presName="c2" presStyleLbl="node1" presStyleIdx="1" presStyleCnt="19"/>
      <dgm:spPr/>
    </dgm:pt>
    <dgm:pt modelId="{9A9EFF2F-8709-4447-8F61-4ABA47CD5127}" type="pres">
      <dgm:prSet presAssocID="{001D6D50-BFED-4B2D-9FD7-FF6520AA108F}" presName="c3" presStyleLbl="node1" presStyleIdx="2" presStyleCnt="19"/>
      <dgm:spPr/>
    </dgm:pt>
    <dgm:pt modelId="{E628D74F-835F-4F24-9F0D-C8D980937D27}" type="pres">
      <dgm:prSet presAssocID="{001D6D50-BFED-4B2D-9FD7-FF6520AA108F}" presName="c4" presStyleLbl="node1" presStyleIdx="3" presStyleCnt="19"/>
      <dgm:spPr/>
    </dgm:pt>
    <dgm:pt modelId="{FAE18A58-4117-49E1-9CC9-5C61BF571E05}" type="pres">
      <dgm:prSet presAssocID="{001D6D50-BFED-4B2D-9FD7-FF6520AA108F}" presName="c5" presStyleLbl="node1" presStyleIdx="4" presStyleCnt="19"/>
      <dgm:spPr/>
    </dgm:pt>
    <dgm:pt modelId="{350A6797-F0B4-4B38-BCB3-46520FD2A9F8}" type="pres">
      <dgm:prSet presAssocID="{001D6D50-BFED-4B2D-9FD7-FF6520AA108F}" presName="c6" presStyleLbl="node1" presStyleIdx="5" presStyleCnt="19"/>
      <dgm:spPr/>
    </dgm:pt>
    <dgm:pt modelId="{40642765-5F6B-4138-85DB-F76C729868E7}" type="pres">
      <dgm:prSet presAssocID="{001D6D50-BFED-4B2D-9FD7-FF6520AA108F}" presName="c7" presStyleLbl="node1" presStyleIdx="6" presStyleCnt="19"/>
      <dgm:spPr/>
    </dgm:pt>
    <dgm:pt modelId="{9BFE6279-38B8-427C-B4F4-2F892E527410}" type="pres">
      <dgm:prSet presAssocID="{001D6D50-BFED-4B2D-9FD7-FF6520AA108F}" presName="c8" presStyleLbl="node1" presStyleIdx="7" presStyleCnt="19"/>
      <dgm:spPr/>
    </dgm:pt>
    <dgm:pt modelId="{FC172831-D67A-40D4-B557-6398067C00E9}" type="pres">
      <dgm:prSet presAssocID="{001D6D50-BFED-4B2D-9FD7-FF6520AA108F}" presName="c9" presStyleLbl="node1" presStyleIdx="8" presStyleCnt="19"/>
      <dgm:spPr/>
    </dgm:pt>
    <dgm:pt modelId="{CF5CA602-EB69-4442-919B-303C50F92F98}" type="pres">
      <dgm:prSet presAssocID="{001D6D50-BFED-4B2D-9FD7-FF6520AA108F}" presName="c10" presStyleLbl="node1" presStyleIdx="9" presStyleCnt="19"/>
      <dgm:spPr/>
    </dgm:pt>
    <dgm:pt modelId="{0CB2AFAB-8141-4515-A5FD-66E51E1CE024}" type="pres">
      <dgm:prSet presAssocID="{001D6D50-BFED-4B2D-9FD7-FF6520AA108F}" presName="c11" presStyleLbl="node1" presStyleIdx="10" presStyleCnt="19"/>
      <dgm:spPr/>
    </dgm:pt>
    <dgm:pt modelId="{BBA5B1A1-2EEB-449D-BB2C-5F23D72DB1CC}" type="pres">
      <dgm:prSet presAssocID="{001D6D50-BFED-4B2D-9FD7-FF6520AA108F}" presName="c12" presStyleLbl="node1" presStyleIdx="11" presStyleCnt="19"/>
      <dgm:spPr/>
    </dgm:pt>
    <dgm:pt modelId="{639D6A25-681B-42D2-BC5E-C63ED4501BAE}" type="pres">
      <dgm:prSet presAssocID="{001D6D50-BFED-4B2D-9FD7-FF6520AA108F}" presName="c13" presStyleLbl="node1" presStyleIdx="12" presStyleCnt="19"/>
      <dgm:spPr/>
    </dgm:pt>
    <dgm:pt modelId="{45A4A5DA-0F39-4527-8C16-37A15E90AFBE}" type="pres">
      <dgm:prSet presAssocID="{001D6D50-BFED-4B2D-9FD7-FF6520AA108F}" presName="c14" presStyleLbl="node1" presStyleIdx="13" presStyleCnt="19"/>
      <dgm:spPr/>
    </dgm:pt>
    <dgm:pt modelId="{1A2F0434-A887-4062-BF7D-277ECDE6E16C}" type="pres">
      <dgm:prSet presAssocID="{001D6D50-BFED-4B2D-9FD7-FF6520AA108F}" presName="c15" presStyleLbl="node1" presStyleIdx="14" presStyleCnt="19"/>
      <dgm:spPr/>
    </dgm:pt>
    <dgm:pt modelId="{5EC70AFE-D02E-46CA-BAF7-2B8E26558BFA}" type="pres">
      <dgm:prSet presAssocID="{001D6D50-BFED-4B2D-9FD7-FF6520AA108F}" presName="c16" presStyleLbl="node1" presStyleIdx="15" presStyleCnt="19"/>
      <dgm:spPr/>
    </dgm:pt>
    <dgm:pt modelId="{F7AF1207-278C-48E8-86B2-6B886F487D7F}" type="pres">
      <dgm:prSet presAssocID="{001D6D50-BFED-4B2D-9FD7-FF6520AA108F}" presName="c17" presStyleLbl="node1" presStyleIdx="16" presStyleCnt="19"/>
      <dgm:spPr/>
    </dgm:pt>
    <dgm:pt modelId="{FBD73712-475A-4BD3-A716-9E6E8FEB8482}" type="pres">
      <dgm:prSet presAssocID="{001D6D50-BFED-4B2D-9FD7-FF6520AA108F}" presName="c18" presStyleLbl="node1" presStyleIdx="17" presStyleCnt="19"/>
      <dgm:spPr/>
    </dgm:pt>
    <dgm:pt modelId="{00339960-9134-40B3-AB9C-448A70EA6F15}" type="pres">
      <dgm:prSet presAssocID="{AE6A4236-D2F4-41DC-8F65-3B06ADF67B53}" presName="chevronComposite1" presStyleCnt="0"/>
      <dgm:spPr/>
    </dgm:pt>
    <dgm:pt modelId="{1F908E20-F325-4910-89DB-A018D6B85FD8}" type="pres">
      <dgm:prSet presAssocID="{AE6A4236-D2F4-41DC-8F65-3B06ADF67B53}" presName="chevron1" presStyleLbl="sibTrans2D1" presStyleIdx="0" presStyleCnt="3"/>
      <dgm:spPr/>
    </dgm:pt>
    <dgm:pt modelId="{8F94F05B-122D-4C43-B34E-133CFD2ADB9C}" type="pres">
      <dgm:prSet presAssocID="{AE6A4236-D2F4-41DC-8F65-3B06ADF67B53}" presName="spChevron1" presStyleCnt="0"/>
      <dgm:spPr/>
    </dgm:pt>
    <dgm:pt modelId="{1DC04CA5-AC8E-4A31-8CE8-8C6C98D8BC8B}" type="pres">
      <dgm:prSet presAssocID="{7452EDFD-8B4F-4BDF-A736-AA7CD9D6A46D}" presName="middle" presStyleCnt="0"/>
      <dgm:spPr/>
    </dgm:pt>
    <dgm:pt modelId="{C068BBE6-3810-4739-ADD4-729C7BF26E06}" type="pres">
      <dgm:prSet presAssocID="{7452EDFD-8B4F-4BDF-A736-AA7CD9D6A46D}" presName="parTxMid" presStyleLbl="revTx" presStyleIdx="1" presStyleCnt="3"/>
      <dgm:spPr/>
      <dgm:t>
        <a:bodyPr/>
        <a:lstStyle/>
        <a:p>
          <a:endParaRPr lang="en-US"/>
        </a:p>
      </dgm:t>
    </dgm:pt>
    <dgm:pt modelId="{3867A1D0-08FA-4E73-864C-B5523E807C9A}" type="pres">
      <dgm:prSet presAssocID="{7452EDFD-8B4F-4BDF-A736-AA7CD9D6A46D}" presName="spMid" presStyleCnt="0"/>
      <dgm:spPr/>
    </dgm:pt>
    <dgm:pt modelId="{204044D2-9030-4E92-8F2D-C4AAC6D8A257}" type="pres">
      <dgm:prSet presAssocID="{6D39AF97-583B-465B-85A0-25DFD270AB43}" presName="chevronComposite1" presStyleCnt="0"/>
      <dgm:spPr/>
    </dgm:pt>
    <dgm:pt modelId="{CE0082B6-F1A1-4E80-90C3-2AA14197F477}" type="pres">
      <dgm:prSet presAssocID="{6D39AF97-583B-465B-85A0-25DFD270AB43}" presName="chevron1" presStyleLbl="sibTrans2D1" presStyleIdx="1" presStyleCnt="3"/>
      <dgm:spPr/>
    </dgm:pt>
    <dgm:pt modelId="{52803B4B-D64E-48F9-B48A-F70C3787642D}" type="pres">
      <dgm:prSet presAssocID="{6D39AF97-583B-465B-85A0-25DFD270AB43}" presName="spChevron1" presStyleCnt="0"/>
      <dgm:spPr/>
    </dgm:pt>
    <dgm:pt modelId="{8787A8CA-9AA7-4D24-9552-6CBFFC4323A9}" type="pres">
      <dgm:prSet presAssocID="{FC75400F-E9CC-4D2D-9C92-E451AE214D3F}" presName="middle" presStyleCnt="0"/>
      <dgm:spPr/>
    </dgm:pt>
    <dgm:pt modelId="{260826AF-F3DC-4C46-9896-E16593EB343D}" type="pres">
      <dgm:prSet presAssocID="{FC75400F-E9CC-4D2D-9C92-E451AE214D3F}" presName="parTxMid" presStyleLbl="revTx" presStyleIdx="2" presStyleCnt="3"/>
      <dgm:spPr/>
      <dgm:t>
        <a:bodyPr/>
        <a:lstStyle/>
        <a:p>
          <a:endParaRPr lang="en-US"/>
        </a:p>
      </dgm:t>
    </dgm:pt>
    <dgm:pt modelId="{6E4B8B85-A751-4E4A-93C4-294C075AC648}" type="pres">
      <dgm:prSet presAssocID="{FC75400F-E9CC-4D2D-9C92-E451AE214D3F}" presName="spMid" presStyleCnt="0"/>
      <dgm:spPr/>
    </dgm:pt>
    <dgm:pt modelId="{1E9CFD56-6123-4B80-AD75-38069D1A1244}" type="pres">
      <dgm:prSet presAssocID="{0FCC8868-6661-449F-9BF7-5FE7BCDAA76B}" presName="chevronComposite1" presStyleCnt="0"/>
      <dgm:spPr/>
    </dgm:pt>
    <dgm:pt modelId="{4B2D0B11-1866-4B17-8451-6CF336314F43}" type="pres">
      <dgm:prSet presAssocID="{0FCC8868-6661-449F-9BF7-5FE7BCDAA76B}" presName="chevron1" presStyleLbl="sibTrans2D1" presStyleIdx="2" presStyleCnt="3"/>
      <dgm:spPr/>
    </dgm:pt>
    <dgm:pt modelId="{98888D92-E5C4-43C4-8116-CBBDB57BE7F4}" type="pres">
      <dgm:prSet presAssocID="{0FCC8868-6661-449F-9BF7-5FE7BCDAA76B}" presName="spChevron1" presStyleCnt="0"/>
      <dgm:spPr/>
    </dgm:pt>
    <dgm:pt modelId="{16618A87-5C0B-414D-84FD-786941D8F5E7}" type="pres">
      <dgm:prSet presAssocID="{6D9F4DB1-736A-4D16-91D7-13AFA804C01E}" presName="last" presStyleCnt="0"/>
      <dgm:spPr/>
    </dgm:pt>
    <dgm:pt modelId="{B41271E4-E109-4586-8C4A-03CB2321F18A}" type="pres">
      <dgm:prSet presAssocID="{6D9F4DB1-736A-4D16-91D7-13AFA804C01E}" presName="circleTx" presStyleLbl="node1" presStyleIdx="18" presStyleCnt="19" custScaleX="111526" custScaleY="107469" custLinFactNeighborX="-3559" custLinFactNeighborY="-3461"/>
      <dgm:spPr/>
      <dgm:t>
        <a:bodyPr/>
        <a:lstStyle/>
        <a:p>
          <a:endParaRPr lang="en-US"/>
        </a:p>
      </dgm:t>
    </dgm:pt>
    <dgm:pt modelId="{CB11C734-DA83-4567-BB48-82376DD7760F}" type="pres">
      <dgm:prSet presAssocID="{6D9F4DB1-736A-4D16-91D7-13AFA804C01E}" presName="spN" presStyleCnt="0"/>
      <dgm:spPr/>
    </dgm:pt>
  </dgm:ptLst>
  <dgm:cxnLst>
    <dgm:cxn modelId="{412E09FB-3806-45DB-8344-C382C8CA3686}" type="presOf" srcId="{B046B3BD-7221-4D31-807A-F4F727EC67F5}" destId="{C89B1B5F-7266-452C-8C49-232F9A80D3CC}" srcOrd="0" destOrd="0" presId="urn:microsoft.com/office/officeart/2009/3/layout/RandomtoResultProcess"/>
    <dgm:cxn modelId="{2C98FA63-35A3-47A5-BA7A-E10E2C9BD489}" type="presOf" srcId="{6D9F4DB1-736A-4D16-91D7-13AFA804C01E}" destId="{B41271E4-E109-4586-8C4A-03CB2321F18A}" srcOrd="0" destOrd="0" presId="urn:microsoft.com/office/officeart/2009/3/layout/RandomtoResultProcess"/>
    <dgm:cxn modelId="{722875C8-0059-4A8C-A6DB-3A29669EE400}" srcId="{B046B3BD-7221-4D31-807A-F4F727EC67F5}" destId="{7452EDFD-8B4F-4BDF-A736-AA7CD9D6A46D}" srcOrd="1" destOrd="0" parTransId="{3F6786BD-FC2F-4A00-AEB3-678378321366}" sibTransId="{6D39AF97-583B-465B-85A0-25DFD270AB43}"/>
    <dgm:cxn modelId="{6EF0A83D-F754-4DFD-BCB4-C0D1906BD813}" type="presOf" srcId="{FC75400F-E9CC-4D2D-9C92-E451AE214D3F}" destId="{260826AF-F3DC-4C46-9896-E16593EB343D}" srcOrd="0" destOrd="0" presId="urn:microsoft.com/office/officeart/2009/3/layout/RandomtoResultProcess"/>
    <dgm:cxn modelId="{6AFA6178-7069-434F-B70D-9B66BD56B56E}" srcId="{B046B3BD-7221-4D31-807A-F4F727EC67F5}" destId="{FC75400F-E9CC-4D2D-9C92-E451AE214D3F}" srcOrd="2" destOrd="0" parTransId="{EC8AB5A4-FE34-4DCB-9179-47105677CEE4}" sibTransId="{0FCC8868-6661-449F-9BF7-5FE7BCDAA76B}"/>
    <dgm:cxn modelId="{CBCEF51F-C2C3-4277-BCEA-358BAF089326}" srcId="{B046B3BD-7221-4D31-807A-F4F727EC67F5}" destId="{6D9F4DB1-736A-4D16-91D7-13AFA804C01E}" srcOrd="3" destOrd="0" parTransId="{D69A2AE8-9781-4F52-B358-AF7F068D9D18}" sibTransId="{124F0617-9CCE-4EF7-BD8E-2978F9022380}"/>
    <dgm:cxn modelId="{AC063E4C-04E0-418B-9094-775ACB8BDB78}" srcId="{B046B3BD-7221-4D31-807A-F4F727EC67F5}" destId="{001D6D50-BFED-4B2D-9FD7-FF6520AA108F}" srcOrd="0" destOrd="0" parTransId="{FC36787A-B247-4CFF-AF56-CFD8261B4033}" sibTransId="{AE6A4236-D2F4-41DC-8F65-3B06ADF67B53}"/>
    <dgm:cxn modelId="{7FB3F39A-7C2D-481E-AFDA-C99E05AD704F}" type="presOf" srcId="{001D6D50-BFED-4B2D-9FD7-FF6520AA108F}" destId="{C98D263D-9F51-4E02-A181-8A05ED243200}" srcOrd="0" destOrd="0" presId="urn:microsoft.com/office/officeart/2009/3/layout/RandomtoResultProcess"/>
    <dgm:cxn modelId="{04BBF95F-B79D-46F7-905A-4768918EB87F}" type="presOf" srcId="{7452EDFD-8B4F-4BDF-A736-AA7CD9D6A46D}" destId="{C068BBE6-3810-4739-ADD4-729C7BF26E06}" srcOrd="0" destOrd="0" presId="urn:microsoft.com/office/officeart/2009/3/layout/RandomtoResultProcess"/>
    <dgm:cxn modelId="{155E7BF4-37B1-4698-87E5-435E34F8383E}" type="presParOf" srcId="{C89B1B5F-7266-452C-8C49-232F9A80D3CC}" destId="{FDBDD0AD-E8EE-4079-B079-A4CCEA2FE357}" srcOrd="0" destOrd="0" presId="urn:microsoft.com/office/officeart/2009/3/layout/RandomtoResultProcess"/>
    <dgm:cxn modelId="{CA658749-4FFC-4BA7-B9F4-8F6BE5C5BE4E}" type="presParOf" srcId="{FDBDD0AD-E8EE-4079-B079-A4CCEA2FE357}" destId="{C98D263D-9F51-4E02-A181-8A05ED243200}" srcOrd="0" destOrd="0" presId="urn:microsoft.com/office/officeart/2009/3/layout/RandomtoResultProcess"/>
    <dgm:cxn modelId="{6CF0A3A3-A0B2-4F73-AD0E-03DED0BD14F5}" type="presParOf" srcId="{FDBDD0AD-E8EE-4079-B079-A4CCEA2FE357}" destId="{B8BAF024-8A0F-4ED9-A2B8-6B2C7D7682F7}" srcOrd="1" destOrd="0" presId="urn:microsoft.com/office/officeart/2009/3/layout/RandomtoResultProcess"/>
    <dgm:cxn modelId="{9DE8DD33-931B-41D7-973F-DAF09E644C00}" type="presParOf" srcId="{FDBDD0AD-E8EE-4079-B079-A4CCEA2FE357}" destId="{45252C08-E858-4E49-9515-B646894EB7BF}" srcOrd="2" destOrd="0" presId="urn:microsoft.com/office/officeart/2009/3/layout/RandomtoResultProcess"/>
    <dgm:cxn modelId="{599B9DD0-CBBF-4FF0-8563-540C4B00D63C}" type="presParOf" srcId="{FDBDD0AD-E8EE-4079-B079-A4CCEA2FE357}" destId="{9A9EFF2F-8709-4447-8F61-4ABA47CD5127}" srcOrd="3" destOrd="0" presId="urn:microsoft.com/office/officeart/2009/3/layout/RandomtoResultProcess"/>
    <dgm:cxn modelId="{AE1F0A10-833C-4BA2-9B04-7127B2B3F4E0}" type="presParOf" srcId="{FDBDD0AD-E8EE-4079-B079-A4CCEA2FE357}" destId="{E628D74F-835F-4F24-9F0D-C8D980937D27}" srcOrd="4" destOrd="0" presId="urn:microsoft.com/office/officeart/2009/3/layout/RandomtoResultProcess"/>
    <dgm:cxn modelId="{7CFE8030-C98E-492A-9470-70DA73726973}" type="presParOf" srcId="{FDBDD0AD-E8EE-4079-B079-A4CCEA2FE357}" destId="{FAE18A58-4117-49E1-9CC9-5C61BF571E05}" srcOrd="5" destOrd="0" presId="urn:microsoft.com/office/officeart/2009/3/layout/RandomtoResultProcess"/>
    <dgm:cxn modelId="{A5503DB6-B090-46F1-80FA-88D18F8D55DC}" type="presParOf" srcId="{FDBDD0AD-E8EE-4079-B079-A4CCEA2FE357}" destId="{350A6797-F0B4-4B38-BCB3-46520FD2A9F8}" srcOrd="6" destOrd="0" presId="urn:microsoft.com/office/officeart/2009/3/layout/RandomtoResultProcess"/>
    <dgm:cxn modelId="{934A24E3-B12E-4F09-96EB-B78C6DB7E704}" type="presParOf" srcId="{FDBDD0AD-E8EE-4079-B079-A4CCEA2FE357}" destId="{40642765-5F6B-4138-85DB-F76C729868E7}" srcOrd="7" destOrd="0" presId="urn:microsoft.com/office/officeart/2009/3/layout/RandomtoResultProcess"/>
    <dgm:cxn modelId="{2C103C97-C383-4B71-A9D9-2295DD552292}" type="presParOf" srcId="{FDBDD0AD-E8EE-4079-B079-A4CCEA2FE357}" destId="{9BFE6279-38B8-427C-B4F4-2F892E527410}" srcOrd="8" destOrd="0" presId="urn:microsoft.com/office/officeart/2009/3/layout/RandomtoResultProcess"/>
    <dgm:cxn modelId="{F4F29D23-5EB4-4DC6-8618-25992E7BF721}" type="presParOf" srcId="{FDBDD0AD-E8EE-4079-B079-A4CCEA2FE357}" destId="{FC172831-D67A-40D4-B557-6398067C00E9}" srcOrd="9" destOrd="0" presId="urn:microsoft.com/office/officeart/2009/3/layout/RandomtoResultProcess"/>
    <dgm:cxn modelId="{EBCB981A-E7E8-4307-9A85-5815AE7059A3}" type="presParOf" srcId="{FDBDD0AD-E8EE-4079-B079-A4CCEA2FE357}" destId="{CF5CA602-EB69-4442-919B-303C50F92F98}" srcOrd="10" destOrd="0" presId="urn:microsoft.com/office/officeart/2009/3/layout/RandomtoResultProcess"/>
    <dgm:cxn modelId="{6E572B70-EBBA-4EBA-81F6-A96EBA2CCE44}" type="presParOf" srcId="{FDBDD0AD-E8EE-4079-B079-A4CCEA2FE357}" destId="{0CB2AFAB-8141-4515-A5FD-66E51E1CE024}" srcOrd="11" destOrd="0" presId="urn:microsoft.com/office/officeart/2009/3/layout/RandomtoResultProcess"/>
    <dgm:cxn modelId="{17C7CA34-B1F9-492F-A6B9-C772331F46DA}" type="presParOf" srcId="{FDBDD0AD-E8EE-4079-B079-A4CCEA2FE357}" destId="{BBA5B1A1-2EEB-449D-BB2C-5F23D72DB1CC}" srcOrd="12" destOrd="0" presId="urn:microsoft.com/office/officeart/2009/3/layout/RandomtoResultProcess"/>
    <dgm:cxn modelId="{C68EAB43-1CC3-4A7C-BD73-66A6BCBC12C9}" type="presParOf" srcId="{FDBDD0AD-E8EE-4079-B079-A4CCEA2FE357}" destId="{639D6A25-681B-42D2-BC5E-C63ED4501BAE}" srcOrd="13" destOrd="0" presId="urn:microsoft.com/office/officeart/2009/3/layout/RandomtoResultProcess"/>
    <dgm:cxn modelId="{B59D49C9-B2A6-4105-BC8A-1B59B1C7B48F}" type="presParOf" srcId="{FDBDD0AD-E8EE-4079-B079-A4CCEA2FE357}" destId="{45A4A5DA-0F39-4527-8C16-37A15E90AFBE}" srcOrd="14" destOrd="0" presId="urn:microsoft.com/office/officeart/2009/3/layout/RandomtoResultProcess"/>
    <dgm:cxn modelId="{897F6B81-5F6C-47F3-B5E4-1AAD5F01250C}" type="presParOf" srcId="{FDBDD0AD-E8EE-4079-B079-A4CCEA2FE357}" destId="{1A2F0434-A887-4062-BF7D-277ECDE6E16C}" srcOrd="15" destOrd="0" presId="urn:microsoft.com/office/officeart/2009/3/layout/RandomtoResultProcess"/>
    <dgm:cxn modelId="{0CCBD28E-A187-4535-A349-EA3AFFEC8DFD}" type="presParOf" srcId="{FDBDD0AD-E8EE-4079-B079-A4CCEA2FE357}" destId="{5EC70AFE-D02E-46CA-BAF7-2B8E26558BFA}" srcOrd="16" destOrd="0" presId="urn:microsoft.com/office/officeart/2009/3/layout/RandomtoResultProcess"/>
    <dgm:cxn modelId="{622D4F51-A968-4093-AEAA-C6C546E3DCC6}" type="presParOf" srcId="{FDBDD0AD-E8EE-4079-B079-A4CCEA2FE357}" destId="{F7AF1207-278C-48E8-86B2-6B886F487D7F}" srcOrd="17" destOrd="0" presId="urn:microsoft.com/office/officeart/2009/3/layout/RandomtoResultProcess"/>
    <dgm:cxn modelId="{2B4643DE-B7FE-4784-B77F-8E30099FC193}" type="presParOf" srcId="{FDBDD0AD-E8EE-4079-B079-A4CCEA2FE357}" destId="{FBD73712-475A-4BD3-A716-9E6E8FEB8482}" srcOrd="18" destOrd="0" presId="urn:microsoft.com/office/officeart/2009/3/layout/RandomtoResultProcess"/>
    <dgm:cxn modelId="{A873391F-F640-4A7B-981F-E3CD499B12B7}" type="presParOf" srcId="{C89B1B5F-7266-452C-8C49-232F9A80D3CC}" destId="{00339960-9134-40B3-AB9C-448A70EA6F15}" srcOrd="1" destOrd="0" presId="urn:microsoft.com/office/officeart/2009/3/layout/RandomtoResultProcess"/>
    <dgm:cxn modelId="{31B6B7B7-5DFD-4F4E-B71E-68E9E07E1013}" type="presParOf" srcId="{00339960-9134-40B3-AB9C-448A70EA6F15}" destId="{1F908E20-F325-4910-89DB-A018D6B85FD8}" srcOrd="0" destOrd="0" presId="urn:microsoft.com/office/officeart/2009/3/layout/RandomtoResultProcess"/>
    <dgm:cxn modelId="{8D05BA7C-0AE6-4959-BF12-E8CE544EE4A5}" type="presParOf" srcId="{00339960-9134-40B3-AB9C-448A70EA6F15}" destId="{8F94F05B-122D-4C43-B34E-133CFD2ADB9C}" srcOrd="1" destOrd="0" presId="urn:microsoft.com/office/officeart/2009/3/layout/RandomtoResultProcess"/>
    <dgm:cxn modelId="{4D7377D4-2CA7-4462-889A-9039A5E1BE93}" type="presParOf" srcId="{C89B1B5F-7266-452C-8C49-232F9A80D3CC}" destId="{1DC04CA5-AC8E-4A31-8CE8-8C6C98D8BC8B}" srcOrd="2" destOrd="0" presId="urn:microsoft.com/office/officeart/2009/3/layout/RandomtoResultProcess"/>
    <dgm:cxn modelId="{C4D0BC70-D064-44B5-ABF0-F5772770A6D8}" type="presParOf" srcId="{1DC04CA5-AC8E-4A31-8CE8-8C6C98D8BC8B}" destId="{C068BBE6-3810-4739-ADD4-729C7BF26E06}" srcOrd="0" destOrd="0" presId="urn:microsoft.com/office/officeart/2009/3/layout/RandomtoResultProcess"/>
    <dgm:cxn modelId="{2210802F-FD45-47FC-B01B-3F00481FF7F0}" type="presParOf" srcId="{1DC04CA5-AC8E-4A31-8CE8-8C6C98D8BC8B}" destId="{3867A1D0-08FA-4E73-864C-B5523E807C9A}" srcOrd="1" destOrd="0" presId="urn:microsoft.com/office/officeart/2009/3/layout/RandomtoResultProcess"/>
    <dgm:cxn modelId="{61CBFDA8-60FB-435D-928B-016F3430969C}" type="presParOf" srcId="{C89B1B5F-7266-452C-8C49-232F9A80D3CC}" destId="{204044D2-9030-4E92-8F2D-C4AAC6D8A257}" srcOrd="3" destOrd="0" presId="urn:microsoft.com/office/officeart/2009/3/layout/RandomtoResultProcess"/>
    <dgm:cxn modelId="{68967277-EBAD-446C-8DC2-9F3DA67186FC}" type="presParOf" srcId="{204044D2-9030-4E92-8F2D-C4AAC6D8A257}" destId="{CE0082B6-F1A1-4E80-90C3-2AA14197F477}" srcOrd="0" destOrd="0" presId="urn:microsoft.com/office/officeart/2009/3/layout/RandomtoResultProcess"/>
    <dgm:cxn modelId="{84D399B0-20EC-40CB-A90F-F1E5571C3506}" type="presParOf" srcId="{204044D2-9030-4E92-8F2D-C4AAC6D8A257}" destId="{52803B4B-D64E-48F9-B48A-F70C3787642D}" srcOrd="1" destOrd="0" presId="urn:microsoft.com/office/officeart/2009/3/layout/RandomtoResultProcess"/>
    <dgm:cxn modelId="{A1B41FB7-14B2-4099-8B4C-2123BEA6F775}" type="presParOf" srcId="{C89B1B5F-7266-452C-8C49-232F9A80D3CC}" destId="{8787A8CA-9AA7-4D24-9552-6CBFFC4323A9}" srcOrd="4" destOrd="0" presId="urn:microsoft.com/office/officeart/2009/3/layout/RandomtoResultProcess"/>
    <dgm:cxn modelId="{6E3B5ACD-48E0-4015-B317-E32771CC15AA}" type="presParOf" srcId="{8787A8CA-9AA7-4D24-9552-6CBFFC4323A9}" destId="{260826AF-F3DC-4C46-9896-E16593EB343D}" srcOrd="0" destOrd="0" presId="urn:microsoft.com/office/officeart/2009/3/layout/RandomtoResultProcess"/>
    <dgm:cxn modelId="{6548AA1A-EE98-4DB9-9D2B-A3F5B8E1B9E6}" type="presParOf" srcId="{8787A8CA-9AA7-4D24-9552-6CBFFC4323A9}" destId="{6E4B8B85-A751-4E4A-93C4-294C075AC648}" srcOrd="1" destOrd="0" presId="urn:microsoft.com/office/officeart/2009/3/layout/RandomtoResultProcess"/>
    <dgm:cxn modelId="{ADEB52A2-42A9-4D48-88C9-55E895AA8877}" type="presParOf" srcId="{C89B1B5F-7266-452C-8C49-232F9A80D3CC}" destId="{1E9CFD56-6123-4B80-AD75-38069D1A1244}" srcOrd="5" destOrd="0" presId="urn:microsoft.com/office/officeart/2009/3/layout/RandomtoResultProcess"/>
    <dgm:cxn modelId="{ABCE5656-47BE-4812-9521-4C839DAA4177}" type="presParOf" srcId="{1E9CFD56-6123-4B80-AD75-38069D1A1244}" destId="{4B2D0B11-1866-4B17-8451-6CF336314F43}" srcOrd="0" destOrd="0" presId="urn:microsoft.com/office/officeart/2009/3/layout/RandomtoResultProcess"/>
    <dgm:cxn modelId="{EAB4ABDF-0F46-4ADD-AB0F-FF72225991A8}" type="presParOf" srcId="{1E9CFD56-6123-4B80-AD75-38069D1A1244}" destId="{98888D92-E5C4-43C4-8116-CBBDB57BE7F4}" srcOrd="1" destOrd="0" presId="urn:microsoft.com/office/officeart/2009/3/layout/RandomtoResultProcess"/>
    <dgm:cxn modelId="{3FB698FB-0933-49CF-BBED-C40AC5638F70}" type="presParOf" srcId="{C89B1B5F-7266-452C-8C49-232F9A80D3CC}" destId="{16618A87-5C0B-414D-84FD-786941D8F5E7}" srcOrd="6" destOrd="0" presId="urn:microsoft.com/office/officeart/2009/3/layout/RandomtoResultProcess"/>
    <dgm:cxn modelId="{DE4D3A0C-7734-4503-BAF9-D042E9F6118C}" type="presParOf" srcId="{16618A87-5C0B-414D-84FD-786941D8F5E7}" destId="{B41271E4-E109-4586-8C4A-03CB2321F18A}" srcOrd="0" destOrd="0" presId="urn:microsoft.com/office/officeart/2009/3/layout/RandomtoResultProcess"/>
    <dgm:cxn modelId="{B613A7A7-106B-4704-BEE5-026C30D43237}" type="presParOf" srcId="{16618A87-5C0B-414D-84FD-786941D8F5E7}" destId="{CB11C734-DA83-4567-BB48-82376DD7760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0B66A-826E-45E0-AF11-C326077DFBEF}">
      <dsp:nvSpPr>
        <dsp:cNvPr id="0" name=""/>
        <dsp:cNvSpPr/>
      </dsp:nvSpPr>
      <dsp:spPr>
        <a:xfrm>
          <a:off x="0" y="0"/>
          <a:ext cx="6400800" cy="30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Modeling instabilities of the Electro spinning process</a:t>
          </a:r>
          <a:endParaRPr lang="en-US" sz="3000" kern="1200" dirty="0"/>
        </a:p>
      </dsp:txBody>
      <dsp:txXfrm>
        <a:off x="0" y="1219200"/>
        <a:ext cx="6400800" cy="1219200"/>
      </dsp:txXfrm>
    </dsp:sp>
    <dsp:sp modelId="{AAC4A49A-9EBF-4455-8970-F17D765599DC}">
      <dsp:nvSpPr>
        <dsp:cNvPr id="0" name=""/>
        <dsp:cNvSpPr/>
      </dsp:nvSpPr>
      <dsp:spPr>
        <a:xfrm>
          <a:off x="2671664" y="311021"/>
          <a:ext cx="1014984" cy="10149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8EB00-C25E-4E5E-ABA8-17ABE8F26C1B}">
      <dsp:nvSpPr>
        <dsp:cNvPr id="0" name=""/>
        <dsp:cNvSpPr/>
      </dsp:nvSpPr>
      <dsp:spPr>
        <a:xfrm>
          <a:off x="256031" y="2438400"/>
          <a:ext cx="5888736" cy="4572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A72EC-A125-49C4-AEA9-DC140BDCE4F0}">
      <dsp:nvSpPr>
        <dsp:cNvPr id="0" name=""/>
        <dsp:cNvSpPr/>
      </dsp:nvSpPr>
      <dsp:spPr>
        <a:xfrm>
          <a:off x="0" y="89460"/>
          <a:ext cx="8102474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unparalleled in their porosity, high surface area</a:t>
          </a:r>
          <a:endParaRPr lang="en-US" sz="2000" kern="1200" dirty="0"/>
        </a:p>
      </dsp:txBody>
      <dsp:txXfrm>
        <a:off x="22971" y="112431"/>
        <a:ext cx="8056532" cy="424617"/>
      </dsp:txXfrm>
    </dsp:sp>
    <dsp:sp modelId="{4FD36302-DB2F-4598-A1D3-E3F510EB9E2F}">
      <dsp:nvSpPr>
        <dsp:cNvPr id="0" name=""/>
        <dsp:cNvSpPr/>
      </dsp:nvSpPr>
      <dsp:spPr>
        <a:xfrm>
          <a:off x="0" y="548942"/>
          <a:ext cx="8102474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fineness and uniformity </a:t>
          </a:r>
          <a:endParaRPr lang="en-US" sz="2000" kern="1200"/>
        </a:p>
      </dsp:txBody>
      <dsp:txXfrm>
        <a:off x="22971" y="571913"/>
        <a:ext cx="8056532" cy="424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E489-56CE-4CAF-9728-BC1C55C37530}">
      <dsp:nvSpPr>
        <dsp:cNvPr id="0" name=""/>
        <dsp:cNvSpPr/>
      </dsp:nvSpPr>
      <dsp:spPr>
        <a:xfrm>
          <a:off x="0" y="6395"/>
          <a:ext cx="6974986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.           Here stability in terms of perturbation is considered</a:t>
          </a:r>
          <a:endParaRPr lang="en-US" sz="1900" kern="1200" dirty="0"/>
        </a:p>
      </dsp:txBody>
      <dsp:txXfrm>
        <a:off x="21161" y="27556"/>
        <a:ext cx="6932664" cy="391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9EA2-C635-4982-8CC0-0AF7205A15C5}">
      <dsp:nvSpPr>
        <dsp:cNvPr id="0" name=""/>
        <dsp:cNvSpPr/>
      </dsp:nvSpPr>
      <dsp:spPr>
        <a:xfrm rot="10800000">
          <a:off x="1135896" y="50452"/>
          <a:ext cx="2903295" cy="862426"/>
        </a:xfrm>
        <a:prstGeom prst="homePlate">
          <a:avLst/>
        </a:prstGeom>
        <a:solidFill>
          <a:schemeClr val="accent1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167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detect and understand </a:t>
          </a:r>
          <a:r>
            <a:rPr lang="en-US" sz="1800" i="1" kern="1200" dirty="0" smtClean="0"/>
            <a:t>temporal instabilities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 rot="10800000">
        <a:off x="1351502" y="50452"/>
        <a:ext cx="2687689" cy="862426"/>
      </dsp:txXfrm>
    </dsp:sp>
    <dsp:sp modelId="{E4C375D6-7F9B-4640-92FE-BD1DB2957562}">
      <dsp:nvSpPr>
        <dsp:cNvPr id="0" name=""/>
        <dsp:cNvSpPr/>
      </dsp:nvSpPr>
      <dsp:spPr>
        <a:xfrm>
          <a:off x="557326" y="36438"/>
          <a:ext cx="910895" cy="910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00788-388B-44D9-91CA-79D2F0F69EAA}">
      <dsp:nvSpPr>
        <dsp:cNvPr id="0" name=""/>
        <dsp:cNvSpPr/>
      </dsp:nvSpPr>
      <dsp:spPr>
        <a:xfrm rot="10800000">
          <a:off x="1031824" y="1182852"/>
          <a:ext cx="3192399" cy="910895"/>
        </a:xfrm>
        <a:prstGeom prst="homePlate">
          <a:avLst/>
        </a:prstGeom>
        <a:solidFill>
          <a:schemeClr val="accent1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167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Parameter regime under which Instabilities are strong </a:t>
          </a:r>
        </a:p>
      </dsp:txBody>
      <dsp:txXfrm rot="10800000">
        <a:off x="1259548" y="1182852"/>
        <a:ext cx="2964675" cy="910895"/>
      </dsp:txXfrm>
    </dsp:sp>
    <dsp:sp modelId="{09DD0B12-9D60-47B9-8B92-DDF1B67A4257}">
      <dsp:nvSpPr>
        <dsp:cNvPr id="0" name=""/>
        <dsp:cNvSpPr/>
      </dsp:nvSpPr>
      <dsp:spPr>
        <a:xfrm>
          <a:off x="533400" y="1219197"/>
          <a:ext cx="910895" cy="9108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47F1B-6C01-4917-BF2E-DD6EAE7F46AD}">
      <dsp:nvSpPr>
        <dsp:cNvPr id="0" name=""/>
        <dsp:cNvSpPr/>
      </dsp:nvSpPr>
      <dsp:spPr>
        <a:xfrm rot="10800000">
          <a:off x="1031824" y="2365656"/>
          <a:ext cx="3192399" cy="910895"/>
        </a:xfrm>
        <a:prstGeom prst="homePlate">
          <a:avLst/>
        </a:prstGeom>
        <a:solidFill>
          <a:schemeClr val="accent1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167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Subsequent ways to control and eliminate such instabilities </a:t>
          </a:r>
          <a:endParaRPr lang="en-US" sz="1800" kern="1200" dirty="0"/>
        </a:p>
      </dsp:txBody>
      <dsp:txXfrm rot="10800000">
        <a:off x="1259548" y="2365656"/>
        <a:ext cx="2964675" cy="910895"/>
      </dsp:txXfrm>
    </dsp:sp>
    <dsp:sp modelId="{0CEA4943-A4D8-4981-83A0-F5C468A0FEC8}">
      <dsp:nvSpPr>
        <dsp:cNvPr id="0" name=""/>
        <dsp:cNvSpPr/>
      </dsp:nvSpPr>
      <dsp:spPr>
        <a:xfrm>
          <a:off x="525986" y="2282637"/>
          <a:ext cx="910895" cy="9108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2868-0C72-4972-BEE1-5CC4DC1CBFFF}">
      <dsp:nvSpPr>
        <dsp:cNvPr id="0" name=""/>
        <dsp:cNvSpPr/>
      </dsp:nvSpPr>
      <dsp:spPr>
        <a:xfrm>
          <a:off x="0" y="-228611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1F73B-E3F6-4BAD-9693-75D85FDC65F3}">
      <dsp:nvSpPr>
        <dsp:cNvPr id="0" name=""/>
        <dsp:cNvSpPr/>
      </dsp:nvSpPr>
      <dsp:spPr>
        <a:xfrm>
          <a:off x="1295401" y="0"/>
          <a:ext cx="59055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mass conservation</a:t>
          </a:r>
          <a:r>
            <a:rPr lang="en-US" sz="1400" b="1" kern="1200" dirty="0" smtClean="0"/>
            <a:t>      D</a:t>
          </a:r>
          <a:r>
            <a:rPr lang="en-US" sz="1400" b="1" kern="1200" dirty="0" smtClean="0">
              <a:sym typeface="Symbol"/>
            </a:rPr>
            <a:t></a:t>
          </a:r>
          <a:r>
            <a:rPr lang="en-US" sz="1400" b="1" kern="1200" dirty="0" smtClean="0"/>
            <a:t>/</a:t>
          </a:r>
          <a:r>
            <a:rPr lang="en-US" sz="1400" b="1" kern="1200" dirty="0" err="1" smtClean="0"/>
            <a:t>Dt</a:t>
          </a:r>
          <a:r>
            <a:rPr lang="en-US" sz="1400" b="1" kern="1200" dirty="0" smtClean="0"/>
            <a:t>+</a:t>
          </a:r>
          <a:r>
            <a:rPr lang="en-US" sz="1400" b="1" kern="1200" dirty="0" smtClean="0">
              <a:sym typeface="Symbol"/>
            </a:rPr>
            <a:t></a:t>
          </a:r>
          <a:r>
            <a:rPr lang="en-US" sz="1400" b="1" kern="1200" dirty="0" smtClean="0"/>
            <a:t>.u=0                                           (1a)       </a:t>
          </a:r>
          <a:endParaRPr lang="en-US" sz="1400" b="1" kern="1200" dirty="0"/>
        </a:p>
      </dsp:txBody>
      <dsp:txXfrm>
        <a:off x="1295401" y="0"/>
        <a:ext cx="5905500" cy="449579"/>
      </dsp:txXfrm>
    </dsp:sp>
    <dsp:sp modelId="{4BE3978E-9E0A-4C65-A070-4E0B682E0F17}">
      <dsp:nvSpPr>
        <dsp:cNvPr id="0" name=""/>
        <dsp:cNvSpPr/>
      </dsp:nvSpPr>
      <dsp:spPr>
        <a:xfrm>
          <a:off x="76219" y="457183"/>
          <a:ext cx="3821430" cy="38214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49374"/>
            <a:satOff val="-2715"/>
            <a:lumOff val="1220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A24A7-6D6E-4399-B2ED-B87E3A75EE4A}">
      <dsp:nvSpPr>
        <dsp:cNvPr id="0" name=""/>
        <dsp:cNvSpPr/>
      </dsp:nvSpPr>
      <dsp:spPr>
        <a:xfrm>
          <a:off x="1295401" y="457183"/>
          <a:ext cx="5905500" cy="38214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49374"/>
              <a:satOff val="-2715"/>
              <a:lumOff val="1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momentum  </a:t>
          </a:r>
          <a:r>
            <a:rPr lang="en-US" sz="1400" b="1" kern="1200" dirty="0" smtClean="0"/>
            <a:t>            </a:t>
          </a:r>
          <a:r>
            <a:rPr lang="en-US" sz="1400" b="1" kern="1200" dirty="0" smtClean="0">
              <a:sym typeface="Symbol"/>
            </a:rPr>
            <a:t></a:t>
          </a:r>
          <a:r>
            <a:rPr lang="en-US" sz="1400" b="1" kern="1200" dirty="0" smtClean="0"/>
            <a:t>Du/</a:t>
          </a:r>
          <a:r>
            <a:rPr lang="en-US" sz="1400" b="1" kern="1200" dirty="0" err="1" smtClean="0"/>
            <a:t>Dt</a:t>
          </a:r>
          <a:r>
            <a:rPr lang="en-US" sz="1400" b="1" kern="1200" dirty="0" smtClean="0"/>
            <a:t> =</a:t>
          </a:r>
          <a:r>
            <a:rPr lang="en-US" sz="1400" b="1" kern="1200" dirty="0" smtClean="0">
              <a:sym typeface="Symbol"/>
            </a:rPr>
            <a:t></a:t>
          </a:r>
          <a:r>
            <a:rPr lang="en-US" sz="1400" b="1" kern="1200" dirty="0" smtClean="0"/>
            <a:t>P+</a:t>
          </a:r>
          <a:r>
            <a:rPr lang="en-US" sz="1400" b="1" kern="1200" dirty="0" smtClean="0">
              <a:sym typeface="Symbol"/>
            </a:rPr>
            <a:t></a:t>
          </a:r>
          <a:r>
            <a:rPr lang="en-US" sz="1400" b="1" kern="1200" dirty="0" smtClean="0"/>
            <a:t>.</a:t>
          </a:r>
          <a:r>
            <a:rPr lang="en-US" sz="1400" b="1" kern="1200" dirty="0" smtClean="0">
              <a:sym typeface="Symbol"/>
            </a:rPr>
            <a:t></a:t>
          </a:r>
          <a:r>
            <a:rPr lang="en-US" sz="1400" b="1" kern="1200" dirty="0" smtClean="0"/>
            <a:t>(</a:t>
          </a:r>
          <a:r>
            <a:rPr lang="en-US" sz="1400" b="1" kern="1200" dirty="0" smtClean="0">
              <a:sym typeface="Symbol"/>
            </a:rPr>
            <a:t> </a:t>
          </a:r>
          <a:r>
            <a:rPr lang="en-US" sz="1400" b="1" kern="1200" dirty="0" smtClean="0"/>
            <a:t>u)+</a:t>
          </a:r>
          <a:r>
            <a:rPr lang="en-US" sz="1400" b="1" kern="1200" dirty="0" err="1" smtClean="0"/>
            <a:t>qE</a:t>
          </a:r>
          <a:r>
            <a:rPr lang="en-US" sz="1400" b="1" kern="1200" dirty="0" smtClean="0"/>
            <a:t>                        (1b) </a:t>
          </a:r>
          <a:endParaRPr lang="en-US" sz="1400" b="1" kern="1200" dirty="0"/>
        </a:p>
      </dsp:txBody>
      <dsp:txXfrm>
        <a:off x="1295401" y="457183"/>
        <a:ext cx="5905500" cy="449579"/>
      </dsp:txXfrm>
    </dsp:sp>
    <dsp:sp modelId="{72953378-8F1E-4838-8A6B-5B80C9DA3470}">
      <dsp:nvSpPr>
        <dsp:cNvPr id="0" name=""/>
        <dsp:cNvSpPr/>
      </dsp:nvSpPr>
      <dsp:spPr>
        <a:xfrm>
          <a:off x="304809" y="1600198"/>
          <a:ext cx="3147061" cy="31470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98747"/>
            <a:satOff val="-5430"/>
            <a:lumOff val="2440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EE72-80D2-4586-8D20-1E3A81B1FF88}">
      <dsp:nvSpPr>
        <dsp:cNvPr id="0" name=""/>
        <dsp:cNvSpPr/>
      </dsp:nvSpPr>
      <dsp:spPr>
        <a:xfrm>
          <a:off x="1295401" y="914390"/>
          <a:ext cx="5905500" cy="3147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98747"/>
              <a:satOff val="-5430"/>
              <a:lumOff val="24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charge conservation</a:t>
          </a:r>
          <a:r>
            <a:rPr lang="en-US" sz="1400" b="1" kern="1200" dirty="0" smtClean="0"/>
            <a:t>   </a:t>
          </a:r>
          <a:r>
            <a:rPr lang="en-US" sz="1400" b="1" kern="1200" dirty="0" err="1" smtClean="0"/>
            <a:t>Dq</a:t>
          </a:r>
          <a:r>
            <a:rPr lang="en-US" sz="1400" b="1" kern="1200" dirty="0" smtClean="0"/>
            <a:t>/</a:t>
          </a:r>
          <a:r>
            <a:rPr lang="en-US" sz="1400" b="1" kern="1200" dirty="0" err="1" smtClean="0"/>
            <a:t>Dt</a:t>
          </a:r>
          <a:r>
            <a:rPr lang="en-US" sz="1400" b="1" kern="1200" dirty="0" smtClean="0"/>
            <a:t>+</a:t>
          </a:r>
          <a:r>
            <a:rPr lang="en-US" sz="1400" b="1" kern="1200" dirty="0" smtClean="0">
              <a:sym typeface="Symbol"/>
            </a:rPr>
            <a:t></a:t>
          </a:r>
          <a:r>
            <a:rPr lang="en-US" sz="1400" b="1" kern="1200" dirty="0" smtClean="0"/>
            <a:t>.(KE)=0                                       (1c)</a:t>
          </a:r>
          <a:endParaRPr lang="en-US" sz="1400" b="1" kern="1200" dirty="0"/>
        </a:p>
      </dsp:txBody>
      <dsp:txXfrm>
        <a:off x="1295401" y="914390"/>
        <a:ext cx="5905500" cy="449579"/>
      </dsp:txXfrm>
    </dsp:sp>
    <dsp:sp modelId="{78C5E2FE-1BD4-4D5E-9D65-D181BF80838A}">
      <dsp:nvSpPr>
        <dsp:cNvPr id="0" name=""/>
        <dsp:cNvSpPr/>
      </dsp:nvSpPr>
      <dsp:spPr>
        <a:xfrm>
          <a:off x="533409" y="2590795"/>
          <a:ext cx="2472692" cy="24726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148121"/>
            <a:satOff val="-8145"/>
            <a:lumOff val="366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53E42-CD67-4534-A134-5676A3084E89}">
      <dsp:nvSpPr>
        <dsp:cNvPr id="0" name=""/>
        <dsp:cNvSpPr/>
      </dsp:nvSpPr>
      <dsp:spPr>
        <a:xfrm>
          <a:off x="1295401" y="1371610"/>
          <a:ext cx="5905500" cy="2472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148121"/>
              <a:satOff val="-8145"/>
              <a:lumOff val="36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electric potential</a:t>
          </a:r>
          <a:r>
            <a:rPr lang="en-US" sz="1400" b="1" kern="1200" dirty="0" smtClean="0"/>
            <a:t>        E=</a:t>
          </a:r>
          <a:r>
            <a:rPr lang="en-US" sz="1400" b="1" kern="1200" dirty="0" smtClean="0">
              <a:sym typeface="Symbol"/>
            </a:rPr>
            <a:t></a:t>
          </a:r>
          <a:r>
            <a:rPr lang="en-US" sz="1400" b="1" kern="1200" dirty="0" smtClean="0"/>
            <a:t>                                                        (1d)</a:t>
          </a:r>
          <a:endParaRPr lang="en-US" sz="1400" b="1" kern="1200" dirty="0"/>
        </a:p>
      </dsp:txBody>
      <dsp:txXfrm>
        <a:off x="1295401" y="1371610"/>
        <a:ext cx="5905500" cy="449584"/>
      </dsp:txXfrm>
    </dsp:sp>
    <dsp:sp modelId="{4C125BC3-6FE5-401D-B7D0-4B95F4EBEEF3}">
      <dsp:nvSpPr>
        <dsp:cNvPr id="0" name=""/>
        <dsp:cNvSpPr/>
      </dsp:nvSpPr>
      <dsp:spPr>
        <a:xfrm>
          <a:off x="1348741" y="1798322"/>
          <a:ext cx="1798317" cy="1798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148121"/>
            <a:satOff val="-8145"/>
            <a:lumOff val="366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D807B-D00F-4DB1-B10A-4866788EFF5E}">
      <dsp:nvSpPr>
        <dsp:cNvPr id="0" name=""/>
        <dsp:cNvSpPr/>
      </dsp:nvSpPr>
      <dsp:spPr>
        <a:xfrm>
          <a:off x="1295401" y="1752608"/>
          <a:ext cx="5905500" cy="1798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148121"/>
              <a:satOff val="-8145"/>
              <a:lumOff val="36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D/</a:t>
          </a:r>
          <a:r>
            <a:rPr lang="en-US" sz="1300" i="1" kern="1200" dirty="0" err="1" smtClean="0"/>
            <a:t>Dt</a:t>
          </a:r>
          <a:r>
            <a:rPr lang="en-US" sz="1300" i="1" kern="1200" dirty="0" smtClean="0"/>
            <a:t> =</a:t>
          </a:r>
          <a:r>
            <a:rPr lang="en-US" sz="1300" i="1" kern="1200" dirty="0" smtClean="0">
              <a:sym typeface="Symbol"/>
            </a:rPr>
            <a:t></a:t>
          </a:r>
          <a:r>
            <a:rPr lang="en-US" sz="1300" i="1" kern="1200" dirty="0" smtClean="0"/>
            <a:t>/</a:t>
          </a:r>
          <a:r>
            <a:rPr lang="en-US" sz="1300" i="1" kern="1200" dirty="0" smtClean="0">
              <a:sym typeface="Symbol"/>
            </a:rPr>
            <a:t></a:t>
          </a:r>
          <a:r>
            <a:rPr lang="en-US" sz="1300" i="1" kern="1200" dirty="0" smtClean="0"/>
            <a:t>t+ </a:t>
          </a:r>
          <a:r>
            <a:rPr lang="en-US" sz="1300" b="1" i="1" kern="1200" dirty="0" smtClean="0"/>
            <a:t>u.</a:t>
          </a:r>
          <a:r>
            <a:rPr lang="en-US" sz="1300" i="1" kern="1200" dirty="0" smtClean="0">
              <a:sym typeface="Symbol"/>
            </a:rPr>
            <a:t></a:t>
          </a:r>
          <a:r>
            <a:rPr lang="en-US" sz="1300" i="1" kern="1200" dirty="0" smtClean="0"/>
            <a:t> - total derivative                            t-time variable                            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   </a:t>
          </a:r>
          <a:r>
            <a:rPr lang="en-US" sz="1300" b="1" i="1" kern="1200" dirty="0" smtClean="0"/>
            <a:t>u-</a:t>
          </a:r>
          <a:r>
            <a:rPr lang="en-US" sz="1300" i="1" kern="1200" dirty="0" smtClean="0"/>
            <a:t>velocity vector</a:t>
          </a:r>
          <a:endParaRPr lang="en-US" sz="1300" i="1" kern="1200" dirty="0"/>
        </a:p>
      </dsp:txBody>
      <dsp:txXfrm>
        <a:off x="1295401" y="1752608"/>
        <a:ext cx="5905500" cy="449579"/>
      </dsp:txXfrm>
    </dsp:sp>
    <dsp:sp modelId="{C7F3DD9D-8E37-4F65-8958-D740CC1B7F4D}">
      <dsp:nvSpPr>
        <dsp:cNvPr id="0" name=""/>
        <dsp:cNvSpPr/>
      </dsp:nvSpPr>
      <dsp:spPr>
        <a:xfrm>
          <a:off x="1685925" y="2247901"/>
          <a:ext cx="1123948" cy="11239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98747"/>
            <a:satOff val="-5430"/>
            <a:lumOff val="2440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BCF5A-3542-400C-98A5-4B2DB6D5C196}">
      <dsp:nvSpPr>
        <dsp:cNvPr id="0" name=""/>
        <dsp:cNvSpPr/>
      </dsp:nvSpPr>
      <dsp:spPr>
        <a:xfrm>
          <a:off x="1295401" y="2286003"/>
          <a:ext cx="5905500" cy="1123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98747"/>
              <a:satOff val="-5430"/>
              <a:lumOff val="24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               P-pressure                                                                    </a:t>
          </a:r>
          <a:r>
            <a:rPr lang="en-US" sz="1300" b="1" i="1" kern="1200" dirty="0" smtClean="0"/>
            <a:t>E</a:t>
          </a:r>
          <a:r>
            <a:rPr lang="en-US" sz="1300" i="1" kern="1200" dirty="0" smtClean="0"/>
            <a:t> -electric field vector                 </a:t>
          </a:r>
          <a:r>
            <a:rPr lang="en-US" sz="1300" i="1" kern="1200" dirty="0" smtClean="0">
              <a:sym typeface="Symbol"/>
            </a:rPr>
            <a:t></a:t>
          </a:r>
          <a:r>
            <a:rPr lang="en-US" sz="1300" i="1" kern="1200" dirty="0" smtClean="0"/>
            <a:t> -electric potential        q- charge       </a:t>
          </a:r>
        </a:p>
      </dsp:txBody>
      <dsp:txXfrm>
        <a:off x="1295401" y="2286003"/>
        <a:ext cx="5905500" cy="449579"/>
      </dsp:txXfrm>
    </dsp:sp>
    <dsp:sp modelId="{30DA74F7-9F46-483D-947E-8A4D5D5898A3}">
      <dsp:nvSpPr>
        <dsp:cNvPr id="0" name=""/>
        <dsp:cNvSpPr/>
      </dsp:nvSpPr>
      <dsp:spPr>
        <a:xfrm>
          <a:off x="2023110" y="2697480"/>
          <a:ext cx="449579" cy="4495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49374"/>
            <a:satOff val="-2715"/>
            <a:lumOff val="1220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0F661-BCEC-4EAE-979A-2BC3DB59B5C9}">
      <dsp:nvSpPr>
        <dsp:cNvPr id="0" name=""/>
        <dsp:cNvSpPr/>
      </dsp:nvSpPr>
      <dsp:spPr>
        <a:xfrm>
          <a:off x="1295401" y="2743202"/>
          <a:ext cx="5905500" cy="4495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50000"/>
              <a:hueOff val="-49374"/>
              <a:satOff val="-2715"/>
              <a:lumOff val="1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>
              <a:sym typeface="Symbol"/>
            </a:rPr>
            <a:t>                </a:t>
          </a:r>
          <a:r>
            <a:rPr lang="en-US" sz="1300" i="1" kern="1200" dirty="0" smtClean="0"/>
            <a:t>-fluid density                </a:t>
          </a:r>
          <a:r>
            <a:rPr lang="en-US" sz="1300" i="1" kern="1200" dirty="0" smtClean="0">
              <a:sym typeface="Symbol"/>
            </a:rPr>
            <a:t></a:t>
          </a:r>
          <a:r>
            <a:rPr lang="en-US" sz="1300" i="1" kern="1200" dirty="0" smtClean="0"/>
            <a:t>-dynamic viscosity                           K-conductivity</a:t>
          </a:r>
          <a:endParaRPr lang="en-US" sz="1300" i="1" kern="1200" dirty="0"/>
        </a:p>
      </dsp:txBody>
      <dsp:txXfrm>
        <a:off x="1295401" y="2743202"/>
        <a:ext cx="5905500" cy="449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D263D-9F51-4E02-A181-8A05ED243200}">
      <dsp:nvSpPr>
        <dsp:cNvPr id="0" name=""/>
        <dsp:cNvSpPr/>
      </dsp:nvSpPr>
      <dsp:spPr>
        <a:xfrm>
          <a:off x="87580" y="2287798"/>
          <a:ext cx="1583832" cy="60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 non- </a:t>
          </a:r>
          <a:r>
            <a:rPr lang="en-US" sz="1400" kern="1200" dirty="0" err="1" smtClean="0"/>
            <a:t>dimensionalize</a:t>
          </a:r>
          <a:r>
            <a:rPr lang="en-US" sz="1400" kern="1200" dirty="0" smtClean="0"/>
            <a:t> 1(a-d) </a:t>
          </a:r>
          <a:endParaRPr lang="en-US" sz="1400" kern="1200" dirty="0"/>
        </a:p>
      </dsp:txBody>
      <dsp:txXfrm>
        <a:off x="87580" y="2287798"/>
        <a:ext cx="1583832" cy="606484"/>
      </dsp:txXfrm>
    </dsp:sp>
    <dsp:sp modelId="{B8BAF024-8A0F-4ED9-A2B8-6B2C7D7682F7}">
      <dsp:nvSpPr>
        <dsp:cNvPr id="0" name=""/>
        <dsp:cNvSpPr/>
      </dsp:nvSpPr>
      <dsp:spPr>
        <a:xfrm>
          <a:off x="103883" y="2180898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52C08-E858-4E49-9515-B646894EB7BF}">
      <dsp:nvSpPr>
        <dsp:cNvPr id="0" name=""/>
        <dsp:cNvSpPr/>
      </dsp:nvSpPr>
      <dsp:spPr>
        <a:xfrm>
          <a:off x="190062" y="2008539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EFF2F-8709-4447-8F61-4ABA47CD5127}">
      <dsp:nvSpPr>
        <dsp:cNvPr id="0" name=""/>
        <dsp:cNvSpPr/>
      </dsp:nvSpPr>
      <dsp:spPr>
        <a:xfrm>
          <a:off x="396892" y="2043011"/>
          <a:ext cx="193463" cy="193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8D74F-835F-4F24-9F0D-C8D980937D27}">
      <dsp:nvSpPr>
        <dsp:cNvPr id="0" name=""/>
        <dsp:cNvSpPr/>
      </dsp:nvSpPr>
      <dsp:spPr>
        <a:xfrm>
          <a:off x="569251" y="1853416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18A58-4117-49E1-9CC9-5C61BF571E05}">
      <dsp:nvSpPr>
        <dsp:cNvPr id="0" name=""/>
        <dsp:cNvSpPr/>
      </dsp:nvSpPr>
      <dsp:spPr>
        <a:xfrm>
          <a:off x="793317" y="1784473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6797-F0B4-4B38-BCB3-46520FD2A9F8}">
      <dsp:nvSpPr>
        <dsp:cNvPr id="0" name=""/>
        <dsp:cNvSpPr/>
      </dsp:nvSpPr>
      <dsp:spPr>
        <a:xfrm>
          <a:off x="1069091" y="1905124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42765-5F6B-4138-85DB-F76C729868E7}">
      <dsp:nvSpPr>
        <dsp:cNvPr id="0" name=""/>
        <dsp:cNvSpPr/>
      </dsp:nvSpPr>
      <dsp:spPr>
        <a:xfrm>
          <a:off x="1241449" y="1991303"/>
          <a:ext cx="193463" cy="193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6279-38B8-427C-B4F4-2F892E527410}">
      <dsp:nvSpPr>
        <dsp:cNvPr id="0" name=""/>
        <dsp:cNvSpPr/>
      </dsp:nvSpPr>
      <dsp:spPr>
        <a:xfrm>
          <a:off x="1482751" y="2180898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2831-D67A-40D4-B557-6398067C00E9}">
      <dsp:nvSpPr>
        <dsp:cNvPr id="0" name=""/>
        <dsp:cNvSpPr/>
      </dsp:nvSpPr>
      <dsp:spPr>
        <a:xfrm>
          <a:off x="1586166" y="2370492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CA602-EB69-4442-919B-303C50F92F98}">
      <dsp:nvSpPr>
        <dsp:cNvPr id="0" name=""/>
        <dsp:cNvSpPr/>
      </dsp:nvSpPr>
      <dsp:spPr>
        <a:xfrm>
          <a:off x="689902" y="2008539"/>
          <a:ext cx="316576" cy="316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AFAB-8141-4515-A5FD-66E51E1CE024}">
      <dsp:nvSpPr>
        <dsp:cNvPr id="0" name=""/>
        <dsp:cNvSpPr/>
      </dsp:nvSpPr>
      <dsp:spPr>
        <a:xfrm>
          <a:off x="17704" y="2663501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5B1A1-2EEB-449D-BB2C-5F23D72DB1CC}">
      <dsp:nvSpPr>
        <dsp:cNvPr id="0" name=""/>
        <dsp:cNvSpPr/>
      </dsp:nvSpPr>
      <dsp:spPr>
        <a:xfrm>
          <a:off x="121119" y="2818624"/>
          <a:ext cx="193463" cy="193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D6A25-681B-42D2-BC5E-C63ED4501BAE}">
      <dsp:nvSpPr>
        <dsp:cNvPr id="0" name=""/>
        <dsp:cNvSpPr/>
      </dsp:nvSpPr>
      <dsp:spPr>
        <a:xfrm>
          <a:off x="379656" y="2956511"/>
          <a:ext cx="281401" cy="28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4A5DA-0F39-4527-8C16-37A15E90AFBE}">
      <dsp:nvSpPr>
        <dsp:cNvPr id="0" name=""/>
        <dsp:cNvSpPr/>
      </dsp:nvSpPr>
      <dsp:spPr>
        <a:xfrm>
          <a:off x="741609" y="3180577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F0434-A887-4062-BF7D-277ECDE6E16C}">
      <dsp:nvSpPr>
        <dsp:cNvPr id="0" name=""/>
        <dsp:cNvSpPr/>
      </dsp:nvSpPr>
      <dsp:spPr>
        <a:xfrm>
          <a:off x="810553" y="2956511"/>
          <a:ext cx="193463" cy="193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70AFE-D02E-46CA-BAF7-2B8E26558BFA}">
      <dsp:nvSpPr>
        <dsp:cNvPr id="0" name=""/>
        <dsp:cNvSpPr/>
      </dsp:nvSpPr>
      <dsp:spPr>
        <a:xfrm>
          <a:off x="982911" y="3197813"/>
          <a:ext cx="123113" cy="123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F1207-278C-48E8-86B2-6B886F487D7F}">
      <dsp:nvSpPr>
        <dsp:cNvPr id="0" name=""/>
        <dsp:cNvSpPr/>
      </dsp:nvSpPr>
      <dsp:spPr>
        <a:xfrm>
          <a:off x="1138034" y="2922039"/>
          <a:ext cx="281401" cy="28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73712-475A-4BD3-A716-9E6E8FEB8482}">
      <dsp:nvSpPr>
        <dsp:cNvPr id="0" name=""/>
        <dsp:cNvSpPr/>
      </dsp:nvSpPr>
      <dsp:spPr>
        <a:xfrm>
          <a:off x="1517223" y="2853096"/>
          <a:ext cx="193463" cy="193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8E20-F325-4910-89DB-A018D6B85FD8}">
      <dsp:nvSpPr>
        <dsp:cNvPr id="0" name=""/>
        <dsp:cNvSpPr/>
      </dsp:nvSpPr>
      <dsp:spPr>
        <a:xfrm>
          <a:off x="1710686" y="2042724"/>
          <a:ext cx="568175" cy="10847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8BBE6-3810-4739-ADD4-729C7BF26E06}">
      <dsp:nvSpPr>
        <dsp:cNvPr id="0" name=""/>
        <dsp:cNvSpPr/>
      </dsp:nvSpPr>
      <dsp:spPr>
        <a:xfrm>
          <a:off x="2278862" y="2043251"/>
          <a:ext cx="1549568" cy="108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 get four  non dimensional equation 2(a-d)</a:t>
          </a:r>
          <a:endParaRPr lang="en-US" sz="1400" kern="1200" dirty="0"/>
        </a:p>
      </dsp:txBody>
      <dsp:txXfrm>
        <a:off x="2278862" y="2043251"/>
        <a:ext cx="1549568" cy="1084698"/>
      </dsp:txXfrm>
    </dsp:sp>
    <dsp:sp modelId="{CE0082B6-F1A1-4E80-90C3-2AA14197F477}">
      <dsp:nvSpPr>
        <dsp:cNvPr id="0" name=""/>
        <dsp:cNvSpPr/>
      </dsp:nvSpPr>
      <dsp:spPr>
        <a:xfrm>
          <a:off x="3828430" y="2042724"/>
          <a:ext cx="568175" cy="10847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826AF-F3DC-4C46-9896-E16593EB343D}">
      <dsp:nvSpPr>
        <dsp:cNvPr id="0" name=""/>
        <dsp:cNvSpPr/>
      </dsp:nvSpPr>
      <dsp:spPr>
        <a:xfrm>
          <a:off x="4396605" y="2043251"/>
          <a:ext cx="1549568" cy="108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Using perturbation technique we linearize the PDE,s </a:t>
          </a:r>
          <a:endParaRPr lang="en-US" sz="1400" kern="1200" dirty="0"/>
        </a:p>
      </dsp:txBody>
      <dsp:txXfrm>
        <a:off x="4396605" y="2043251"/>
        <a:ext cx="1549568" cy="1084698"/>
      </dsp:txXfrm>
    </dsp:sp>
    <dsp:sp modelId="{4B2D0B11-1866-4B17-8451-6CF336314F43}">
      <dsp:nvSpPr>
        <dsp:cNvPr id="0" name=""/>
        <dsp:cNvSpPr/>
      </dsp:nvSpPr>
      <dsp:spPr>
        <a:xfrm>
          <a:off x="5946174" y="2042724"/>
          <a:ext cx="568175" cy="10847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71E4-E109-4586-8C4A-03CB2321F18A}">
      <dsp:nvSpPr>
        <dsp:cNvPr id="0" name=""/>
        <dsp:cNvSpPr/>
      </dsp:nvSpPr>
      <dsp:spPr>
        <a:xfrm>
          <a:off x="6467472" y="1858307"/>
          <a:ext cx="1468946" cy="1415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Forming 4x4 determinant , we get the Dispersion relation</a:t>
          </a:r>
          <a:endParaRPr lang="en-US" sz="1400" kern="1200" dirty="0"/>
        </a:p>
      </dsp:txBody>
      <dsp:txXfrm>
        <a:off x="6682594" y="2065604"/>
        <a:ext cx="1038702" cy="100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BFCEF7-41EF-46A5-AC65-87D8A237788D}" type="datetimeFigureOut">
              <a:rPr lang="en-US"/>
              <a:pPr>
                <a:defRPr/>
              </a:pPr>
              <a:t>3/26/2011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D14602-BC5B-427E-93DA-E97AB0EE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1CCFF082-6EFF-42DB-80A9-E16F54C916A2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94F96ABB-C765-44C4-B68C-3346AE278873}" type="slidenum">
              <a:rPr lang="en-US" sz="1200" smtClean="0"/>
              <a:pPr eaLnBrk="1" hangingPunct="1"/>
              <a:t>19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E84B493A-FD32-4985-A758-E025B27742E0}" type="slidenum">
              <a:rPr lang="en-US" sz="1200" smtClean="0"/>
              <a:pPr eaLnBrk="1" hangingPunct="1"/>
              <a:t>20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fld id="{8A4372DC-ED29-4BA7-BF4E-C7F19586F151}" type="slidenum">
              <a:rPr lang="en-US" sz="1200" smtClean="0"/>
              <a:pPr eaLnBrk="1" hangingPunct="1"/>
              <a:t>25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Growth rate v/s Wave number for K*=</a:t>
            </a:r>
            <a:r>
              <a:rPr lang="en-US" dirty="0" err="1"/>
              <a:t>inf</a:t>
            </a:r>
            <a:r>
              <a:rPr lang="en-US" dirty="0"/>
              <a:t> ,</a:t>
            </a:r>
            <a:r>
              <a:rPr lang="en-US" dirty="0" err="1"/>
              <a:t>vb</a:t>
            </a:r>
            <a:r>
              <a:rPr lang="en-US" dirty="0"/>
              <a:t>=1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8299-29D3-4577-BAED-5E2FC814A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0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EA12-B4BB-4506-8D4C-E85D3525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880C-B0DF-48E2-AAA0-3A6956458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Growth rate v/s Wave number for K*=</a:t>
            </a:r>
            <a:r>
              <a:rPr lang="en-US" dirty="0" err="1"/>
              <a:t>inf</a:t>
            </a:r>
            <a:r>
              <a:rPr lang="en-US" dirty="0"/>
              <a:t> ,</a:t>
            </a:r>
            <a:r>
              <a:rPr lang="en-US" dirty="0" err="1"/>
              <a:t>vb</a:t>
            </a:r>
            <a:r>
              <a:rPr lang="en-US" dirty="0"/>
              <a:t>=1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2F43-CADA-40B2-B0F3-5F1807CA8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9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Growth rate v/s Wave number for K*=</a:t>
            </a:r>
            <a:r>
              <a:rPr lang="en-US" dirty="0" err="1"/>
              <a:t>inf</a:t>
            </a:r>
            <a:r>
              <a:rPr lang="en-US" dirty="0"/>
              <a:t> ,</a:t>
            </a:r>
            <a:r>
              <a:rPr lang="en-US" dirty="0" err="1"/>
              <a:t>vb</a:t>
            </a:r>
            <a:r>
              <a:rPr lang="en-US" dirty="0"/>
              <a:t>=1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B02A-9818-412F-AA23-4516EF655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B47E-BA17-4820-B908-233C9FC26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3C6E-F998-4F29-9AB8-0FB5DFF8E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4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C32D-265A-4B04-916F-AFE0D857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1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0A82-4B42-4CA7-8BCC-F5ECA3A6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97F3-D307-4EF6-9BE9-3FD530A60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Growth rate v/s Wave number for K*=inf ,vb=1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72BD-5E33-48B9-85FA-D8F3D661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Growth rate v/s Wave number for K*=</a:t>
            </a:r>
            <a:r>
              <a:rPr lang="en-US" dirty="0" err="1"/>
              <a:t>inf</a:t>
            </a:r>
            <a:r>
              <a:rPr lang="en-US" dirty="0"/>
              <a:t> ,</a:t>
            </a:r>
            <a:r>
              <a:rPr lang="en-US" dirty="0" err="1"/>
              <a:t>vb</a:t>
            </a:r>
            <a:r>
              <a:rPr lang="en-US" dirty="0"/>
              <a:t>=1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2C9B5FB-C910-4018-BFA6-4F9460358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72" r:id="rId7"/>
    <p:sldLayoutId id="2147483773" r:id="rId8"/>
    <p:sldLayoutId id="2147483782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ano.mtu.edu/Electrospinning_star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400800" cy="2468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Temporal instability of Electrically forced jets with nonzero basic state velocity</a:t>
            </a:r>
          </a:p>
        </p:txBody>
      </p:sp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19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ym typeface="Wingdings" pitchFamily="2" charset="2"/>
              </a:rPr>
              <a:t>Sayantan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Das(SD) 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Masters Student @ UT Pan 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Mentors :</a:t>
            </a:r>
            <a:r>
              <a:rPr lang="en-US" dirty="0" err="1" smtClean="0">
                <a:sym typeface="Wingdings" pitchFamily="2" charset="2"/>
              </a:rPr>
              <a:t>Dr</a:t>
            </a:r>
            <a:r>
              <a:rPr lang="en-US" dirty="0" smtClean="0">
                <a:sym typeface="Wingdings" pitchFamily="2" charset="2"/>
              </a:rPr>
              <a:t> . D.N. </a:t>
            </a:r>
            <a:r>
              <a:rPr lang="en-US" dirty="0" err="1" smtClean="0">
                <a:sym typeface="Wingdings" pitchFamily="2" charset="2"/>
              </a:rPr>
              <a:t>Riahi</a:t>
            </a:r>
            <a:r>
              <a:rPr lang="en-US" dirty="0" smtClean="0">
                <a:sym typeface="Wingdings" pitchFamily="2" charset="2"/>
              </a:rPr>
              <a:t> &amp; Dr. D. </a:t>
            </a:r>
            <a:r>
              <a:rPr lang="en-US" dirty="0" err="1" smtClean="0">
                <a:sym typeface="Wingdings" pitchFamily="2" charset="2"/>
              </a:rPr>
              <a:t>Bhatta</a:t>
            </a:r>
            <a:endParaRPr lang="en-US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Non Dimensional Eqn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86000"/>
            <a:ext cx="6705600" cy="390758"/>
          </a:xfr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46450"/>
            <a:ext cx="6705600" cy="118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724400"/>
            <a:ext cx="6704012" cy="48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5118558"/>
            <a:ext cx="2590800" cy="1772793"/>
          </a:xfrm>
          <a:prstGeom prst="rect">
            <a:avLst/>
          </a:prstGeom>
          <a:blipFill rotWithShape="1">
            <a:blip r:embed="rId5"/>
            <a:stretch>
              <a:fillRect l="-4941" t="-3448" r="-941" b="-2759"/>
            </a:stretch>
          </a:blipFill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3050"/>
            <a:ext cx="6705600" cy="388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89246" y="5533815"/>
            <a:ext cx="3209533" cy="1341906"/>
          </a:xfrm>
          <a:prstGeom prst="rect">
            <a:avLst/>
          </a:prstGeom>
          <a:blipFill rotWithShape="1">
            <a:blip r:embed="rId7"/>
            <a:stretch>
              <a:fillRect t="-455" r="-1141" b="-363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8779" y="5994128"/>
            <a:ext cx="2145221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>
                <a:solidFill>
                  <a:srgbClr val="FF0000"/>
                </a:solidFill>
              </a:rPr>
              <a:t>All the constant 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parameters are from </a:t>
            </a:r>
          </a:p>
          <a:p>
            <a:pPr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Hohman</a:t>
            </a:r>
            <a:r>
              <a:rPr lang="en-US" sz="1400" dirty="0" smtClean="0">
                <a:solidFill>
                  <a:srgbClr val="FF0000"/>
                </a:solidFill>
              </a:rPr>
              <a:t> et al 2001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Perturbation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3600"/>
                <a:ext cx="6934200" cy="3657600"/>
              </a:xfrm>
            </p:spPr>
            <p:txBody>
              <a:bodyPr/>
              <a:lstStyle/>
              <a:p>
                <a:r>
                  <a:rPr lang="en-US" dirty="0" smtClean="0"/>
                  <a:t>We consider  </a:t>
                </a:r>
                <a:r>
                  <a:rPr lang="en-US" b="1" dirty="0" smtClean="0">
                    <a:solidFill>
                      <a:srgbClr val="FFC000"/>
                    </a:solidFill>
                  </a:rPr>
                  <a:t>(h,v,</a:t>
                </a:r>
                <a:r>
                  <a:rPr lang="en-US" b="1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, E)=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)+(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C000"/>
                  </a:solidFill>
                </a:endParaRPr>
              </a:p>
              <a:p>
                <a:r>
                  <a:rPr lang="en-US" dirty="0" smtClean="0"/>
                  <a:t>Perturbation quantities , by subscript ‘1’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/>
                  <a:t>Where,</a:t>
                </a:r>
                <a:r>
                  <a:rPr lang="en-US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)exp(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𝒊𝒌𝒛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~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are assumed to be small in magnitude</a:t>
                </a:r>
              </a:p>
              <a:p>
                <a:r>
                  <a:rPr lang="en-US" dirty="0" smtClean="0"/>
                  <a:t>Basic state solution , by subscript ‘b’</a:t>
                </a:r>
              </a:p>
              <a:p>
                <a:r>
                  <a:rPr lang="en-US" dirty="0" smtClean="0"/>
                  <a:t>Linearized  w.r.t. amplitude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complex growth rate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66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k is the axial wave number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3600"/>
                <a:ext cx="6934200" cy="3657600"/>
              </a:xfrm>
              <a:blipFill rotWithShape="1">
                <a:blip r:embed="rId2"/>
                <a:stretch>
                  <a:fillRect l="-616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9800"/>
                <a:ext cx="6934200" cy="3276601"/>
              </a:xfrm>
            </p:spPr>
            <p:txBody>
              <a:bodyPr/>
              <a:lstStyle/>
              <a:p>
                <a:r>
                  <a:rPr lang="en-US" dirty="0" smtClean="0"/>
                  <a:t>We plug in (</a:t>
                </a:r>
                <a:r>
                  <a:rPr lang="en-US" b="1" dirty="0">
                    <a:solidFill>
                      <a:srgbClr val="FFC000"/>
                    </a:solidFill>
                  </a:rPr>
                  <a:t>h,v,</a:t>
                </a:r>
                <a:r>
                  <a:rPr lang="en-US" b="1" dirty="0">
                    <a:solidFill>
                      <a:srgbClr val="FFC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rgbClr val="FFC000"/>
                    </a:solidFill>
                  </a:rPr>
                  <a:t>, E</a:t>
                </a:r>
                <a:r>
                  <a:rPr lang="en-US" dirty="0" smtClean="0"/>
                  <a:t>) in the non dimensional equation</a:t>
                </a:r>
              </a:p>
              <a:p>
                <a:r>
                  <a:rPr lang="en-US" dirty="0" smtClean="0"/>
                  <a:t>We then get the coefficient of each dependent variable for each equations</a:t>
                </a:r>
              </a:p>
              <a:p>
                <a:r>
                  <a:rPr lang="en-US" dirty="0" smtClean="0"/>
                  <a:t>Then we form 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4X4 Determinant </a:t>
                </a:r>
                <a:r>
                  <a:rPr lang="en-US" dirty="0" smtClean="0"/>
                  <a:t>of the coefficients .</a:t>
                </a:r>
              </a:p>
              <a:p>
                <a:r>
                  <a:rPr lang="en-US" dirty="0" smtClean="0"/>
                  <a:t>Then by finding a nontrivial solution , we find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DISPERSION RELATION</a:t>
                </a:r>
              </a:p>
              <a:p>
                <a:r>
                  <a:rPr lang="en-US" dirty="0" smtClean="0"/>
                  <a:t>DISPERSION RELATION tells us about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growth rate &amp;frequency </a:t>
                </a:r>
                <a:r>
                  <a:rPr lang="en-US" dirty="0" smtClean="0"/>
                  <a:t>of the perturbations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9800"/>
                <a:ext cx="6934200" cy="3276601"/>
              </a:xfrm>
              <a:blipFill rotWithShape="1">
                <a:blip r:embed="rId2"/>
                <a:stretch>
                  <a:fillRect l="-792" b="-1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8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Hohman</a:t>
            </a:r>
            <a:r>
              <a:rPr lang="en-US" dirty="0" smtClean="0"/>
              <a:t> et.al ,2001, considered the </a:t>
            </a:r>
            <a:r>
              <a:rPr lang="en-US" dirty="0" smtClean="0">
                <a:solidFill>
                  <a:srgbClr val="FF0000"/>
                </a:solidFill>
              </a:rPr>
              <a:t>basic state velocity </a:t>
            </a:r>
            <a:r>
              <a:rPr lang="en-US" dirty="0" smtClean="0"/>
              <a:t>to be zero</a:t>
            </a:r>
          </a:p>
          <a:p>
            <a:endParaRPr lang="en-US" dirty="0"/>
          </a:p>
          <a:p>
            <a:r>
              <a:rPr lang="en-US" dirty="0" smtClean="0"/>
              <a:t>We considered </a:t>
            </a:r>
            <a:r>
              <a:rPr lang="en-US" dirty="0" smtClean="0">
                <a:solidFill>
                  <a:srgbClr val="FF0000"/>
                </a:solidFill>
              </a:rPr>
              <a:t>basic state velocity </a:t>
            </a:r>
            <a:r>
              <a:rPr lang="en-US" dirty="0" smtClean="0"/>
              <a:t>to be  a non zero and a  constant quantity</a:t>
            </a:r>
          </a:p>
          <a:p>
            <a:endParaRPr lang="en-US" dirty="0"/>
          </a:p>
          <a:p>
            <a:r>
              <a:rPr lang="en-US" dirty="0" smtClean="0"/>
              <a:t>Considering this case we derived the </a:t>
            </a:r>
            <a:r>
              <a:rPr lang="en-US" dirty="0" smtClean="0">
                <a:solidFill>
                  <a:srgbClr val="7030A0"/>
                </a:solidFill>
              </a:rPr>
              <a:t>DISPERSION RELATION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Dispersion Relation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 smtClean="0"/>
              <a:t>Where,</a:t>
            </a:r>
            <a:r>
              <a:rPr lang="en-US" dirty="0" smtClean="0"/>
              <a:t>																																																				</a:t>
            </a:r>
            <a:endParaRPr lang="en-US" sz="1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319338"/>
            <a:ext cx="6781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565400"/>
            <a:ext cx="81803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954338"/>
            <a:ext cx="868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37025"/>
            <a:ext cx="8763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6144873"/>
            <a:ext cx="5946775" cy="54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990600" y="2133600"/>
            <a:ext cx="998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We get </a:t>
            </a:r>
            <a:r>
              <a:rPr lang="en-US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989013" y="6107113"/>
            <a:ext cx="5524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with;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use </a:t>
                </a:r>
                <a:r>
                  <a:rPr lang="en-US" dirty="0" err="1"/>
                  <a:t>M</a:t>
                </a:r>
                <a:r>
                  <a:rPr lang="en-US" dirty="0" err="1" smtClean="0"/>
                  <a:t>atlab</a:t>
                </a:r>
                <a:r>
                  <a:rPr lang="en-US" dirty="0" smtClean="0"/>
                  <a:t> to produce the zeroes of the dispersion relation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 we used the inbuilt function </a:t>
                </a:r>
                <a:r>
                  <a:rPr lang="en-US" dirty="0" err="1" smtClean="0"/>
                  <a:t>Fzero</a:t>
                </a:r>
                <a:endParaRPr lang="en-US" dirty="0" smtClean="0"/>
              </a:p>
              <a:p>
                <a:r>
                  <a:rPr lang="en-US" dirty="0" err="1" smtClean="0"/>
                  <a:t>Fzero</a:t>
                </a:r>
                <a:r>
                  <a:rPr lang="en-US" dirty="0" smtClean="0"/>
                  <a:t> finds the root of a function</a:t>
                </a:r>
              </a:p>
              <a:p>
                <a:r>
                  <a:rPr lang="en-US" dirty="0" smtClean="0"/>
                  <a:t>For growth rate we considered the real part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frequency we considered the imaginary part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.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1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0010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Results</a:t>
            </a:r>
            <a:endParaRPr lang="en-US" dirty="0" smtClean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294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096000"/>
            <a:ext cx="7162800" cy="76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/>
              <a:t>Growth rate v/s Wave number for K*=inf ,vb=1, and variable applied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6557963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Growth rate v/s Wave number for K*=0,vb=1,and variable applied field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143000"/>
            <a:ext cx="6626225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86000"/>
            <a:ext cx="7102475" cy="3352800"/>
          </a:xfr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More…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066800" y="6356350"/>
            <a:ext cx="71628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Growth rate v/s Wave number for K*=19.3 ,</a:t>
            </a:r>
            <a:r>
              <a:rPr lang="en-US" sz="1400" dirty="0" err="1"/>
              <a:t>vb</a:t>
            </a:r>
            <a:r>
              <a:rPr lang="en-US" sz="1400" dirty="0"/>
              <a:t>=1, for variable applied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696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Growth rate v/s Wave number for K*=19.3,v*=0.3,sigmab=0.1vb=1,Eb varied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295400"/>
            <a:ext cx="662622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other words…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295400" y="946150"/>
            <a:ext cx="1603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err="1"/>
              <a:t>Contd</a:t>
            </a:r>
            <a:r>
              <a:rPr lang="en-US" dirty="0"/>
              <a:t>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Primary and Secondary modes with K*=19.3,sigmab=0.1,vb=1,Eb=2.9,&amp;v*=0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467600" cy="3276600"/>
          </a:xfrm>
        </p:spPr>
        <p:txBody>
          <a:bodyPr rtlCol="0">
            <a:normAutofit fontScale="77500" lnSpcReduction="20000"/>
          </a:bodyPr>
          <a:lstStyle/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The variable applied field is stabilizing</a:t>
            </a:r>
          </a:p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The finite values of either viscosity or conductivity are stabilizing</a:t>
            </a:r>
          </a:p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There are two modes of instability for small values of the wavenumber </a:t>
            </a:r>
            <a:endParaRPr lang="en-US" dirty="0" smtClean="0"/>
          </a:p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All above results comply with </a:t>
            </a:r>
            <a:r>
              <a:rPr lang="en-US" dirty="0" err="1" smtClean="0"/>
              <a:t>Hohman</a:t>
            </a:r>
            <a:r>
              <a:rPr lang="en-US" dirty="0" smtClean="0"/>
              <a:t> et al with zero basic state velocity</a:t>
            </a:r>
          </a:p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Hence,the</a:t>
            </a:r>
            <a:r>
              <a:rPr lang="en-US" dirty="0" smtClean="0"/>
              <a:t> growth rate in temporal </a:t>
            </a:r>
            <a:r>
              <a:rPr lang="en-US" dirty="0" err="1" smtClean="0"/>
              <a:t>instabilty</a:t>
            </a:r>
            <a:r>
              <a:rPr lang="en-US" dirty="0" smtClean="0"/>
              <a:t> is unaffected by the value of the basic state velocity, but significant changes are already seen in spatial instability cases.</a:t>
            </a:r>
          </a:p>
          <a:p>
            <a:pPr indent="-274320" algn="just"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b="1" i="1" dirty="0" smtClean="0"/>
              <a:t>So is our work is of no importance ? with </a:t>
            </a:r>
            <a:r>
              <a:rPr lang="en-US" sz="1600" b="1" i="1" dirty="0" err="1" smtClean="0"/>
              <a:t>vb</a:t>
            </a:r>
            <a:r>
              <a:rPr lang="en-US" sz="1600" b="1" i="1" dirty="0" smtClean="0"/>
              <a:t> being nonzero    </a:t>
            </a:r>
            <a:r>
              <a:rPr lang="en-US" sz="4200" b="1" dirty="0" smtClean="0">
                <a:sym typeface="Wingdings" pitchFamily="2" charset="2"/>
              </a:rPr>
              <a:t></a:t>
            </a:r>
            <a:endParaRPr lang="en-US" sz="4200" b="1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The non zero basic state velocity significantly affects the frequency of the perturbed state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Hence also affects the period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Which is significant for producing quality fibers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                          </a:t>
            </a:r>
            <a:r>
              <a:rPr lang="en-US" sz="3600" b="1" dirty="0" smtClean="0"/>
              <a:t>LETS SEE 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362200"/>
            <a:ext cx="6248400" cy="3355975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6705600" cy="4413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Frequency v/s k, with K*=0,v*=0,sigmab=0.1,Eb=2.9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781800" cy="365125"/>
          </a:xfrm>
        </p:spPr>
        <p:txBody>
          <a:bodyPr/>
          <a:lstStyle/>
          <a:p>
            <a:pPr lvl="3">
              <a:defRPr/>
            </a:pPr>
            <a:r>
              <a:rPr lang="en-US" sz="1400" dirty="0"/>
              <a:t>Frequency v/s k, with K*=19.3,v*=0,sigmab=0.1,Eb=2.9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3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8001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Hence  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77000" cy="1905000"/>
          </a:xfrm>
        </p:spPr>
        <p:txBody>
          <a:bodyPr/>
          <a:lstStyle/>
          <a:p>
            <a:r>
              <a:rPr lang="en-US" dirty="0"/>
              <a:t>More the </a:t>
            </a:r>
            <a:r>
              <a:rPr lang="en-US" dirty="0" err="1"/>
              <a:t>vb</a:t>
            </a:r>
            <a:r>
              <a:rPr lang="en-US" dirty="0"/>
              <a:t> less is the frequency , hence more is the period</a:t>
            </a:r>
          </a:p>
          <a:p>
            <a:r>
              <a:rPr lang="en-US" dirty="0"/>
              <a:t>Presence of conductivity increases the </a:t>
            </a:r>
            <a:r>
              <a:rPr lang="en-US" dirty="0" smtClean="0"/>
              <a:t>period</a:t>
            </a:r>
            <a:endParaRPr lang="en-US" dirty="0"/>
          </a:p>
          <a:p>
            <a:r>
              <a:rPr lang="en-US" dirty="0"/>
              <a:t>As velocity of the wave is proportional to the negative frequency</a:t>
            </a:r>
          </a:p>
          <a:p>
            <a:r>
              <a:rPr lang="en-US" dirty="0"/>
              <a:t>As </a:t>
            </a:r>
            <a:r>
              <a:rPr lang="en-US" dirty="0" err="1"/>
              <a:t>vb</a:t>
            </a:r>
            <a:r>
              <a:rPr lang="en-US" dirty="0"/>
              <a:t> increases the velocity of the wave increases (Obvious)</a:t>
            </a:r>
          </a:p>
          <a:p>
            <a:r>
              <a:rPr lang="en-US" dirty="0"/>
              <a:t>Hence production of </a:t>
            </a:r>
            <a:r>
              <a:rPr lang="en-US" dirty="0" err="1" smtClean="0"/>
              <a:t>nanofibers</a:t>
            </a:r>
            <a:r>
              <a:rPr lang="en-US" dirty="0" smtClean="0"/>
              <a:t> </a:t>
            </a:r>
            <a:r>
              <a:rPr lang="en-US" dirty="0"/>
              <a:t>will be affected </a:t>
            </a:r>
          </a:p>
          <a:p>
            <a:pPr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studies…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Investigate the case for spatial instability with non zero basic state velocity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 Investigate combined spatial and temporal instability with non zero basic state velocity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Investigate non-linear model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 smtClean="0"/>
              <a:t>Investigate non axisymmetric case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 All…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400800" cy="3048000"/>
          </a:xfrm>
        </p:spPr>
        <p:txBody>
          <a:bodyPr rtlCol="0">
            <a:normAutofit fontScale="55000" lnSpcReduction="2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900" dirty="0" smtClean="0"/>
              <a:t>My special thanks to </a:t>
            </a:r>
            <a:r>
              <a:rPr lang="en-US" sz="2900" dirty="0" err="1" smtClean="0"/>
              <a:t>Dr</a:t>
            </a:r>
            <a:r>
              <a:rPr lang="en-US" sz="2900" dirty="0" smtClean="0"/>
              <a:t> </a:t>
            </a:r>
            <a:r>
              <a:rPr lang="en-US" sz="2900" dirty="0" err="1" smtClean="0"/>
              <a:t>Bhatta</a:t>
            </a:r>
            <a:r>
              <a:rPr lang="en-US" sz="2900" dirty="0" smtClean="0"/>
              <a:t>, &amp; </a:t>
            </a:r>
            <a:r>
              <a:rPr lang="en-US" sz="2900" dirty="0" err="1" smtClean="0"/>
              <a:t>Dr</a:t>
            </a:r>
            <a:r>
              <a:rPr lang="en-US" sz="2900" dirty="0" smtClean="0"/>
              <a:t> </a:t>
            </a:r>
            <a:r>
              <a:rPr lang="en-US" sz="2900" dirty="0" err="1" smtClean="0"/>
              <a:t>Riahi</a:t>
            </a:r>
            <a:r>
              <a:rPr lang="en-US" sz="2900" dirty="0" smtClean="0"/>
              <a:t> for the support and enthusiasm…..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dirty="0" smtClean="0"/>
              <a:t>                           Any questions or comments are gladly welcomed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			    </a:t>
            </a:r>
            <a:r>
              <a:rPr lang="en-US" sz="9600" dirty="0" smtClean="0">
                <a:sym typeface="Wingdings" pitchFamily="2" charset="2"/>
              </a:rPr>
              <a:t></a:t>
            </a:r>
            <a:endParaRPr lang="en-US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electro-spinning?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1371600" y="2438400"/>
            <a:ext cx="6019800" cy="685800"/>
          </a:xfrm>
        </p:spPr>
        <p:txBody>
          <a:bodyPr/>
          <a:lstStyle/>
          <a:p>
            <a:pPr algn="just" defTabSz="4387850"/>
            <a:r>
              <a:rPr lang="en-US" dirty="0" smtClean="0"/>
              <a:t>Process of producing </a:t>
            </a:r>
            <a:r>
              <a:rPr lang="en-US" dirty="0" err="1" smtClean="0"/>
              <a:t>nano</a:t>
            </a:r>
            <a:r>
              <a:rPr lang="en-US" dirty="0" smtClean="0"/>
              <a:t>-fibers</a:t>
            </a:r>
          </a:p>
          <a:p>
            <a:pPr algn="just" defTabSz="4387850"/>
            <a:r>
              <a:rPr lang="en-US" sz="3200" dirty="0" smtClean="0">
                <a:hlinkClick r:id="rId2"/>
              </a:rPr>
              <a:t>http://nano.mtu.edu/Electrospinning_start.html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Quality </a:t>
            </a:r>
            <a:r>
              <a:rPr lang="en-US" dirty="0" err="1" smtClean="0"/>
              <a:t>Nanofibers</a:t>
            </a:r>
            <a:endParaRPr lang="en-US" dirty="0"/>
          </a:p>
        </p:txBody>
      </p:sp>
      <p:pic>
        <p:nvPicPr>
          <p:cNvPr id="1229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86000"/>
            <a:ext cx="7010400" cy="3340100"/>
          </a:xfrm>
        </p:spPr>
      </p:pic>
      <p:graphicFrame>
        <p:nvGraphicFramePr>
          <p:cNvPr id="8" name="Diagram 7"/>
          <p:cNvGraphicFramePr/>
          <p:nvPr/>
        </p:nvGraphicFramePr>
        <p:xfrm>
          <a:off x="827567" y="5549342"/>
          <a:ext cx="8102474" cy="104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Stability?</a:t>
            </a:r>
            <a:endParaRPr lang="en-US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328863"/>
            <a:ext cx="5943600" cy="3657600"/>
          </a:xfrm>
        </p:spPr>
      </p:pic>
      <p:graphicFrame>
        <p:nvGraphicFramePr>
          <p:cNvPr id="6" name="Diagram 5"/>
          <p:cNvGraphicFramePr/>
          <p:nvPr/>
        </p:nvGraphicFramePr>
        <p:xfrm>
          <a:off x="990600" y="5986790"/>
          <a:ext cx="6974986" cy="44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 Detail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334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340" name="AutoShape 2" descr="data:image/jpg;base64,/9j/4AAQSkZJRgABAQAAAQABAAD/2wCEAAkGBhERERQUExQVFRQVFBUYFRUYFhUVFRgXFRUVFBQXFRYaGyYgGBskGRUYHy8gIycpLCwsFR4yNTAqNSYrLCkBCQoKDQwNFA8PGS4kHx0qNTIvNTUtNS0tLDUpLDApLDIqLCwsMCksLDUuKSktKSkpLSosNSopKSk2KSk2LC0pKf/AABEIAMIBAwMBIgACEQEDEQH/xAAbAAEAAgMBAQAAAAAAAAAAAAAAAwQBAgUGB//EAEYQAAIBAgQCBgYHBwEGBwAAAAECAAMRBBIhMUFRBSIyYXGBBhORobGyIzNCUmJywRRzgpLR4fAVBzRDosLxJESDk7PD1P/EABkBAQEAAwEAAAAAAAAAAAAAAAABAwQFAv/EAB8RAQACAgIDAQEAAAAAAAAAAAABAgMRMUEEEiFRIv/aAAwDAQACEQMRAD8AzERIpERAREQEREBERAREQEREBERAREQEREBEs4To96ocqVATLmLG1szZV95tNcTgnpnK1s12BUG7KVNiGA27uYgQRMqhOwJubC3Pl4zd8Oy7qRqV24rbMPK4gRxEQEREBERAREQEREBERAREQERN6OXMua+W4zW3tfW3faBpE9BRp4Q1XzmkEzZVKs5upFSza7HsX43A2uZvhFwX0ef1e1DPq+5R/X8eDZf0gecid2imD+iBykFCXYsQQ2R7qwH48hB5c9ZBag2HYkU1qlbqqlrgiooI1J3W5tt+gcmIiAiIgIiICJrUqBe0QPEgfGV/9TpcHDdyAv8AIDAtRNKVUMoYbEAjhodRN4F/o3pP1SVlF81RUCsLdUo+e+vhOhhOmFNNlcsrLQqrmJ6zPUrJU6t9c2h3nKUeqAJ7ZF1H3BwZh97kO+/KVSYHoKvpQCysKeW1YuVGWzD1oqjW1wwta439x0pekSj7LH/eLG6kj1zKykA6ZlIt4EzhRAkxFYu7Md2Yk7DUm50GnskcRATOQ2vY2va9tL8ryWhhWcXFgo3cmyjz4nuFz3To9GVqXqWpuyi9dG6waxVadQE6d5Ht5XgciJ6Oi+BzdYJlJp30fRTQPrLW2+lt+mkzhaOGYM+VMqjCZyQwALEjEWHfY7cdoHm4m1S1za9rm197X0v32msBERAREQEREBETWo+UEnYAn2C/6QNolYVqrAEIgBAPWcnfXZV/WPVVTvUVfy0/1Zj8IFyjUAOoDDYg8jyPA8jN8Rh8oDA3Q7Na3ircmH9xpKP7JzqVD/EE+QCS4bD00uCgdWtnVyXzW1GrE2I4Hh4XBCOpj6S6Gol+WYE+wazH7avAO35Uf4kAS5UwioAUtkN8pAC+KsBsw/uNJHArftFQ7Uj/ABMi/AsfdMr647+rX+dz/wBMsRArfs9Q71W/hVF+IYx/p6HtF2/NUe3sBA90sxAgpYKmvZRB4Kt/baTgxMNsYFfoz6ml+7T5ROlTQIA7asdUU/O3dyHHw3qYN1DEsM1hoOBPDN3dw37pJUqFiSTcncwMO5JJJuSbknck7kzERAixGJSmMzsqja7EAX85SqekmGX/AIoP5QzfATjem2KBKUSNLGofK6qPmPsnnKSeuzZKQCpTu4TMbKCAahJOliwHxudYR73B9P0KuazZVW2Z3GRBfa5vfW2wBJ5S7h+nMGSAlRarnbNdVv3IbFvO3hPmdJLAX3HGdDoX/eKX51lH0OtXZzdjflyA5ADQDuE0iJFIvEQEREBERAREQEREBIcZ9XU/I/ymTSHGfV1P3b/KYG2H7C/lX5RJJHh+wv5V+USSAlTpLpWlh1DVWygmw0JubX4S3PK/7Qh9BS/e/wDQ0C+np7QW4VWqKdGXRQeWt7gjgbae0Gtj/TAKw9WgdCAQS1mHNXUDqsDpxB0IuCJ89nYpnQeA+EqPWUPTOme3TdfAhh+kmwPpXTqVMhQoCbKxII7r8r+c8dPdehvTPRGGoq2IpPVxGZrj7AF+pbytA6cSNq/rSXp2VHJZBluQpNwCb227oFI8WY+wD3ASKkkb1VGhI5biY/Zl4i/iS3xMkVQNgB4C0ChgMJUpauzOGB9Xu3VDMt200N1tbuvxlz1jcFPmVHwJlvEdil+Vv/lqSCBGM/4R7W/pBpt94+QA+IMkiB5H03wWU062pGtN9STY3ZSPfPP9D9OHDLiFWxGIomkT+EsDfx0n04iUX6Dwx0NGl/Io94EI+fo9wDz1nR6BQnEUrC4zjX2z2NDobDp2aSC22l/jeW1FttJRmIiRSIiAiIgIiICIiAiIgJDjPq6n7t/lMmkOM+rqfu3+UwNsP2F/KvyiSSPD9hfyr8okkBPM/wC0Af8Ahk/ej3o89NIcVhKdVctRVdeTC4vzgfH516XZHgPhPX4r0Hwj7BkP4WNvY15th/Q6ioAZnaw5hfgJUeQlzA+jVeuQ6sopk2JJ6wtvZePdPYUvR/DJ/wAMHvYlvibS1SqUl6qlB+EFR7hJMxAkpUgqhRsoAHgBYTeIhSDE0qsw7OW99QxI08QDrAt1GDUaLKDbIbkgCxZ2YKVvdSL/AGrHuleWhikyBUpEOwCsyj1jMLg2HWuBcDQLfSV6tMqxU7gkHjqDY6wNYiICIiAiIgIiICIiAiIgIiICIiAiIgJDjPq6n7t/lMmkWKF6bjmj/KYGcP2F/KvyiSSnQxgKrlWo1lGyEDQDi9hN/W1Tsir+Z9fYgPxgWZzumumVwyqxUtmYjQgW0vrLHqap3qAdyIB73LfATz/pth7UqZzO30lusxI7J2XYbcp5tOolLcNx6XhuzkXxvf32mW6SrN9o+Vh8J4oz2NIXUeAtz1H+e6cvPa8a/qWlktaO2jZmOrXPebmBQmf2dfuj9fbvMUmNypN7WIPGxvvzsQZozO+JYNyno1GXZmHmfhPSzymGZ7AOFFtOrfrG+rNfjsPKernT8Le7xvfDoVrWl7Vpb2j59YJl7DYGqDdK6rexyirTZTpyyt8ZTWqim7hyvJNTfhwOneAfCWMJTw5+rw4HeXdD52pLOiyOjVwmNykh7LbUqaSj+Lqi/nOXWoZQvWRm1zFNU4WswJBO9wCQNPAXKuDp8Qi/+u7+4UWMqVP2elmyZmLLYvly017yB1mItoxUASiCJtUQqSDoRNZFIiSUcM79hWbbsqW322gRxJVwdQgEIxBNhZSbk3sBpvofYZn9iqXtke4Ga2Vr2OxtbbvgQxOh/ozZUJYAuEIXK56tRsikkLlGvMyHE9GVUqNTKMWUtsrahWKll01FxvAqxJlwVQgEI5BtY5WtrcjW3Gx9khItvAREQEREBOzhfRxnFE5jaqlVr5LhfV30JvxtONOlQ6dqJ6qwX6Jairodql819dTqbQIz0PVOXKjHMiNqAvbDEAa9bRSfI6aTGP6KekFbtIVpnNsAaiZwp1PC+vG0u4Xp8BbVAdEp01yEr1UDi/HrWci+kp4rpd6iZCFA+i2vf6JCiceRN4GcR0XkWm+a6PTZ82W1ipylCM2+aw84pdDVLOWBTJSapqN8hW679U9Yb7X21lc45/VClfqBy453IAOvLSXK3pDVcOCF661A2h1NXJnbfQ9Re4awIa/Q1ZS4K3ydogggWUOeOtgbm20HoWvcA02BN7XsNrXvrp2l3t2hzkx9IHvUOVL1M2Y2a5zU/Vn7W1tQOcs4r0hv9WHuVZGzMSMpy6ixBD3UG9ztxgcYUWLZQpLXIygEm43FpxvTLoy9FfWVEpAVB2iWbssNEQM1/EDxnVrdJBL5qgTN2gXy346i+vvnmvTDFK2HAXMfpFN8rBdm+0QAZ5txLzbh41wATY3FzY2tccDbh4T09PEBVJJ2VPeo2855aejq4QvTQruFXwIt/ntnNzevyLcNLNxBjOnWdywRVB1I1Otusb95ubd8noYgMC50AFjfha5OvnKFPoxydRYc7g/CWekcGTh3SmNbaDidQT5mYskYd1rXtr13Nvqfo/HpXz5D2LXB0NjpmA4rfQ8rjnPXz5R0T0dXLhlDJY6sbrpxHfpwn1qiKZNqhIBBsBa7n7ik6Am58gd50MOKmO1opP46VaUpafWVpRWpDLnppqTYOVqjQXDZEY6W2JW1zIk6SqHtVMQP4i3/ANom69HVyQyU2ycqozX8X6l/fL9M1F7WHwn89NfmdptMiomIpntV8T7CPeKrfCaVcdRS+Q3PBq7Fwp5hGVV9pInRqOpH+74UeFUE/wDK4kCPWH1VOkD+CmWbye7kHwgUcTRqWD1NGcseNyNDnF9QCSd/umxImlHDM+w0G7GwUeLHQSw+FNMu9c5XYHql/WEsRZXqcUA5sAeGx0jxRqN2uGwFgq+CjQeQkBhSS4+sbnqqDvH2m9w8ZP0X0uaGayhrvSbe31T+sA24nSc+IV2qHpJkAtTGjo/aOpSo9TloOva3d3mZp+k7DJ1B1BStr9qkzspOm30huO4aziRA6lPp0hQMg+rpJvwpVPWg7cTpLB9KW63UsGznRrMHer666tl2DAaW2431nDiB016cYNTNvq6eS17htWN2BBBvmIsROdUa5Jta5Jtyub21msQEREBERAREQEREBNK1TKrNyVj7AT+k3kOM+rqfu3+UwIqdOowBNS1wDZEUbi+7Zj8Jt+wL9ou/5nYj+W+X3SXD9hfyr8okkCOjh0Tsqq+AA+EpdPdFnEUsgYKcwYE3I0vp750gpPCbrQJiY2kvm2M9GMTT3TMOadb3b+6d3AYV2ppZT2V4W4DnPXrhxzkgoDl+s1cvi1yaiZYb4os83S6Hc72HvPulyn0APtE+4TtMO6Z7/wDvFfDw162RhpHShS6HpjgPj8Z0HKUx6qtamCCWYrnzA2srkdi33WKjj4aEXB1t+k0evUJuykkkkuliCSbklCQVvyGabNa1rxDLERHCWlhsPpkNZgNsrqF8hdwPZLdJ1XanUPiaR+FCc0mk2pCg/iQqfawEtUaR+wwHhVA9nXE9Kv8Ar2PZot5JS/8Az3mlSliWUgrVVTuC6U18w2QSNsPU41B/FiE/V5oMCt+tVpA+LOf+RT8YEQwNJCL1GOl/VpdkIFgVLsCi7/Yud5l3ZruyhbsVsOzoqkZe6xAtwtx3kv0K/fqH/wBtPiWPukVauz2voBoFAsoH4R/hMCJx/lrzVqCnuPnNlM2A/wAECu2FMjaiRwlwD/vF/MQKETo6EAEAjnpI/wBjB20MiqUSwcIb2BHnpI6uGZdxaBHERAREQEREBERASLF/Vv8Akf5TJZDjPq6n7t/lMCqKldUVgqPot0GYG2XfMTv5STCeklHaorUm5MLgHbe0sYfsL+VflEzVoq4swDDkReBeo1VcXVgRzBBHtE3E86/QCjWk70m4FWNv6++bU8bjKXaVay33XRv88pUegmLW1nKwvpPQfRiaZvaz/wBZ01YHY3HPgfOBuBF/84QQJm0DUiZO0xaBz1gZExlj+sHvgZBv5cZgmbWmLeEBblMjlx5TAm1OkzGygkjXTU252ga3sIC8pt6u44mSJh342A74EeY9/eN5kLx/tMu9Jdzc8hND0pbsKB3n+kCZKLMdjbv0mSip2nHhvOfVxjtux+EhgdJ+kaY7KXPM/wBJUr4130O3KQRIpERAREQEREBERASljsVYMuQ6qwBzUgDdSPtODueUuyOvQzC1yO8BSfDrAwIMHiswC5SLKATmpkCw/C5PDlLc0o0sotv32UE+OUATeAiIgQ4nB06nbUN4jXyO857dCMhzUKrUzyOqn/O8GdaIHL/1rFUR9NSFQD7afHT+gnQwnT+HqWs4Un7L9U+R298klXF9F0qvbUX5jRvaJUdgPtBE80eia1P6iqR+FtVPut7pLT9IK1L6+kbfeTb2XI94gegAt/aYaa9F1RiEz0jdb2N9LHe3vEtMiL23B7hv7oEK6zanRY7A/p7ZhukEXsJrzMgq9I1G428NIF04TKLswUSNsTSXa7EbcLef9pzSYkHTbp5j2lBHO5D/AM/PxBkD0vWdmpc/dchW8jfK3tB7pTiFbVKRU2YEEbggg+wzWT08awGU2ZfusLgeHFfIiSUML66oqUlIZr3BYFRbUnNa4FgSb8uMCpEnbC37DB9W0UNey65rEbW49xvaYOCqfcfcL2W7R2G2+o074EMSdcDVOgpuT+VueXlzFvESSj0ZUZKj2stNbm4Iv1ghC6bgnaBUiW8L0VVqVFphSrMVHWDADMbAtpoLyqy2JHIkezSBiIiAiIgIiICIiAiIgIiICIiAiIgIiICkMoKr1QTcgaAna9h4REQEREBERAREQEs9HY5qNRai2JW+h2IIKkHxBMrRA6eG6YWmUyUgMgq6kjM3rFK9Zgo0UHSbYf0hZKaLlBKZQGJ3Vay1rEc8y2vfacomepbo+hQquAbECsoDMDdThwyt3HO2Uc/KBQPpKdbUxr+K/wD5g4nlzNvCZPpMbH6MZjmsc2gBr+vFxbU5tL31EsJ0ZhkyklWOSsCpqqRmFEPT1FtSxI5XHdrzelsJRphBTJa4BLXUqwKqdADcENmBBA4eZFul6TkOzZLg1EqKpfssjO9gcvZu7aW43vvOLUa5J5kn2m81iFIiICIiAiIgIiICIiAiIgIiICIiAiIgIiICIiAiIgIiICIiAm9euzsWYlmO5JuTYWFz4TS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388938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AutoShape 4" descr="data:image/jpg;base64,/9j/4AAQSkZJRgABAQAAAQABAAD/2wCEAAkGBhERERQUExQVFRQVFBUYFRUYFhUVFRgXFRUVFBQXFRYaGyYgGBskGRUYHy8gIycpLCwsFR4yNTAqNSYrLCkBCQoKDQwNFA8PGS4kHx0qNTIvNTUtNS0tLDUpLDApLDIqLCwsMCksLDUuKSktKSkpLSosNSopKSk2KSk2LC0pKf/AABEIAMIBAwMBIgACEQEDEQH/xAAbAAEAAgMBAQAAAAAAAAAAAAAAAwQBAgUGB//EAEYQAAIBAgQCBgYHBwEGBwAAAAECAAMRBBIhMUFRBSIyYXGBBhORobGyIzNCUmJywRRzgpLR4fAVBzRDosLxJESDk7PD1P/EABkBAQEAAwEAAAAAAAAAAAAAAAABAwQFAv/EAB8RAQACAgIDAQEAAAAAAAAAAAABAgMRMUEEEiFRIv/aAAwDAQACEQMRAD8AzERIpERAREQEREBERAREQEREBERAREQEREBEs4To96ocqVATLmLG1szZV95tNcTgnpnK1s12BUG7KVNiGA27uYgQRMqhOwJubC3Pl4zd8Oy7qRqV24rbMPK4gRxEQEREBERAREQEREBERAREQERN6OXMua+W4zW3tfW3faBpE9BRp4Q1XzmkEzZVKs5upFSza7HsX43A2uZvhFwX0ef1e1DPq+5R/X8eDZf0gecid2imD+iBykFCXYsQQ2R7qwH48hB5c9ZBag2HYkU1qlbqqlrgiooI1J3W5tt+gcmIiAiIgIiICJrUqBe0QPEgfGV/9TpcHDdyAv8AIDAtRNKVUMoYbEAjhodRN4F/o3pP1SVlF81RUCsLdUo+e+vhOhhOmFNNlcsrLQqrmJ6zPUrJU6t9c2h3nKUeqAJ7ZF1H3BwZh97kO+/KVSYHoKvpQCysKeW1YuVGWzD1oqjW1wwta439x0pekSj7LH/eLG6kj1zKykA6ZlIt4EzhRAkxFYu7Md2Yk7DUm50GnskcRATOQ2vY2va9tL8ryWhhWcXFgo3cmyjz4nuFz3To9GVqXqWpuyi9dG6waxVadQE6d5Ht5XgciJ6Oi+BzdYJlJp30fRTQPrLW2+lt+mkzhaOGYM+VMqjCZyQwALEjEWHfY7cdoHm4m1S1za9rm197X0v32msBERAREQEREBETWo+UEnYAn2C/6QNolYVqrAEIgBAPWcnfXZV/WPVVTvUVfy0/1Zj8IFyjUAOoDDYg8jyPA8jN8Rh8oDA3Q7Na3ircmH9xpKP7JzqVD/EE+QCS4bD00uCgdWtnVyXzW1GrE2I4Hh4XBCOpj6S6Gol+WYE+wazH7avAO35Uf4kAS5UwioAUtkN8pAC+KsBsw/uNJHArftFQ7Uj/ABMi/AsfdMr647+rX+dz/wBMsRArfs9Q71W/hVF+IYx/p6HtF2/NUe3sBA90sxAgpYKmvZRB4Kt/baTgxMNsYFfoz6ml+7T5ROlTQIA7asdUU/O3dyHHw3qYN1DEsM1hoOBPDN3dw37pJUqFiSTcncwMO5JJJuSbknck7kzERAixGJSmMzsqja7EAX85SqekmGX/AIoP5QzfATjem2KBKUSNLGofK6qPmPsnnKSeuzZKQCpTu4TMbKCAahJOliwHxudYR73B9P0KuazZVW2Z3GRBfa5vfW2wBJ5S7h+nMGSAlRarnbNdVv3IbFvO3hPmdJLAX3HGdDoX/eKX51lH0OtXZzdjflyA5ADQDuE0iJFIvEQEREBERAREQEREBIcZ9XU/I/ymTSHGfV1P3b/KYG2H7C/lX5RJJHh+wv5V+USSAlTpLpWlh1DVWygmw0JubX4S3PK/7Qh9BS/e/wDQ0C+np7QW4VWqKdGXRQeWt7gjgbae0Gtj/TAKw9WgdCAQS1mHNXUDqsDpxB0IuCJ89nYpnQeA+EqPWUPTOme3TdfAhh+kmwPpXTqVMhQoCbKxII7r8r+c8dPdehvTPRGGoq2IpPVxGZrj7AF+pbytA6cSNq/rSXp2VHJZBluQpNwCb227oFI8WY+wD3ASKkkb1VGhI5biY/Zl4i/iS3xMkVQNgB4C0ChgMJUpauzOGB9Xu3VDMt200N1tbuvxlz1jcFPmVHwJlvEdil+Vv/lqSCBGM/4R7W/pBpt94+QA+IMkiB5H03wWU062pGtN9STY3ZSPfPP9D9OHDLiFWxGIomkT+EsDfx0n04iUX6Dwx0NGl/Io94EI+fo9wDz1nR6BQnEUrC4zjX2z2NDobDp2aSC22l/jeW1FttJRmIiRSIiAiIgIiICIiAiIgJDjPq6n7t/lMmkOM+rqfu3+UwNsP2F/KvyiSSPD9hfyr8okkBPM/wC0Af8Ahk/ej3o89NIcVhKdVctRVdeTC4vzgfH516XZHgPhPX4r0Hwj7BkP4WNvY15th/Q6ioAZnaw5hfgJUeQlzA+jVeuQ6sopk2JJ6wtvZePdPYUvR/DJ/wAMHvYlvibS1SqUl6qlB+EFR7hJMxAkpUgqhRsoAHgBYTeIhSDE0qsw7OW99QxI08QDrAt1GDUaLKDbIbkgCxZ2YKVvdSL/AGrHuleWhikyBUpEOwCsyj1jMLg2HWuBcDQLfSV6tMqxU7gkHjqDY6wNYiICIiAiIgIiICIiAiIgIiICIiAiIgJDjPq6n7t/lMmkWKF6bjmj/KYGcP2F/KvyiSSnQxgKrlWo1lGyEDQDi9hN/W1Tsir+Z9fYgPxgWZzumumVwyqxUtmYjQgW0vrLHqap3qAdyIB73LfATz/pth7UqZzO30lusxI7J2XYbcp5tOolLcNx6XhuzkXxvf32mW6SrN9o+Vh8J4oz2NIXUeAtz1H+e6cvPa8a/qWlktaO2jZmOrXPebmBQmf2dfuj9fbvMUmNypN7WIPGxvvzsQZozO+JYNyno1GXZmHmfhPSzymGZ7AOFFtOrfrG+rNfjsPKernT8Le7xvfDoVrWl7Vpb2j59YJl7DYGqDdK6rexyirTZTpyyt8ZTWqim7hyvJNTfhwOneAfCWMJTw5+rw4HeXdD52pLOiyOjVwmNykh7LbUqaSj+Lqi/nOXWoZQvWRm1zFNU4WswJBO9wCQNPAXKuDp8Qi/+u7+4UWMqVP2elmyZmLLYvly017yB1mItoxUASiCJtUQqSDoRNZFIiSUcM79hWbbsqW322gRxJVwdQgEIxBNhZSbk3sBpvofYZn9iqXtke4Ga2Vr2OxtbbvgQxOh/ozZUJYAuEIXK56tRsikkLlGvMyHE9GVUqNTKMWUtsrahWKll01FxvAqxJlwVQgEI5BtY5WtrcjW3Gx9khItvAREQEREBOzhfRxnFE5jaqlVr5LhfV30JvxtONOlQ6dqJ6qwX6Jairodql819dTqbQIz0PVOXKjHMiNqAvbDEAa9bRSfI6aTGP6KekFbtIVpnNsAaiZwp1PC+vG0u4Xp8BbVAdEp01yEr1UDi/HrWci+kp4rpd6iZCFA+i2vf6JCiceRN4GcR0XkWm+a6PTZ82W1ipylCM2+aw84pdDVLOWBTJSapqN8hW679U9Yb7X21lc45/VClfqBy453IAOvLSXK3pDVcOCF661A2h1NXJnbfQ9Re4awIa/Q1ZS4K3ydogggWUOeOtgbm20HoWvcA02BN7XsNrXvrp2l3t2hzkx9IHvUOVL1M2Y2a5zU/Vn7W1tQOcs4r0hv9WHuVZGzMSMpy6ixBD3UG9ztxgcYUWLZQpLXIygEm43FpxvTLoy9FfWVEpAVB2iWbssNEQM1/EDxnVrdJBL5qgTN2gXy346i+vvnmvTDFK2HAXMfpFN8rBdm+0QAZ5txLzbh41wATY3FzY2tccDbh4T09PEBVJJ2VPeo2855aejq4QvTQruFXwIt/ntnNzevyLcNLNxBjOnWdywRVB1I1Otusb95ubd8noYgMC50AFjfha5OvnKFPoxydRYc7g/CWekcGTh3SmNbaDidQT5mYskYd1rXtr13Nvqfo/HpXz5D2LXB0NjpmA4rfQ8rjnPXz5R0T0dXLhlDJY6sbrpxHfpwn1qiKZNqhIBBsBa7n7ik6Am58gd50MOKmO1opP46VaUpafWVpRWpDLnppqTYOVqjQXDZEY6W2JW1zIk6SqHtVMQP4i3/ANom69HVyQyU2ycqozX8X6l/fL9M1F7WHwn89NfmdptMiomIpntV8T7CPeKrfCaVcdRS+Q3PBq7Fwp5hGVV9pInRqOpH+74UeFUE/wDK4kCPWH1VOkD+CmWbye7kHwgUcTRqWD1NGcseNyNDnF9QCSd/umxImlHDM+w0G7GwUeLHQSw+FNMu9c5XYHql/WEsRZXqcUA5sAeGx0jxRqN2uGwFgq+CjQeQkBhSS4+sbnqqDvH2m9w8ZP0X0uaGayhrvSbe31T+sA24nSc+IV2qHpJkAtTGjo/aOpSo9TloOva3d3mZp+k7DJ1B1BStr9qkzspOm30huO4aziRA6lPp0hQMg+rpJvwpVPWg7cTpLB9KW63UsGznRrMHer666tl2DAaW2431nDiB016cYNTNvq6eS17htWN2BBBvmIsROdUa5Jta5Jtyub21msQEREBERAREQEREBNK1TKrNyVj7AT+k3kOM+rqfu3+UwIqdOowBNS1wDZEUbi+7Zj8Jt+wL9ou/5nYj+W+X3SXD9hfyr8okkCOjh0Tsqq+AA+EpdPdFnEUsgYKcwYE3I0vp750gpPCbrQJiY2kvm2M9GMTT3TMOadb3b+6d3AYV2ppZT2V4W4DnPXrhxzkgoDl+s1cvi1yaiZYb4os83S6Hc72HvPulyn0APtE+4TtMO6Z7/wDvFfDw162RhpHShS6HpjgPj8Z0HKUx6qtamCCWYrnzA2srkdi33WKjj4aEXB1t+k0evUJuykkkkuliCSbklCQVvyGabNa1rxDLERHCWlhsPpkNZgNsrqF8hdwPZLdJ1XanUPiaR+FCc0mk2pCg/iQqfawEtUaR+wwHhVA9nXE9Kv8Ar2PZot5JS/8Az3mlSliWUgrVVTuC6U18w2QSNsPU41B/FiE/V5oMCt+tVpA+LOf+RT8YEQwNJCL1GOl/VpdkIFgVLsCi7/Yud5l3ZruyhbsVsOzoqkZe6xAtwtx3kv0K/fqH/wBtPiWPukVauz2voBoFAsoH4R/hMCJx/lrzVqCnuPnNlM2A/wAECu2FMjaiRwlwD/vF/MQKETo6EAEAjnpI/wBjB20MiqUSwcIb2BHnpI6uGZdxaBHERAREQEREBERASLF/Vv8Akf5TJZDjPq6n7t/lMCqKldUVgqPot0GYG2XfMTv5STCeklHaorUm5MLgHbe0sYfsL+VflEzVoq4swDDkReBeo1VcXVgRzBBHtE3E86/QCjWk70m4FWNv6++bU8bjKXaVay33XRv88pUegmLW1nKwvpPQfRiaZvaz/wBZ01YHY3HPgfOBuBF/84QQJm0DUiZO0xaBz1gZExlj+sHvgZBv5cZgmbWmLeEBblMjlx5TAm1OkzGygkjXTU252ga3sIC8pt6u44mSJh342A74EeY9/eN5kLx/tMu9Jdzc8hND0pbsKB3n+kCZKLMdjbv0mSip2nHhvOfVxjtux+EhgdJ+kaY7KXPM/wBJUr4130O3KQRIpERAREQEREBERASljsVYMuQ6qwBzUgDdSPtODueUuyOvQzC1yO8BSfDrAwIMHiswC5SLKATmpkCw/C5PDlLc0o0sotv32UE+OUATeAiIgQ4nB06nbUN4jXyO857dCMhzUKrUzyOqn/O8GdaIHL/1rFUR9NSFQD7afHT+gnQwnT+HqWs4Un7L9U+R298klXF9F0qvbUX5jRvaJUdgPtBE80eia1P6iqR+FtVPut7pLT9IK1L6+kbfeTb2XI94gegAt/aYaa9F1RiEz0jdb2N9LHe3vEtMiL23B7hv7oEK6zanRY7A/p7ZhukEXsJrzMgq9I1G428NIF04TKLswUSNsTSXa7EbcLef9pzSYkHTbp5j2lBHO5D/AM/PxBkD0vWdmpc/dchW8jfK3tB7pTiFbVKRU2YEEbggg+wzWT08awGU2ZfusLgeHFfIiSUML66oqUlIZr3BYFRbUnNa4FgSb8uMCpEnbC37DB9W0UNey65rEbW49xvaYOCqfcfcL2W7R2G2+o074EMSdcDVOgpuT+VueXlzFvESSj0ZUZKj2stNbm4Iv1ghC6bgnaBUiW8L0VVqVFphSrMVHWDADMbAtpoLyqy2JHIkezSBiIiAiIgIiICIiAiIgIiICIiAiIgIiICkMoKr1QTcgaAna9h4REQEREBERAREQEs9HY5qNRai2JW+h2IIKkHxBMrRA6eG6YWmUyUgMgq6kjM3rFK9Zgo0UHSbYf0hZKaLlBKZQGJ3Vay1rEc8y2vfacomepbo+hQquAbECsoDMDdThwyt3HO2Uc/KBQPpKdbUxr+K/wD5g4nlzNvCZPpMbH6MZjmsc2gBr+vFxbU5tL31EsJ0ZhkyklWOSsCpqqRmFEPT1FtSxI5XHdrzelsJRphBTJa4BLXUqwKqdADcENmBBA4eZFul6TkOzZLg1EqKpfssjO9gcvZu7aW43vvOLUa5J5kn2m81iFIiICIiAiIgIiICIiAiIgIiICIiAiIgIiICIiAiIgIiICIiAm9euzsWYlmO5JuTYWFz4TS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541338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571750" y="6138863"/>
            <a:ext cx="460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Schematic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895600" y="2209800"/>
          <a:ext cx="4800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WHY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09800"/>
            <a:ext cx="1066800" cy="3141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We use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Electro-hydrodynamic Equation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362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How We Model?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6000</TotalTime>
  <Words>884</Words>
  <Application>Microsoft Office PowerPoint</Application>
  <PresentationFormat>On-screen Show (4:3)</PresentationFormat>
  <Paragraphs>117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Couture</vt:lpstr>
      <vt:lpstr>On  Temporal instability of Electrically forced jets with nonzero basic state velocity</vt:lpstr>
      <vt:lpstr>In other words…</vt:lpstr>
      <vt:lpstr>What is electro-spinning?</vt:lpstr>
      <vt:lpstr>Quality Nanofibers</vt:lpstr>
      <vt:lpstr>Stability?</vt:lpstr>
      <vt:lpstr>In Detail </vt:lpstr>
      <vt:lpstr>WHY </vt:lpstr>
      <vt:lpstr>We use, Electro-hydrodynamic Equation</vt:lpstr>
      <vt:lpstr>How We Model?</vt:lpstr>
      <vt:lpstr>The Non Dimensional Eqn</vt:lpstr>
      <vt:lpstr>Perturbation technique</vt:lpstr>
      <vt:lpstr>Mathematically</vt:lpstr>
      <vt:lpstr>Our Work</vt:lpstr>
      <vt:lpstr>Dispersion Relation</vt:lpstr>
      <vt:lpstr>Computational</vt:lpstr>
      <vt:lpstr>Results</vt:lpstr>
      <vt:lpstr>PowerPoint Presentation</vt:lpstr>
      <vt:lpstr>More…</vt:lpstr>
      <vt:lpstr>PowerPoint Presentation</vt:lpstr>
      <vt:lpstr>PowerPoint Presentation</vt:lpstr>
      <vt:lpstr>So…</vt:lpstr>
      <vt:lpstr>NO</vt:lpstr>
      <vt:lpstr>Figure </vt:lpstr>
      <vt:lpstr>PowerPoint Presentation</vt:lpstr>
      <vt:lpstr>Hence   </vt:lpstr>
      <vt:lpstr>Future studies…</vt:lpstr>
      <vt:lpstr>Thank You All…</vt:lpstr>
    </vt:vector>
  </TitlesOfParts>
  <Company>IASTED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IASTED</dc:creator>
  <cp:lastModifiedBy>Sayantas</cp:lastModifiedBy>
  <cp:revision>130</cp:revision>
  <dcterms:created xsi:type="dcterms:W3CDTF">2001-12-11T23:34:17Z</dcterms:created>
  <dcterms:modified xsi:type="dcterms:W3CDTF">2011-03-26T19:51:49Z</dcterms:modified>
</cp:coreProperties>
</file>