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8bf9d43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8bf9d43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82c4d36c8_0_3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82c4d36c8_0_3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82c4d36c8_0_3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82c4d36c8_0_3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82c4d36c8_0_3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82c4d36c8_0_3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8c453e991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8c453e991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8c453e99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8c453e9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82c4d36c8_0_3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82c4d36c8_0_3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8c453e99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8c453e99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82c4d36c8_0_3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82c4d36c8_0_3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8bf9d43f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8bf9d43f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8c453e9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8c453e9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8c453e99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8c453e9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82c4d36c8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82c4d36c8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8c453e991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8c453e991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2c4d36c8_0_1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2c4d36c8_0_1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2c4d36c8_0_1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2c4d36c8_0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8.jpg"/><Relationship Id="rId11" Type="http://schemas.openxmlformats.org/officeDocument/2006/relationships/image" Target="../media/image10.jpg"/><Relationship Id="rId10" Type="http://schemas.openxmlformats.org/officeDocument/2006/relationships/image" Target="../media/image9.jpg"/><Relationship Id="rId9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8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Classfying meals using Machine Learning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Edgar de la Torre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700" y="39150"/>
            <a:ext cx="2708700" cy="20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3450" y="3502600"/>
            <a:ext cx="1906200" cy="14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7250" y="3910875"/>
            <a:ext cx="766025" cy="10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8252" y="1947749"/>
            <a:ext cx="1789175" cy="13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700" y="3488476"/>
            <a:ext cx="2384300" cy="142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0350" y="2356325"/>
            <a:ext cx="1748125" cy="13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9425" y="700000"/>
            <a:ext cx="1691657" cy="225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71400" y="517150"/>
            <a:ext cx="1434051" cy="10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45300" y="443523"/>
            <a:ext cx="1536200" cy="11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endParaRPr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 class Classifier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CNN Neural Network using Keras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15 layers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Optimizer = adam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Categorical cross entroy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Frameworks</a:t>
            </a:r>
            <a:endParaRPr/>
          </a:p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Keras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Flask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Tensorflow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Android</a:t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200" y="1245872"/>
            <a:ext cx="2953374" cy="85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1455" y="2222150"/>
            <a:ext cx="1842425" cy="153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5968" y="3020250"/>
            <a:ext cx="2509825" cy="163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1250475" y="1197575"/>
            <a:ext cx="25077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epochs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2000 steps per epoch</a:t>
            </a:r>
            <a:endParaRPr/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87" y="2144950"/>
            <a:ext cx="8618225" cy="1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6"/>
          <p:cNvPicPr preferRelativeResize="0"/>
          <p:nvPr/>
        </p:nvPicPr>
        <p:blipFill rotWithShape="1">
          <a:blip r:embed="rId3">
            <a:alphaModFix/>
          </a:blip>
          <a:srcRect b="0" l="-4650" r="4649" t="0"/>
          <a:stretch/>
        </p:blipFill>
        <p:spPr>
          <a:xfrm>
            <a:off x="1944025" y="1006475"/>
            <a:ext cx="5359625" cy="40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2286825" y="43665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Loss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5" y="780118"/>
            <a:ext cx="2571374" cy="19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038" y="480075"/>
            <a:ext cx="2441825" cy="23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1000" y="1008055"/>
            <a:ext cx="2571375" cy="200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9450" y="3017494"/>
            <a:ext cx="1819451" cy="21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43" name="Google Shape;243;p28"/>
          <p:cNvSpPr txBox="1"/>
          <p:nvPr>
            <p:ph idx="1" type="body"/>
          </p:nvPr>
        </p:nvSpPr>
        <p:spPr>
          <a:xfrm>
            <a:off x="715959" y="204926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Distinguish features within meal.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Finish Application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 more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Calorie Estimation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5083950" y="3924925"/>
            <a:ext cx="3470700" cy="8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machine learning model to classify different meals.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Food is important in everyday life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Identify foreign meals.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Tracking your diet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551" y="2646850"/>
            <a:ext cx="3549750" cy="19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Uses of food Classification</a:t>
            </a:r>
            <a:endParaRPr/>
          </a:p>
        </p:txBody>
      </p:sp>
      <p:sp>
        <p:nvSpPr>
          <p:cNvPr id="154" name="Google Shape;154;p16"/>
          <p:cNvSpPr txBox="1"/>
          <p:nvPr>
            <p:ph idx="4294967295" type="body"/>
          </p:nvPr>
        </p:nvSpPr>
        <p:spPr>
          <a:xfrm>
            <a:off x="1419425" y="30382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Care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Production Lines.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 Uses</a:t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 Research patients eating habits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Measure Food and nutrient Intake.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Linking Diet and Desease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900" y="2494044"/>
            <a:ext cx="4090975" cy="23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4413200" y="1597150"/>
            <a:ext cx="36684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Meal similarity between cultures.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Meals have many variations and its hard to discriminate between them.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pictures of meals other elements that are not part of the class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1670250" cy="16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5050" y="1460250"/>
            <a:ext cx="1333075" cy="199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Uses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Automatic food quality inspection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775" y="2343000"/>
            <a:ext cx="3742800" cy="18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</a:t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Food-101 – Mining Discriminative Components with Random Forests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100 classes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750 images for training and 250 images for testing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 </a:t>
            </a:r>
            <a:endParaRPr/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1207600" y="14327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Food-101 – Mining Discriminative Components with Random Forests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24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Collected from food spotting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A FOOD IMAGE RECOGNITION SYSTEM WITH MULTIPLE KERNEL LEARNING Taichi Joutou and Keiji Yanai 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240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61% accuracy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Private dataset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