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04" y="-19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21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7eed4084e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7eed4084e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6697f69e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6697f69e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6733574e9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6733574e9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7eed4084e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7eed4084e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7eed4084e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7eed4084e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7eed4084e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7eed4084e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6684f33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6684f33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6733574e9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6733574e9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7eed4084e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7eed4084e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6733574e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6733574e9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6733574e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6733574e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7eed4084e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7eed4084e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7eed4084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7eed4084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10dcaa60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10dcaa60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6733574e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6733574e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6697f69e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6697f69e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6733574e9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6733574e9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10dcaa60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10dcaa60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7eed4084e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7eed4084e_0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7eed4084e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7eed4084e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ru.nl/bachelors-theses/2017/Luuk_Arts___4396863___Comparing_Discretization_Methods_for_Applying_Q-learning_in_Continuous_State-Action_Space.pdf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229.stanford.edu/proj2017/final-reports/5242630.pdf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BS3cKVtDdYUvYuGTKIX7EXb-OfMWFhZR/view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cGY3qqXmukvXZNnyck-r5L4ZTPUNZM_R/view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s://www.google.com/imgres?imgurl=https://cdn-images-1.medium.com/max/887/1*uMRivywJeYlJtG8tcamJnA.png&amp;imgrefurl=https://blog.goodaudience.com/deep-q-learning-a-reinforcement-learning-algorithm-d1a93b754535&amp;docid=GerywThE5b830M&amp;tbnid=GQpAn4IVUzaJtM:&amp;vet=10ahUKEwiek5DfpdPhAhVOM6wKHeGLDGIQMwhPKBkwGQ..i&amp;w=338&amp;h=212&amp;bih=695&amp;biw=1366&amp;q=Q-learning&amp;ved=0ahUKEwiek5DfpdPhAhVOM6wKHeGLDGIQMwhPKBkwGQ&amp;iact=mrc&amp;uact=8" TargetMode="External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Reinforcement Learning with Project Malmo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514050" y="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Works: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Comparing Discretization Methods for Applying Q-learning in Continuous					 State-Action Space</a:t>
            </a:r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body" idx="1"/>
          </p:nvPr>
        </p:nvSpPr>
        <p:spPr>
          <a:xfrm>
            <a:off x="1896175" y="1567550"/>
            <a:ext cx="50787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They implemented diagonal movements and tested if this would be better than conventional horizontal/vertical movement.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https://www.cs.ru.nl/bachelors-theses/2017/Luuk_Arts___4396863___Comparing_Discretization_Methods_for_Applying_Q-learning_in_Continuous_State-Action_Space.pdf</a:t>
            </a:r>
            <a:endParaRPr/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4975" y="258800"/>
            <a:ext cx="1947200" cy="47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956225"/>
            <a:ext cx="1896175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works: Language Grounding in Minecraft with Gated-Attention Networks</a:t>
            </a:r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They used policy learning to predict the optimal action for the agent using a state representation module.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http://cs229.stanford.edu/proj2017/final-reports/5242630.pdf</a:t>
            </a:r>
            <a:endParaRPr sz="1800"/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06301"/>
            <a:ext cx="3284175" cy="17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Detail</a:t>
            </a:r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created 10x15 closed off environment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The goal in the center of the environment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The agent spawn in the center of the second row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With random hazards in the environment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needing fixing</a:t>
            </a:r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Agent would take simple random actions until goal was found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Agent would stay in a corner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Agent had a tendency to travel to previous states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Results</a:t>
            </a:r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0" name="Google Shape;230;p26" title="Exp.av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5825" y="2639863"/>
            <a:ext cx="3338174" cy="25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274" y="1142675"/>
            <a:ext cx="4694400" cy="355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Modified Results</a:t>
            </a:r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8" name="Google Shape;2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81700"/>
            <a:ext cx="2775450" cy="282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5450" y="1381700"/>
            <a:ext cx="3283799" cy="282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4350" y="1381700"/>
            <a:ext cx="3209650" cy="282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/>
          <p:nvPr/>
        </p:nvSpPr>
        <p:spPr>
          <a:xfrm>
            <a:off x="152775" y="4208225"/>
            <a:ext cx="20880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Modified Results</a:t>
            </a:r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8" name="Google Shape;248;p28" title="Exp6v2.av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3225" y="2937925"/>
            <a:ext cx="2940775" cy="220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1147400"/>
            <a:ext cx="5074119" cy="39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Improvements</a:t>
            </a:r>
            <a:endParaRPr/>
          </a:p>
        </p:txBody>
      </p:sp>
      <p:sp>
        <p:nvSpPr>
          <p:cNvPr id="255" name="Google Shape;255;p2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6" name="Google Shape;2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1500"/>
            <a:ext cx="4320050" cy="40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2675" y="1051500"/>
            <a:ext cx="5001324" cy="40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4" name="Google Shape;264;p30"/>
          <p:cNvPicPr preferRelativeResize="0"/>
          <p:nvPr/>
        </p:nvPicPr>
        <p:blipFill rotWithShape="1">
          <a:blip r:embed="rId3">
            <a:alphaModFix/>
          </a:blip>
          <a:srcRect l="938" t="14684" r="20197" b="26904"/>
          <a:stretch/>
        </p:blipFill>
        <p:spPr>
          <a:xfrm>
            <a:off x="0" y="908350"/>
            <a:ext cx="9144001" cy="423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Results</a:t>
            </a:r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1" name="Google Shape;2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4825"/>
            <a:ext cx="4342575" cy="42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2575" y="924825"/>
            <a:ext cx="4801426" cy="42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1297500" y="138590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We are utilizing Minecraft’s environment to train an intelligent agent using reinforcement learning.</a:t>
            </a:r>
            <a:endParaRPr sz="1800"/>
          </a:p>
        </p:txBody>
      </p:sp>
      <p:pic>
        <p:nvPicPr>
          <p:cNvPr id="141" name="Google Shape;141;p14" descr="Image result for intelligent ag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70450"/>
            <a:ext cx="9144000" cy="23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plan to: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-introduce new obstacles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-introduce multiple agents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-implement computer vision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[1] Johnson M., Hofmann K., Hutton T., and Bignell D. The Malmo Platform for Articial Intelligence Experimentation. (2016). https://github.com/Microsoft/malmo.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[2] Arts L. Comparing Discretization Methods for Applying Q-learning in Continuous State-Action Space. (2017)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[3] Zaidi A.  CS229 Final Project: Language Grounding in Minecraft with Gated-Attention Networks. (2017)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Reinforcement Learning</a:t>
            </a:r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27693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It is about taking suitable action to maximize reward in a particular situation which has many approachable methods for each particular task.</a:t>
            </a:r>
            <a:endParaRPr sz="1800"/>
          </a:p>
        </p:txBody>
      </p:sp>
      <p:pic>
        <p:nvPicPr>
          <p:cNvPr id="148" name="Google Shape;148;p15" descr="Image result for reinforcement learn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750" y="1035050"/>
            <a:ext cx="4954000" cy="30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Learning</a:t>
            </a:r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policy is a map from state to action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Finds the best action to take at a certain state</a:t>
            </a:r>
            <a:endParaRPr sz="1800"/>
          </a:p>
        </p:txBody>
      </p:sp>
      <p:pic>
        <p:nvPicPr>
          <p:cNvPr id="155" name="Google Shape;155;p16" descr="Image result for policy learning machine learn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48483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Q-Learning</a:t>
            </a: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The goal of Q-learning is to learn a policy, which tells an agent what action to take under what circumstances</a:t>
            </a:r>
            <a:endParaRPr sz="1800"/>
          </a:p>
        </p:txBody>
      </p:sp>
      <p:pic>
        <p:nvPicPr>
          <p:cNvPr id="162" name="Google Shape;162;p17" descr="Image result for Q-learn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79250"/>
            <a:ext cx="4700675" cy="196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 descr="Image result for Q-learn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0675" y="3179250"/>
            <a:ext cx="4443325" cy="19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Q-Tables</a:t>
            </a:r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650" y="1435975"/>
            <a:ext cx="2964850" cy="36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025" y="1963650"/>
            <a:ext cx="5840274" cy="8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Q-learning and why we chose it</a:t>
            </a: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The method we chose was Q-learning due to the type of our experiments. The agent must be able to to reach a set goal with positive reward while avoiding negative rewards.</a:t>
            </a:r>
            <a:endParaRPr sz="1800"/>
          </a:p>
        </p:txBody>
      </p:sp>
      <p:pic>
        <p:nvPicPr>
          <p:cNvPr id="178" name="Google Shape;178;p19" descr="Image result for Q-learn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756" y="3148896"/>
            <a:ext cx="4214250" cy="19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7012049" y="3968147"/>
            <a:ext cx="3317400" cy="2804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338 × 212</a:t>
            </a:r>
            <a:endParaRPr sz="1100" u="sng">
              <a:solidFill>
                <a:schemeClr val="hlink"/>
              </a:solidFill>
              <a:highlight>
                <a:srgbClr val="FFFFFF"/>
              </a:highlight>
              <a:hlinkClick r:id="rId4"/>
            </a:endParaRPr>
          </a:p>
        </p:txBody>
      </p:sp>
      <p:pic>
        <p:nvPicPr>
          <p:cNvPr id="180" name="Google Shape;180;p19" descr="Image result for Q-learni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99" y="2899100"/>
            <a:ext cx="2292950" cy="22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Motivation/Background</a:t>
            </a:r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Implementing Artificial Intelligence within a realistic environment and have them grow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Minecraft environment</a:t>
            </a:r>
            <a:endParaRPr sz="1800"/>
          </a:p>
        </p:txBody>
      </p:sp>
      <p:pic>
        <p:nvPicPr>
          <p:cNvPr id="187" name="Google Shape;187;p20" descr="Image result for civilization 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650" y="2797425"/>
            <a:ext cx="3764350" cy="23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 descr="Image result for minecraft overview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25" y="3187050"/>
            <a:ext cx="3662375" cy="19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Problem/Goal</a:t>
            </a:r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Problem: Minecraft is a massive open world environment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Goal: Have the Agent learn the properties within in this environment 	   to be able to act on its own </a:t>
            </a:r>
            <a:endParaRPr sz="1800"/>
          </a:p>
        </p:txBody>
      </p:sp>
      <p:pic>
        <p:nvPicPr>
          <p:cNvPr id="195" name="Google Shape;195;p21" descr="Image result for minecraft lava maz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39650"/>
            <a:ext cx="3770975" cy="18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 descr="Image result for minecraf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8175" y="3339650"/>
            <a:ext cx="3955825" cy="18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Macintosh PowerPoint</Application>
  <PresentationFormat>On-screen Show (16:9)</PresentationFormat>
  <Paragraphs>53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Montserrat</vt:lpstr>
      <vt:lpstr>Lato</vt:lpstr>
      <vt:lpstr>Focus</vt:lpstr>
      <vt:lpstr>Reinforcement Learning with Project Malmo</vt:lpstr>
      <vt:lpstr>Introduction</vt:lpstr>
      <vt:lpstr>Reinforcement Learning</vt:lpstr>
      <vt:lpstr>Policy Learning</vt:lpstr>
      <vt:lpstr>Q-Learning</vt:lpstr>
      <vt:lpstr>Q-Tables</vt:lpstr>
      <vt:lpstr>Q-learning and why we chose it</vt:lpstr>
      <vt:lpstr>Motivation/Background</vt:lpstr>
      <vt:lpstr>Problem/Goal</vt:lpstr>
      <vt:lpstr>Related Works: Comparing Discretization Methods for Applying Q-learning in Continuous      State-Action Space</vt:lpstr>
      <vt:lpstr>Related works: Language Grounding in Minecraft with Gated-Attention Networks</vt:lpstr>
      <vt:lpstr>Experiment Detail</vt:lpstr>
      <vt:lpstr>Issues needing fixing</vt:lpstr>
      <vt:lpstr>Original Results</vt:lpstr>
      <vt:lpstr>Modified Results</vt:lpstr>
      <vt:lpstr>Modified Results</vt:lpstr>
      <vt:lpstr>Improvements</vt:lpstr>
      <vt:lpstr>Code</vt:lpstr>
      <vt:lpstr>Current Results</vt:lpstr>
      <vt:lpstr>Future plans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 with Project Malmo</dc:title>
  <cp:lastModifiedBy>Dongchul Kim</cp:lastModifiedBy>
  <cp:revision>1</cp:revision>
  <dcterms:modified xsi:type="dcterms:W3CDTF">2019-04-19T18:21:00Z</dcterms:modified>
</cp:coreProperties>
</file>