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514250048b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514250048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56a5d1cf07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56a5d1cf07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568e6b79e7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568e6b79e7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568e6b79e7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568e6b79e7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56a5d1cf07_5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56a5d1cf07_5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56a5d1cf07_6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56a5d1cf07_6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6a5d1cf07_6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6a5d1cf07_6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5138d6bd58_1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5138d6bd58_1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5138d6bd58_1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5138d6bd58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56a5d1cf07_6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56a5d1cf07_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65132dcfd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65132dcfd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6a5d1cf07_6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6a5d1cf07_6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56a5d1cf07_6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56a5d1cf07_6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56a5d1cf07_6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56a5d1cf07_6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56a5d1cf07_6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56a5d1cf07_6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5138d6bd58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5138d6bd58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5138d6bd58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5138d6bd58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5138d6bd58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5138d6bd58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5138d6bd58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5138d6bd58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5138d6bd58_1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5138d6bd58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5138d6bd58_1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5138d6bd58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580d5fdf4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580d5fdf4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5138d6bd58_1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5138d6bd58_1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565132dcfd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565132dcfd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56a5d1cf07_5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56a5d1cf07_5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565132dcfd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565132dcfd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565132dcfd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565132dcfd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5138d6bd5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5138d6bd5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5138d6bd58_3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5138d6bd58_3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5138d6bd58_3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5138d6bd58_3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5138d6bd58_3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5138d6bd58_3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5138d6bd58_3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5138d6bd58_3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565132dcfd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565132dcfd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56a5d1cf07_4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56a5d1cf07_4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56a5d1cf07_4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56a5d1cf07_4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56a5d1cf07_4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56a5d1cf07_4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5138d6bd58_1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5138d6bd58_1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565132dcfd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565132dcfd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56a5d1cf07_6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56a5d1cf07_6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565132dcfd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565132dcfd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565132dcfd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565132dcfd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565132dcfd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565132dcfd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5138d6bd58_1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5138d6bd58_1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56a5d1cf07_5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56a5d1cf07_5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514250048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514250048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565132dcfd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565132dcfd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6a5d1cf07_5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56a5d1cf07_5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56a5d1cf07_5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56a5d1cf07_5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8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8.png"/><Relationship Id="rId4" Type="http://schemas.openxmlformats.org/officeDocument/2006/relationships/image" Target="../media/image3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1.png"/><Relationship Id="rId4" Type="http://schemas.openxmlformats.org/officeDocument/2006/relationships/image" Target="../media/image3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2.png"/><Relationship Id="rId4" Type="http://schemas.openxmlformats.org/officeDocument/2006/relationships/image" Target="../media/image44.png"/><Relationship Id="rId5" Type="http://schemas.openxmlformats.org/officeDocument/2006/relationships/image" Target="../media/image3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5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4.png"/><Relationship Id="rId4" Type="http://schemas.openxmlformats.org/officeDocument/2006/relationships/image" Target="../media/image3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9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hyperlink" Target="http://drive.google.com/file/d/1JeN2ZzB3hpo2KzuRDc_BFo7Yg0v8HOft/view" TargetMode="External"/><Relationship Id="rId4" Type="http://schemas.openxmlformats.org/officeDocument/2006/relationships/image" Target="../media/image29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hyperlink" Target="http://drive.google.com/file/d/1yBOoD-tleiY0V7KVaAGlHXoKLN1eQuCp/view" TargetMode="External"/><Relationship Id="rId4" Type="http://schemas.openxmlformats.org/officeDocument/2006/relationships/image" Target="../media/image29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hyperlink" Target="https://techcrunch.com/2019/01/24/starcraft-ii-playing-ai-alphastar-takes-out-pros-undefeated/" TargetMode="External"/><Relationship Id="rId4" Type="http://schemas.openxmlformats.org/officeDocument/2006/relationships/hyperlink" Target="https://www.youtube.com/watch?v=EiUk4whH04M" TargetMode="External"/><Relationship Id="rId11" Type="http://schemas.openxmlformats.org/officeDocument/2006/relationships/hyperlink" Target="https://www.reddit.com/r/starcraft/comments/1ypg95/kanghogif_gaming_crosspost/" TargetMode="External"/><Relationship Id="rId10" Type="http://schemas.openxmlformats.org/officeDocument/2006/relationships/hyperlink" Target="https://becominghuman.ai/the-very-basics-of-reinforcement-learning-154f28a79071?gi=b8c2eb8006c3" TargetMode="External"/><Relationship Id="rId9" Type="http://schemas.openxmlformats.org/officeDocument/2006/relationships/hyperlink" Target="https://github.com/deepmind/pysc2" TargetMode="External"/><Relationship Id="rId5" Type="http://schemas.openxmlformats.org/officeDocument/2006/relationships/hyperlink" Target="https://medium.freecodecamp.org/a-brief-introduction-to-reinforcement-learning-7799af5840db?gi=4dde8722470e" TargetMode="External"/><Relationship Id="rId6" Type="http://schemas.openxmlformats.org/officeDocument/2006/relationships/hyperlink" Target="https://www.elcorreogallego.es/tecnoloxia/ecg/starcraft-ii-pasa-ser-balde/idEdicion-2017-11-15/idNoticia-1084062/" TargetMode="External"/><Relationship Id="rId7" Type="http://schemas.openxmlformats.org/officeDocument/2006/relationships/hyperlink" Target="https://www.polygon.com/2013/1/22/3900132/starcraft-2-heart-of-the-swarm-campaign-screenshots#20" TargetMode="External"/><Relationship Id="rId8" Type="http://schemas.openxmlformats.org/officeDocument/2006/relationships/hyperlink" Target="https://www.gamecrate.com/blizzcon-2018-things-look-forward-starcraft-ii/21314" TargetMode="Externa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hyperlink" Target="https://www.reddit.com/r/sc2ai/comments/9vgs5t/introduction_to_pysc2_part_3/" TargetMode="External"/><Relationship Id="rId4" Type="http://schemas.openxmlformats.org/officeDocument/2006/relationships/hyperlink" Target="http://www.iconarchive.com/show/mega-games-pack-40-icons-by-3xhumed/Starcraft-2-Editor-2-icon.html" TargetMode="External"/><Relationship Id="rId9" Type="http://schemas.openxmlformats.org/officeDocument/2006/relationships/hyperlink" Target="https://medium.freecodecamp.org/an-introduction-to-q-learning-reinforcement-learning-14ac0b4493cc" TargetMode="External"/><Relationship Id="rId5" Type="http://schemas.openxmlformats.org/officeDocument/2006/relationships/hyperlink" Target="https://chatbotslife.com/building-a-basic-pysc2-agent-b109cde1477c" TargetMode="External"/><Relationship Id="rId6" Type="http://schemas.openxmlformats.org/officeDocument/2006/relationships/hyperlink" Target="https://github.com/MorvanZhou/Reinforcement-learning-with-tensorflow" TargetMode="External"/><Relationship Id="rId7" Type="http://schemas.openxmlformats.org/officeDocument/2006/relationships/hyperlink" Target="https://www.analyticsindiamag.com/openai-gym-frozen-lake-beginners-guide-reinforcement-learning/" TargetMode="External"/><Relationship Id="rId8" Type="http://schemas.openxmlformats.org/officeDocument/2006/relationships/hyperlink" Target="https://itnext.io/reinforcement-learning-with-q-tables-5f11168862c8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Relationship Id="rId4" Type="http://schemas.openxmlformats.org/officeDocument/2006/relationships/image" Target="../media/image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Pysc2 Reinforcement Learning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Luis Romo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Marissa Jain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Reinforcement Learning</a:t>
            </a:r>
            <a:endParaRPr/>
          </a:p>
        </p:txBody>
      </p:sp>
      <p:pic>
        <p:nvPicPr>
          <p:cNvPr id="117" name="Google Shape;11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8250" y="1285875"/>
            <a:ext cx="666750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4863" y="1017725"/>
            <a:ext cx="7534275" cy="35455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Starcraft 2 Minigames</a:t>
            </a:r>
            <a:endParaRPr/>
          </a:p>
        </p:txBody>
      </p:sp>
      <p:sp>
        <p:nvSpPr>
          <p:cNvPr id="124" name="Google Shape;124;p23"/>
          <p:cNvSpPr txBox="1"/>
          <p:nvPr>
            <p:ph idx="1" type="body"/>
          </p:nvPr>
        </p:nvSpPr>
        <p:spPr>
          <a:xfrm>
            <a:off x="311700" y="1152475"/>
            <a:ext cx="8520600" cy="37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use minigames?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Starcraft 2 is a very complex game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Minigames allow us to focus on individual aspects of the game</a:t>
            </a:r>
            <a:endParaRPr/>
          </a:p>
        </p:txBody>
      </p:sp>
      <p:pic>
        <p:nvPicPr>
          <p:cNvPr id="125" name="Google Shape;12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0350" y="2213075"/>
            <a:ext cx="3543300" cy="211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Game engine flow</a:t>
            </a:r>
            <a:endParaRPr/>
          </a:p>
        </p:txBody>
      </p:sp>
      <p:pic>
        <p:nvPicPr>
          <p:cNvPr id="131" name="Google Shape;13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433750"/>
            <a:ext cx="8520599" cy="27509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Maps - Mini Games already in Pysc2</a:t>
            </a:r>
            <a:endParaRPr/>
          </a:p>
        </p:txBody>
      </p:sp>
      <p:sp>
        <p:nvSpPr>
          <p:cNvPr id="137" name="Google Shape;137;p25"/>
          <p:cNvSpPr txBox="1"/>
          <p:nvPr>
            <p:ph idx="1" type="body"/>
          </p:nvPr>
        </p:nvSpPr>
        <p:spPr>
          <a:xfrm>
            <a:off x="311700" y="1152475"/>
            <a:ext cx="3837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BuildMarines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CollectMineralsAndGas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CollectMineralShards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DefeatRoaches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DefeatZerglingsAndBanelings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FindAndDefeatZerglings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MoveToBeacon</a:t>
            </a:r>
            <a:endParaRPr/>
          </a:p>
        </p:txBody>
      </p:sp>
      <p:pic>
        <p:nvPicPr>
          <p:cNvPr id="138" name="Google Shape;138;p25"/>
          <p:cNvPicPr preferRelativeResize="0"/>
          <p:nvPr/>
        </p:nvPicPr>
        <p:blipFill rotWithShape="1">
          <a:blip r:embed="rId3">
            <a:alphaModFix/>
          </a:blip>
          <a:srcRect b="11844" l="0" r="0" t="11836"/>
          <a:stretch/>
        </p:blipFill>
        <p:spPr>
          <a:xfrm>
            <a:off x="4149000" y="1263300"/>
            <a:ext cx="4572000" cy="261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created a minigame</a:t>
            </a:r>
            <a:endParaRPr/>
          </a:p>
        </p:txBody>
      </p:sp>
      <p:sp>
        <p:nvSpPr>
          <p:cNvPr id="144" name="Google Shape;144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None of the minigames that were included included a condition for rewarding an agent if it reached a certain location while avoiding obstacles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Our minigame’s win condition is for the unit to reach the mineral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5" name="Google Shape;14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4763" y="2326850"/>
            <a:ext cx="3314475" cy="235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 creating minigame</a:t>
            </a:r>
            <a:endParaRPr/>
          </a:p>
        </p:txBody>
      </p:sp>
      <p:sp>
        <p:nvSpPr>
          <p:cNvPr id="151" name="Google Shape;151;p27"/>
          <p:cNvSpPr txBox="1"/>
          <p:nvPr>
            <p:ph idx="1" type="body"/>
          </p:nvPr>
        </p:nvSpPr>
        <p:spPr>
          <a:xfrm>
            <a:off x="311700" y="11312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Too easy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2" name="Google Shape;15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050" y="2320575"/>
            <a:ext cx="3609824" cy="203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7"/>
          <p:cNvPicPr preferRelativeResize="0"/>
          <p:nvPr/>
        </p:nvPicPr>
        <p:blipFill rotWithShape="1">
          <a:blip r:embed="rId4">
            <a:alphaModFix/>
          </a:blip>
          <a:srcRect b="0" l="0" r="0" t="12495"/>
          <a:stretch/>
        </p:blipFill>
        <p:spPr>
          <a:xfrm>
            <a:off x="4759600" y="2249850"/>
            <a:ext cx="4002350" cy="210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 creating minigame</a:t>
            </a:r>
            <a:endParaRPr/>
          </a:p>
        </p:txBody>
      </p:sp>
      <p:sp>
        <p:nvSpPr>
          <p:cNvPr id="159" name="Google Shape;159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Too Hard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0" name="Google Shape;16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1750" y="1531100"/>
            <a:ext cx="5400499" cy="303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 </a:t>
            </a:r>
            <a:r>
              <a:rPr lang="en"/>
              <a:t>creating minigame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Just right</a:t>
            </a:r>
            <a:endParaRPr/>
          </a:p>
        </p:txBody>
      </p:sp>
      <p:pic>
        <p:nvPicPr>
          <p:cNvPr id="167" name="Google Shape;16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4513" y="1533075"/>
            <a:ext cx="5394961" cy="3035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Starcraft 2 Editor</a:t>
            </a:r>
            <a:endParaRPr/>
          </a:p>
        </p:txBody>
      </p:sp>
      <p:sp>
        <p:nvSpPr>
          <p:cNvPr id="173" name="Google Shape;173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4" name="Google Shape;17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4450" y="1017725"/>
            <a:ext cx="3615100" cy="361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the map editor</a:t>
            </a:r>
            <a:endParaRPr/>
          </a:p>
        </p:txBody>
      </p:sp>
      <p:sp>
        <p:nvSpPr>
          <p:cNvPr id="180" name="Google Shape;180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Selecting what kind of map you will make</a:t>
            </a:r>
            <a:endParaRPr/>
          </a:p>
        </p:txBody>
      </p:sp>
      <p:pic>
        <p:nvPicPr>
          <p:cNvPr id="181" name="Google Shape;18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7525" y="1759198"/>
            <a:ext cx="4768944" cy="280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Competitive computer games present a great opportunity for the application of Machine Learning, Artificial Intelligence, and Computer Vision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Real Time Strategy games provide an ideal testing environment for artificial intelligence and machine learning techniques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8423" y="2610949"/>
            <a:ext cx="4067149" cy="237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 Editor</a:t>
            </a:r>
            <a:endParaRPr/>
          </a:p>
        </p:txBody>
      </p:sp>
      <p:sp>
        <p:nvSpPr>
          <p:cNvPr id="187" name="Google Shape;187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8" name="Google Shape;18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2263" y="1152478"/>
            <a:ext cx="7159475" cy="388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 Editor - map boundaries</a:t>
            </a:r>
            <a:endParaRPr/>
          </a:p>
        </p:txBody>
      </p:sp>
      <p:sp>
        <p:nvSpPr>
          <p:cNvPr id="194" name="Google Shape;194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5" name="Google Shape;19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2125" y="1152463"/>
            <a:ext cx="7159753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 editor - making </a:t>
            </a:r>
            <a:r>
              <a:rPr lang="en"/>
              <a:t>regions</a:t>
            </a:r>
            <a:endParaRPr/>
          </a:p>
        </p:txBody>
      </p:sp>
      <p:sp>
        <p:nvSpPr>
          <p:cNvPr id="201" name="Google Shape;201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02" name="Google Shape;202;p34"/>
          <p:cNvPicPr preferRelativeResize="0"/>
          <p:nvPr/>
        </p:nvPicPr>
        <p:blipFill rotWithShape="1">
          <a:blip r:embed="rId3">
            <a:alphaModFix/>
          </a:blip>
          <a:srcRect b="0" l="2152" r="0" t="0"/>
          <a:stretch/>
        </p:blipFill>
        <p:spPr>
          <a:xfrm>
            <a:off x="992125" y="1152475"/>
            <a:ext cx="7159753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 Editor - Creating units</a:t>
            </a:r>
            <a:endParaRPr/>
          </a:p>
        </p:txBody>
      </p:sp>
      <p:sp>
        <p:nvSpPr>
          <p:cNvPr id="208" name="Google Shape;208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09" name="Google Shape;20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2113" y="1152475"/>
            <a:ext cx="7159753" cy="3886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5"/>
          <p:cNvSpPr/>
          <p:nvPr/>
        </p:nvSpPr>
        <p:spPr>
          <a:xfrm>
            <a:off x="3409500" y="2758325"/>
            <a:ext cx="321900" cy="3657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35"/>
          <p:cNvSpPr/>
          <p:nvPr/>
        </p:nvSpPr>
        <p:spPr>
          <a:xfrm>
            <a:off x="5794675" y="3292425"/>
            <a:ext cx="395100" cy="4830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obstacles</a:t>
            </a:r>
            <a:endParaRPr/>
          </a:p>
        </p:txBody>
      </p:sp>
      <p:sp>
        <p:nvSpPr>
          <p:cNvPr id="217" name="Google Shape;217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18" name="Google Shape;21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2125" y="1017725"/>
            <a:ext cx="7159753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Create a region for the obstacles</a:t>
            </a:r>
            <a:endParaRPr/>
          </a:p>
        </p:txBody>
      </p:sp>
      <p:sp>
        <p:nvSpPr>
          <p:cNvPr id="224" name="Google Shape;224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25" name="Google Shape;22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2125" y="1017725"/>
            <a:ext cx="7159753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Triggers(code)</a:t>
            </a:r>
            <a:endParaRPr/>
          </a:p>
        </p:txBody>
      </p:sp>
      <p:sp>
        <p:nvSpPr>
          <p:cNvPr id="231" name="Google Shape;231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32" name="Google Shape;23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2125" y="1017713"/>
            <a:ext cx="7159753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Events</a:t>
            </a:r>
            <a:endParaRPr/>
          </a:p>
        </p:txBody>
      </p:sp>
      <p:sp>
        <p:nvSpPr>
          <p:cNvPr id="238" name="Google Shape;238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39" name="Google Shape;23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2125" y="1017725"/>
            <a:ext cx="7159753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46" name="Google Shape;24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2125" y="1017713"/>
            <a:ext cx="7159753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Victory condition</a:t>
            </a:r>
            <a:endParaRPr/>
          </a:p>
        </p:txBody>
      </p:sp>
      <p:sp>
        <p:nvSpPr>
          <p:cNvPr id="252" name="Google Shape;252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53" name="Google Shape;25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2125" y="1017713"/>
            <a:ext cx="7159753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Machine Learning and RTS</a:t>
            </a:r>
            <a:endParaRPr/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application of machine learning, artificial intelligence, and computer vision to real time strategy games is highly complex due to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Being run in real-time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Incomplete information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Multiple strategies and elements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6700" y="2388600"/>
            <a:ext cx="4665600" cy="262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Defeat condition</a:t>
            </a:r>
            <a:endParaRPr/>
          </a:p>
        </p:txBody>
      </p:sp>
      <p:sp>
        <p:nvSpPr>
          <p:cNvPr id="259" name="Google Shape;259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60" name="Google Shape;26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2125" y="1017725"/>
            <a:ext cx="7159753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Frozen lake problem</a:t>
            </a:r>
            <a:endParaRPr/>
          </a:p>
        </p:txBody>
      </p:sp>
      <p:pic>
        <p:nvPicPr>
          <p:cNvPr id="266" name="Google Shape;26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0380" y="1017736"/>
            <a:ext cx="3586794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5363" y="1666613"/>
            <a:ext cx="1343025" cy="204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 for our code</a:t>
            </a:r>
            <a:endParaRPr/>
          </a:p>
        </p:txBody>
      </p:sp>
      <p:sp>
        <p:nvSpPr>
          <p:cNvPr id="273" name="Google Shape;273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74" name="Google Shape;274;p44"/>
          <p:cNvPicPr preferRelativeResize="0"/>
          <p:nvPr/>
        </p:nvPicPr>
        <p:blipFill rotWithShape="1">
          <a:blip r:embed="rId3">
            <a:alphaModFix/>
          </a:blip>
          <a:srcRect b="8037" l="5446" r="8642" t="0"/>
          <a:stretch/>
        </p:blipFill>
        <p:spPr>
          <a:xfrm>
            <a:off x="311700" y="1181313"/>
            <a:ext cx="3666600" cy="335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7575" y="1770287"/>
            <a:ext cx="4564726" cy="218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Q-tables</a:t>
            </a:r>
            <a:endParaRPr/>
          </a:p>
        </p:txBody>
      </p:sp>
      <p:sp>
        <p:nvSpPr>
          <p:cNvPr id="281" name="Google Shape;281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Reinforcement learning</a:t>
            </a:r>
            <a:endParaRPr/>
          </a:p>
        </p:txBody>
      </p:sp>
      <p:pic>
        <p:nvPicPr>
          <p:cNvPr id="282" name="Google Shape;28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400" y="1947625"/>
            <a:ext cx="3274675" cy="160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5200" y="1406325"/>
            <a:ext cx="4786700" cy="2692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400" y="3704575"/>
            <a:ext cx="3274675" cy="394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90" name="Google Shape;29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50" y="1743075"/>
            <a:ext cx="8572500" cy="165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97" name="Google Shape;29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288" y="1947863"/>
            <a:ext cx="8353425" cy="124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04" name="Google Shape;30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2033588"/>
            <a:ext cx="8686800" cy="107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11" name="Google Shape;31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888" y="1638300"/>
            <a:ext cx="8658225" cy="186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7" name="Google Shape;31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125" y="445025"/>
            <a:ext cx="8667750" cy="245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5737" y="2902475"/>
            <a:ext cx="3992526" cy="180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Agent</a:t>
            </a:r>
            <a:endParaRPr/>
          </a:p>
        </p:txBody>
      </p:sp>
      <p:pic>
        <p:nvPicPr>
          <p:cNvPr id="324" name="Google Shape;324;p51"/>
          <p:cNvPicPr preferRelativeResize="0"/>
          <p:nvPr/>
        </p:nvPicPr>
        <p:blipFill rotWithShape="1">
          <a:blip r:embed="rId3">
            <a:alphaModFix/>
          </a:blip>
          <a:srcRect b="3463" l="11255" r="19693" t="26850"/>
          <a:stretch/>
        </p:blipFill>
        <p:spPr>
          <a:xfrm>
            <a:off x="1677300" y="1279750"/>
            <a:ext cx="5789424" cy="326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Starcraft II</a:t>
            </a:r>
            <a:endParaRPr/>
          </a:p>
        </p:txBody>
      </p:sp>
      <p:sp>
        <p:nvSpPr>
          <p:cNvPr id="75" name="Google Shape;75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Real Time Strategy Game developed by Blizzard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Goal of the game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Collect resources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Build a base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Build units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Defeat opponent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Suitable challenge for machine learning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Deterministic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Large state and action space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Hidden information</a:t>
            </a:r>
            <a:endParaRPr/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5415" y="2906273"/>
            <a:ext cx="3166875" cy="166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688" y="1320650"/>
            <a:ext cx="8186626" cy="1390675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Agent constructor</a:t>
            </a:r>
            <a:endParaRPr/>
          </a:p>
        </p:txBody>
      </p:sp>
      <p:pic>
        <p:nvPicPr>
          <p:cNvPr id="331" name="Google Shape;331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699" y="2885650"/>
            <a:ext cx="8222025" cy="54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function</a:t>
            </a:r>
            <a:endParaRPr/>
          </a:p>
        </p:txBody>
      </p:sp>
      <p:sp>
        <p:nvSpPr>
          <p:cNvPr id="337" name="Google Shape;337;p5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38" name="Google Shape;33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9850" y="1048825"/>
            <a:ext cx="7224301" cy="362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function</a:t>
            </a:r>
            <a:endParaRPr/>
          </a:p>
        </p:txBody>
      </p:sp>
      <p:sp>
        <p:nvSpPr>
          <p:cNvPr id="344" name="Google Shape;344;p5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45" name="Google Shape;34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6825" y="1344453"/>
            <a:ext cx="7270325" cy="264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function</a:t>
            </a:r>
            <a:endParaRPr/>
          </a:p>
        </p:txBody>
      </p:sp>
      <p:sp>
        <p:nvSpPr>
          <p:cNvPr id="351" name="Google Shape;351;p5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52" name="Google Shape;35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438" y="1624829"/>
            <a:ext cx="8075125" cy="247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Untrained agent</a:t>
            </a:r>
            <a:endParaRPr/>
          </a:p>
        </p:txBody>
      </p:sp>
      <p:sp>
        <p:nvSpPr>
          <p:cNvPr id="358" name="Google Shape;358;p5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59" name="Google Shape;359;p56" title="edited_untrained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0" y="1146175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Trained agent</a:t>
            </a:r>
            <a:endParaRPr/>
          </a:p>
        </p:txBody>
      </p:sp>
      <p:sp>
        <p:nvSpPr>
          <p:cNvPr id="365" name="Google Shape;365;p5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66" name="Google Shape;366;p57" title="edited_trained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0" y="1146175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sp>
        <p:nvSpPr>
          <p:cNvPr id="372" name="Google Shape;372;p5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73" name="Google Shape;373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2125" y="1017725"/>
            <a:ext cx="7159752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works</a:t>
            </a:r>
            <a:endParaRPr/>
          </a:p>
        </p:txBody>
      </p:sp>
      <p:sp>
        <p:nvSpPr>
          <p:cNvPr id="379" name="Google Shape;379;p5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Train an agent on an attacking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One agent controls multiple units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 multiple agents where one agent controls one unit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 DQN instead of Qtable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385" name="Google Shape;385;p6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3"/>
              </a:rPr>
              <a:t>https://techcrunch.com/2019/01/24/starcraft-ii-playing-ai-alphastar-takes-out-pros-undefeated/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4"/>
              </a:rPr>
              <a:t>https://www.youtube.com/watch?v=EiUk4whH04M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5"/>
              </a:rPr>
              <a:t>https://medium.freecodecamp.org/a-brief-introduction-to-reinforcement-learning-7799af5840db?gi=4dde8722470e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6"/>
              </a:rPr>
              <a:t>https://www.elcorreogallego.es/tecnoloxia/ecg/starcraft-ii-pasa-ser-balde/idEdicion-2017-11-15/idNoticia-1084062/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7"/>
              </a:rPr>
              <a:t>https://www.polygon.com/2013/1/22/3900132/starcraft-2-heart-of-the-swarm-campaign-screenshots#20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8"/>
              </a:rPr>
              <a:t>https://www.gamecrate.com/blizzcon-2018-things-look-forward-starcraft-ii/21314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9"/>
              </a:rPr>
              <a:t>https://github.com/deepmind/pysc2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10"/>
              </a:rPr>
              <a:t>https://becominghuman.ai/the-very-basics-of-reinforcement-learning-154f28a79071?gi=b8c2eb8006c3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11"/>
              </a:rPr>
              <a:t>https://www.reddit.com/r/starcraft/comments/1ypg95/kanghogif_gaming_crosspost/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391" name="Google Shape;391;p6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3"/>
              </a:rPr>
              <a:t>https://www.reddit.com/r/sc2ai/comments/9vgs5t/introduction_to_pysc2_part_3/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4"/>
              </a:rPr>
              <a:t>http://www.iconarchive.com/show/mega-games-pack-40-icons-by-3xhumed/Starcraft-2-Editor-2-icon.html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5"/>
              </a:rPr>
              <a:t>https://chatbotslife.com/building-a-basic-pysc2-agent-b109cde1477c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6"/>
              </a:rPr>
              <a:t>https://github.com/MorvanZhou/Reinforcement-learning-with-tensorflow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7"/>
              </a:rPr>
              <a:t>https://www.analyticsindiamag.com/openai-gym-frozen-lake-beginners-guide-reinforcement-learning/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8"/>
              </a:rPr>
              <a:t>https://itnext.io/reinforcement-learning-with-q-tables-5f11168862c8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9"/>
              </a:rPr>
              <a:t>https://medium.freecodecamp.org/an-introduction-to-q-learning-reinforcement-learning-14ac0b4493cc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Starcraft 2</a:t>
            </a:r>
            <a:endParaRPr/>
          </a:p>
        </p:txBody>
      </p:sp>
      <p:sp>
        <p:nvSpPr>
          <p:cNvPr id="82" name="Google Shape;82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/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425" y="1330000"/>
            <a:ext cx="3973576" cy="24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4400" y="1275300"/>
            <a:ext cx="4609598" cy="2592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Previous Work		</a:t>
            </a:r>
            <a:endParaRPr/>
          </a:p>
        </p:txBody>
      </p:sp>
      <p:sp>
        <p:nvSpPr>
          <p:cNvPr id="90" name="Google Shape;90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M. Samvelyan et al., "The StarCraft Multi-Agent Challenge", 2019. Available: https://arxiv.org/pdf/1902.04043.pdf. [Accessed 30 April 2019].</a:t>
            </a:r>
            <a:endParaRPr sz="1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Z. Pang, R. Liu, Z. Meng, Y. Zhang, Y. Yu and T. Lu, "On Reinforcement Learning for Full-length Game of StarCraft", 2019. Available: https://arxiv.org/abs/1809.09095. [Accessed 30 April 2019].’</a:t>
            </a:r>
            <a:endParaRPr sz="1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Vinyals, O. et al,   StarCraft II: A New Challenge for ReinforcementLearning.arXiv:1708.04782 [cs], August 2017. URLhttp://arxiv.org/abs/1708.04782. arXiv: 1708.04782.</a:t>
            </a:r>
            <a:endParaRPr sz="1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DeepMind.   Alphastar:  Mastering the real-time strategygame starcraft ii, 2019. URL https://deepmind.com/blog/alphastar-mastering-real-time-strategy-game-starcraft-ii/.</a:t>
            </a:r>
            <a:endParaRPr sz="1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Hu, Y., Li, J., Li, X., Pan, G., and Xu, M.   Knowledge-guided agent-tactic-aware learning for starcraft micro-management. InIJCAI, pp. 1471–1477, 2018</a:t>
            </a:r>
            <a:endParaRPr sz="1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pysc2</a:t>
            </a:r>
            <a:endParaRPr/>
          </a:p>
        </p:txBody>
      </p:sp>
      <p:sp>
        <p:nvSpPr>
          <p:cNvPr id="96" name="Google Shape;96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Environment for Reinforcement Learning research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Developed by Deepmind - Blizzard collaboration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Provides an interface for RL agents to interact with StarCraft II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Designed to emulate human abilities</a:t>
            </a:r>
            <a:endParaRPr/>
          </a:p>
        </p:txBody>
      </p:sp>
      <p:pic>
        <p:nvPicPr>
          <p:cNvPr id="97" name="Google Shape;97;p19"/>
          <p:cNvPicPr preferRelativeResize="0"/>
          <p:nvPr/>
        </p:nvPicPr>
        <p:blipFill rotWithShape="1">
          <a:blip r:embed="rId3">
            <a:alphaModFix/>
          </a:blip>
          <a:srcRect b="16762" l="0" r="0" t="18617"/>
          <a:stretch/>
        </p:blipFill>
        <p:spPr>
          <a:xfrm>
            <a:off x="647850" y="2809651"/>
            <a:ext cx="3629926" cy="1759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9"/>
          <p:cNvPicPr preferRelativeResize="0"/>
          <p:nvPr/>
        </p:nvPicPr>
        <p:blipFill rotWithShape="1">
          <a:blip r:embed="rId4">
            <a:alphaModFix/>
          </a:blip>
          <a:srcRect b="19692" l="0" r="0" t="22063"/>
          <a:stretch/>
        </p:blipFill>
        <p:spPr>
          <a:xfrm>
            <a:off x="4478319" y="2809649"/>
            <a:ext cx="4027406" cy="175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Difficulties with PySC2</a:t>
            </a:r>
            <a:endParaRPr/>
          </a:p>
        </p:txBody>
      </p:sp>
      <p:sp>
        <p:nvSpPr>
          <p:cNvPr id="104" name="Google Shape;104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Lack of Documentation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Difficult Debugging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Outdated Tutorials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</a:t>
            </a:r>
            <a:endParaRPr/>
          </a:p>
        </p:txBody>
      </p:sp>
      <p:sp>
        <p:nvSpPr>
          <p:cNvPr id="110" name="Google Shape;110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Our objective is to create an AI agent that is able to complete a StarCraft II mini-game and improve play through reinforcement learning</a:t>
            </a:r>
            <a:endParaRPr/>
          </a:p>
        </p:txBody>
      </p:sp>
      <p:pic>
        <p:nvPicPr>
          <p:cNvPr id="111" name="Google Shape;11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1325" y="2019020"/>
            <a:ext cx="3961356" cy="280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