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Lst>
  <p:sldSz cy="5143500" cx="9144000"/>
  <p:notesSz cx="6858000" cy="9144000"/>
  <p:embeddedFontLst>
    <p:embeddedFont>
      <p:font typeface="Old Standard TT"/>
      <p:regular r:id="rId27"/>
      <p:bold r:id="rId28"/>
      <p:italic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font" Target="fonts/OldStandardTT-bold.fntdata"/><Relationship Id="rId27" Type="http://schemas.openxmlformats.org/officeDocument/2006/relationships/font" Target="fonts/OldStandardTT-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OldStandardTT-italic.fntdata"/><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 name="Shape 55"/>
        <p:cNvGrpSpPr/>
        <p:nvPr/>
      </p:nvGrpSpPr>
      <p:grpSpPr>
        <a:xfrm>
          <a:off x="0" y="0"/>
          <a:ext cx="0" cy="0"/>
          <a:chOff x="0" y="0"/>
          <a:chExt cx="0" cy="0"/>
        </a:xfrm>
      </p:grpSpPr>
      <p:sp>
        <p:nvSpPr>
          <p:cNvPr id="56" name="Google Shape;56;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5" name="Shape 115"/>
        <p:cNvGrpSpPr/>
        <p:nvPr/>
      </p:nvGrpSpPr>
      <p:grpSpPr>
        <a:xfrm>
          <a:off x="0" y="0"/>
          <a:ext cx="0" cy="0"/>
          <a:chOff x="0" y="0"/>
          <a:chExt cx="0" cy="0"/>
        </a:xfrm>
      </p:grpSpPr>
      <p:sp>
        <p:nvSpPr>
          <p:cNvPr id="116" name="Google Shape;116;g57d735657f_1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57d735657f_1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0" name="Shape 120"/>
        <p:cNvGrpSpPr/>
        <p:nvPr/>
      </p:nvGrpSpPr>
      <p:grpSpPr>
        <a:xfrm>
          <a:off x="0" y="0"/>
          <a:ext cx="0" cy="0"/>
          <a:chOff x="0" y="0"/>
          <a:chExt cx="0" cy="0"/>
        </a:xfrm>
      </p:grpSpPr>
      <p:sp>
        <p:nvSpPr>
          <p:cNvPr id="121" name="Google Shape;121;g51119c3138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51119c3138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6" name="Shape 126"/>
        <p:cNvGrpSpPr/>
        <p:nvPr/>
      </p:nvGrpSpPr>
      <p:grpSpPr>
        <a:xfrm>
          <a:off x="0" y="0"/>
          <a:ext cx="0" cy="0"/>
          <a:chOff x="0" y="0"/>
          <a:chExt cx="0" cy="0"/>
        </a:xfrm>
      </p:grpSpPr>
      <p:sp>
        <p:nvSpPr>
          <p:cNvPr id="127" name="Google Shape;127;g57d735657f_1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57d735657f_1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1" name="Shape 131"/>
        <p:cNvGrpSpPr/>
        <p:nvPr/>
      </p:nvGrpSpPr>
      <p:grpSpPr>
        <a:xfrm>
          <a:off x="0" y="0"/>
          <a:ext cx="0" cy="0"/>
          <a:chOff x="0" y="0"/>
          <a:chExt cx="0" cy="0"/>
        </a:xfrm>
      </p:grpSpPr>
      <p:sp>
        <p:nvSpPr>
          <p:cNvPr id="132" name="Google Shape;132;g51119c313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51119c313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7" name="Shape 137"/>
        <p:cNvGrpSpPr/>
        <p:nvPr/>
      </p:nvGrpSpPr>
      <p:grpSpPr>
        <a:xfrm>
          <a:off x="0" y="0"/>
          <a:ext cx="0" cy="0"/>
          <a:chOff x="0" y="0"/>
          <a:chExt cx="0" cy="0"/>
        </a:xfrm>
      </p:grpSpPr>
      <p:sp>
        <p:nvSpPr>
          <p:cNvPr id="138" name="Google Shape;138;g51119c3138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51119c3138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5" name="Shape 145"/>
        <p:cNvGrpSpPr/>
        <p:nvPr/>
      </p:nvGrpSpPr>
      <p:grpSpPr>
        <a:xfrm>
          <a:off x="0" y="0"/>
          <a:ext cx="0" cy="0"/>
          <a:chOff x="0" y="0"/>
          <a:chExt cx="0" cy="0"/>
        </a:xfrm>
      </p:grpSpPr>
      <p:sp>
        <p:nvSpPr>
          <p:cNvPr id="146" name="Google Shape;146;g51119c3138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51119c3138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2" name="Shape 152"/>
        <p:cNvGrpSpPr/>
        <p:nvPr/>
      </p:nvGrpSpPr>
      <p:grpSpPr>
        <a:xfrm>
          <a:off x="0" y="0"/>
          <a:ext cx="0" cy="0"/>
          <a:chOff x="0" y="0"/>
          <a:chExt cx="0" cy="0"/>
        </a:xfrm>
      </p:grpSpPr>
      <p:sp>
        <p:nvSpPr>
          <p:cNvPr id="153" name="Google Shape;153;g57d735657f_1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57d735657f_1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7" name="Shape 157"/>
        <p:cNvGrpSpPr/>
        <p:nvPr/>
      </p:nvGrpSpPr>
      <p:grpSpPr>
        <a:xfrm>
          <a:off x="0" y="0"/>
          <a:ext cx="0" cy="0"/>
          <a:chOff x="0" y="0"/>
          <a:chExt cx="0" cy="0"/>
        </a:xfrm>
      </p:grpSpPr>
      <p:sp>
        <p:nvSpPr>
          <p:cNvPr id="158" name="Google Shape;158;g51119c3138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51119c3138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5" name="Shape 175"/>
        <p:cNvGrpSpPr/>
        <p:nvPr/>
      </p:nvGrpSpPr>
      <p:grpSpPr>
        <a:xfrm>
          <a:off x="0" y="0"/>
          <a:ext cx="0" cy="0"/>
          <a:chOff x="0" y="0"/>
          <a:chExt cx="0" cy="0"/>
        </a:xfrm>
      </p:grpSpPr>
      <p:sp>
        <p:nvSpPr>
          <p:cNvPr id="176" name="Google Shape;176;g51119c3138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51119c3138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3" name="Shape 203"/>
        <p:cNvGrpSpPr/>
        <p:nvPr/>
      </p:nvGrpSpPr>
      <p:grpSpPr>
        <a:xfrm>
          <a:off x="0" y="0"/>
          <a:ext cx="0" cy="0"/>
          <a:chOff x="0" y="0"/>
          <a:chExt cx="0" cy="0"/>
        </a:xfrm>
      </p:grpSpPr>
      <p:sp>
        <p:nvSpPr>
          <p:cNvPr id="204" name="Google Shape;204;g57d735657f_1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57d735657f_1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1" name="Shape 61"/>
        <p:cNvGrpSpPr/>
        <p:nvPr/>
      </p:nvGrpSpPr>
      <p:grpSpPr>
        <a:xfrm>
          <a:off x="0" y="0"/>
          <a:ext cx="0" cy="0"/>
          <a:chOff x="0" y="0"/>
          <a:chExt cx="0" cy="0"/>
        </a:xfrm>
      </p:grpSpPr>
      <p:sp>
        <p:nvSpPr>
          <p:cNvPr id="62" name="Google Shape;62;g57d735657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57d735657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8" name="Shape 208"/>
        <p:cNvGrpSpPr/>
        <p:nvPr/>
      </p:nvGrpSpPr>
      <p:grpSpPr>
        <a:xfrm>
          <a:off x="0" y="0"/>
          <a:ext cx="0" cy="0"/>
          <a:chOff x="0" y="0"/>
          <a:chExt cx="0" cy="0"/>
        </a:xfrm>
      </p:grpSpPr>
      <p:sp>
        <p:nvSpPr>
          <p:cNvPr id="209" name="Google Shape;209;g51119c3138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51119c3138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4" name="Shape 214"/>
        <p:cNvGrpSpPr/>
        <p:nvPr/>
      </p:nvGrpSpPr>
      <p:grpSpPr>
        <a:xfrm>
          <a:off x="0" y="0"/>
          <a:ext cx="0" cy="0"/>
          <a:chOff x="0" y="0"/>
          <a:chExt cx="0" cy="0"/>
        </a:xfrm>
      </p:grpSpPr>
      <p:sp>
        <p:nvSpPr>
          <p:cNvPr id="215" name="Google Shape;215;g51119c3138_1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6" name="Google Shape;216;g51119c3138_1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6" name="Shape 66"/>
        <p:cNvGrpSpPr/>
        <p:nvPr/>
      </p:nvGrpSpPr>
      <p:grpSpPr>
        <a:xfrm>
          <a:off x="0" y="0"/>
          <a:ext cx="0" cy="0"/>
          <a:chOff x="0" y="0"/>
          <a:chExt cx="0" cy="0"/>
        </a:xfrm>
      </p:grpSpPr>
      <p:sp>
        <p:nvSpPr>
          <p:cNvPr id="67" name="Google Shape;67;g51119c3138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51119c3138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solidFill>
                  <a:schemeClr val="dk1"/>
                </a:solidFill>
                <a:highlight>
                  <a:srgbClr val="FFFFFF"/>
                </a:highlight>
                <a:latin typeface="Times New Roman"/>
                <a:ea typeface="Times New Roman"/>
                <a:cs typeface="Times New Roman"/>
                <a:sym typeface="Times New Roman"/>
              </a:rPr>
              <a:t>YOLO has 24 convolutional layers followed by 2 fully connected layers (FC). Some convolution layers use 1 × 1 reduction layers alternatively to reduce the depth of the features maps. For the last convolution layer, it outputs a tensor with shape (7, 7, 1024). The tensor is then flattened. Using 2 fully connected layers as a form of linear regression, it outputs 7×7×30 parameters and then reshapes to (7, 7, 30), i.e. 2 boundary box predictions per location.</a:t>
            </a:r>
            <a:endParaRPr sz="1400">
              <a:latin typeface="Times New Roman"/>
              <a:ea typeface="Times New Roman"/>
              <a:cs typeface="Times New Roman"/>
              <a:sym typeface="Times New Roman"/>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3" name="Shape 73"/>
        <p:cNvGrpSpPr/>
        <p:nvPr/>
      </p:nvGrpSpPr>
      <p:grpSpPr>
        <a:xfrm>
          <a:off x="0" y="0"/>
          <a:ext cx="0" cy="0"/>
          <a:chOff x="0" y="0"/>
          <a:chExt cx="0" cy="0"/>
        </a:xfrm>
      </p:grpSpPr>
      <p:sp>
        <p:nvSpPr>
          <p:cNvPr id="74" name="Google Shape;74;g57d735657f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57d735657f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9" name="Shape 79"/>
        <p:cNvGrpSpPr/>
        <p:nvPr/>
      </p:nvGrpSpPr>
      <p:grpSpPr>
        <a:xfrm>
          <a:off x="0" y="0"/>
          <a:ext cx="0" cy="0"/>
          <a:chOff x="0" y="0"/>
          <a:chExt cx="0" cy="0"/>
        </a:xfrm>
      </p:grpSpPr>
      <p:sp>
        <p:nvSpPr>
          <p:cNvPr id="80" name="Google Shape;80;g57d735657f_1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57d735657f_1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7" name="Shape 87"/>
        <p:cNvGrpSpPr/>
        <p:nvPr/>
      </p:nvGrpSpPr>
      <p:grpSpPr>
        <a:xfrm>
          <a:off x="0" y="0"/>
          <a:ext cx="0" cy="0"/>
          <a:chOff x="0" y="0"/>
          <a:chExt cx="0" cy="0"/>
        </a:xfrm>
      </p:grpSpPr>
      <p:sp>
        <p:nvSpPr>
          <p:cNvPr id="88" name="Google Shape;88;g57d735657f_1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57d735657f_1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3" name="Shape 93"/>
        <p:cNvGrpSpPr/>
        <p:nvPr/>
      </p:nvGrpSpPr>
      <p:grpSpPr>
        <a:xfrm>
          <a:off x="0" y="0"/>
          <a:ext cx="0" cy="0"/>
          <a:chOff x="0" y="0"/>
          <a:chExt cx="0" cy="0"/>
        </a:xfrm>
      </p:grpSpPr>
      <p:sp>
        <p:nvSpPr>
          <p:cNvPr id="94" name="Google Shape;94;g57d735657f_1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57d735657f_1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t/>
            </a:r>
            <a:endParaRPr sz="1600">
              <a:solidFill>
                <a:schemeClr val="dk1"/>
              </a:solidFill>
              <a:highlight>
                <a:srgbClr val="FFFFFF"/>
              </a:highlight>
              <a:latin typeface="Georgia"/>
              <a:ea typeface="Georgia"/>
              <a:cs typeface="Georgia"/>
              <a:sym typeface="Georgia"/>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0" name="Shape 100"/>
        <p:cNvGrpSpPr/>
        <p:nvPr/>
      </p:nvGrpSpPr>
      <p:grpSpPr>
        <a:xfrm>
          <a:off x="0" y="0"/>
          <a:ext cx="0" cy="0"/>
          <a:chOff x="0" y="0"/>
          <a:chExt cx="0" cy="0"/>
        </a:xfrm>
      </p:grpSpPr>
      <p:sp>
        <p:nvSpPr>
          <p:cNvPr id="101" name="Google Shape;101;g57d735657f_1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57d735657f_1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Clr>
                <a:schemeClr val="dk1"/>
              </a:buClr>
              <a:buSzPts val="1400"/>
              <a:buFont typeface="Times New Roman"/>
              <a:buChar char="●"/>
            </a:pPr>
            <a:r>
              <a:rPr lang="en" sz="1400">
                <a:solidFill>
                  <a:schemeClr val="dk1"/>
                </a:solidFill>
                <a:highlight>
                  <a:srgbClr val="FFFFFF"/>
                </a:highlight>
                <a:latin typeface="Times New Roman"/>
                <a:ea typeface="Times New Roman"/>
                <a:cs typeface="Times New Roman"/>
                <a:sym typeface="Times New Roman"/>
              </a:rPr>
              <a:t>SSD (Single-Shot Detector) makes detection from multiple feature maps. However, the bottom layers are not selected for object detection. They are in high resolution but the semantic value is not high enough to justify its use as the speed slow-down is significant. So SSD only uses upper layers for detection and therefore performs much worse for small objects.</a:t>
            </a:r>
            <a:endParaRPr sz="1400">
              <a:latin typeface="Times New Roman"/>
              <a:ea typeface="Times New Roman"/>
              <a:cs typeface="Times New Roman"/>
              <a:sym typeface="Times New Roman"/>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8" name="Shape 108"/>
        <p:cNvGrpSpPr/>
        <p:nvPr/>
      </p:nvGrpSpPr>
      <p:grpSpPr>
        <a:xfrm>
          <a:off x="0" y="0"/>
          <a:ext cx="0" cy="0"/>
          <a:chOff x="0" y="0"/>
          <a:chExt cx="0" cy="0"/>
        </a:xfrm>
      </p:grpSpPr>
      <p:sp>
        <p:nvSpPr>
          <p:cNvPr id="109" name="Google Shape;109;g57d735657f_1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57d735657f_1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Clr>
                <a:schemeClr val="dk1"/>
              </a:buClr>
              <a:buSzPts val="1600"/>
              <a:buFont typeface="Georgia"/>
              <a:buChar char="●"/>
            </a:pPr>
            <a:r>
              <a:rPr lang="en" sz="1600">
                <a:solidFill>
                  <a:schemeClr val="dk1"/>
                </a:solidFill>
                <a:highlight>
                  <a:srgbClr val="FFFFFF"/>
                </a:highlight>
                <a:latin typeface="Georgia"/>
                <a:ea typeface="Georgia"/>
                <a:cs typeface="Georgia"/>
                <a:sym typeface="Georgia"/>
              </a:rPr>
              <a:t>(First Stage) </a:t>
            </a:r>
            <a:r>
              <a:rPr lang="en" sz="1600">
                <a:solidFill>
                  <a:schemeClr val="dk1"/>
                </a:solidFill>
                <a:highlight>
                  <a:srgbClr val="FFFFFF"/>
                </a:highlight>
                <a:latin typeface="Georgia"/>
                <a:ea typeface="Georgia"/>
                <a:cs typeface="Georgia"/>
                <a:sym typeface="Georgia"/>
              </a:rPr>
              <a:t>A method to bind features to its raw image location (generate Anchors) after scanning is needed. Anchors are a set of boxes with predefined locations and scales relative to images.</a:t>
            </a:r>
            <a:endParaRPr sz="1600">
              <a:solidFill>
                <a:schemeClr val="dk1"/>
              </a:solidFill>
              <a:highlight>
                <a:srgbClr val="FFFFFF"/>
              </a:highlight>
              <a:latin typeface="Georgia"/>
              <a:ea typeface="Georgia"/>
              <a:cs typeface="Georgia"/>
              <a:sym typeface="Georgia"/>
            </a:endParaRPr>
          </a:p>
          <a:p>
            <a:pPr indent="-330200" lvl="1" marL="1371600" rtl="0" algn="l">
              <a:spcBef>
                <a:spcPts val="0"/>
              </a:spcBef>
              <a:spcAft>
                <a:spcPts val="0"/>
              </a:spcAft>
              <a:buClr>
                <a:schemeClr val="dk1"/>
              </a:buClr>
              <a:buSzPts val="1600"/>
              <a:buFont typeface="Georgia"/>
              <a:buChar char="○"/>
            </a:pPr>
            <a:r>
              <a:rPr lang="en" sz="1600">
                <a:solidFill>
                  <a:schemeClr val="dk1"/>
                </a:solidFill>
                <a:highlight>
                  <a:srgbClr val="FFFFFF"/>
                </a:highlight>
                <a:latin typeface="Georgia"/>
                <a:ea typeface="Georgia"/>
                <a:cs typeface="Georgia"/>
                <a:sym typeface="Georgia"/>
              </a:rPr>
              <a:t>Ground-truth classes and bounding boxes are assigned to individual anchors according to some </a:t>
            </a:r>
            <a:r>
              <a:rPr lang="en" sz="1600">
                <a:solidFill>
                  <a:schemeClr val="dk1"/>
                </a:solidFill>
                <a:latin typeface="Georgia"/>
                <a:ea typeface="Georgia"/>
                <a:cs typeface="Georgia"/>
                <a:sym typeface="Georgia"/>
              </a:rPr>
              <a:t>IoU</a:t>
            </a:r>
            <a:r>
              <a:rPr lang="en" sz="1600">
                <a:solidFill>
                  <a:schemeClr val="dk1"/>
                </a:solidFill>
                <a:highlight>
                  <a:srgbClr val="FFFFFF"/>
                </a:highlight>
                <a:latin typeface="Georgia"/>
                <a:ea typeface="Georgia"/>
                <a:cs typeface="Georgia"/>
                <a:sym typeface="Georgia"/>
              </a:rPr>
              <a:t> (Intersection over Union) value.</a:t>
            </a:r>
            <a:endParaRPr sz="1600">
              <a:solidFill>
                <a:schemeClr val="dk1"/>
              </a:solidFill>
              <a:highlight>
                <a:srgbClr val="FFFFFF"/>
              </a:highlight>
              <a:latin typeface="Georgia"/>
              <a:ea typeface="Georgia"/>
              <a:cs typeface="Georgia"/>
              <a:sym typeface="Georgia"/>
            </a:endParaRPr>
          </a:p>
          <a:p>
            <a:pPr indent="-330200" lvl="1" marL="1371600" rtl="0" algn="l">
              <a:spcBef>
                <a:spcPts val="0"/>
              </a:spcBef>
              <a:spcAft>
                <a:spcPts val="0"/>
              </a:spcAft>
              <a:buClr>
                <a:schemeClr val="dk1"/>
              </a:buClr>
              <a:buSzPts val="1600"/>
              <a:buFont typeface="Georgia"/>
              <a:buChar char="○"/>
            </a:pPr>
            <a:r>
              <a:rPr lang="en" sz="1600">
                <a:solidFill>
                  <a:schemeClr val="dk1"/>
                </a:solidFill>
                <a:highlight>
                  <a:srgbClr val="FFFFFF"/>
                </a:highlight>
                <a:latin typeface="Georgia"/>
                <a:ea typeface="Georgia"/>
                <a:cs typeface="Georgia"/>
                <a:sym typeface="Georgia"/>
              </a:rPr>
              <a:t>As anchors with different scales bind to different levels of feature map, RPN uses these anchors to figure out what location on the feature map ‘should’ get an object and what size of its bounding box is.</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solidFill>
          <a:schemeClr val="dk1"/>
        </a:solidFill>
      </p:bgPr>
    </p:bg>
    <p:spTree>
      <p:nvGrpSpPr>
        <p:cNvPr id="9" name="Shape 9"/>
        <p:cNvGrpSpPr/>
        <p:nvPr/>
      </p:nvGrpSpPr>
      <p:grpSpPr>
        <a:xfrm>
          <a:off x="0" y="0"/>
          <a:ext cx="0" cy="0"/>
          <a:chOff x="0" y="0"/>
          <a:chExt cx="0" cy="0"/>
        </a:xfrm>
      </p:grpSpPr>
      <p:sp>
        <p:nvSpPr>
          <p:cNvPr id="10" name="Google Shape;10;p2"/>
          <p:cNvSpPr/>
          <p:nvPr/>
        </p:nvSpPr>
        <p:spPr>
          <a:xfrm>
            <a:off x="0" y="100"/>
            <a:ext cx="9144000" cy="1711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1" name="Google Shape;11;p2"/>
          <p:cNvCxnSpPr/>
          <p:nvPr/>
        </p:nvCxnSpPr>
        <p:spPr>
          <a:xfrm>
            <a:off x="641934" y="3597500"/>
            <a:ext cx="390300" cy="0"/>
          </a:xfrm>
          <a:prstGeom prst="straightConnector1">
            <a:avLst/>
          </a:prstGeom>
          <a:noFill/>
          <a:ln cap="flat" cmpd="sng" w="28575">
            <a:solidFill>
              <a:schemeClr val="accent1"/>
            </a:solidFill>
            <a:prstDash val="solid"/>
            <a:round/>
            <a:headEnd len="sm" w="sm" type="none"/>
            <a:tailEnd len="sm" w="sm" type="none"/>
          </a:ln>
        </p:spPr>
      </p:cxnSp>
      <p:sp>
        <p:nvSpPr>
          <p:cNvPr id="12" name="Google Shape;12;p2"/>
          <p:cNvSpPr txBox="1"/>
          <p:nvPr>
            <p:ph type="ctrTitle"/>
          </p:nvPr>
        </p:nvSpPr>
        <p:spPr>
          <a:xfrm>
            <a:off x="512700" y="1893300"/>
            <a:ext cx="8118600" cy="1522800"/>
          </a:xfrm>
          <a:prstGeom prst="rect">
            <a:avLst/>
          </a:prstGeom>
        </p:spPr>
        <p:txBody>
          <a:bodyPr anchorCtr="0" anchor="b" bIns="91425" lIns="91425" spcFirstLastPara="1" rIns="91425" wrap="square" tIns="91425"/>
          <a:lstStyle>
            <a:lvl1pPr lvl="0">
              <a:spcBef>
                <a:spcPts val="0"/>
              </a:spcBef>
              <a:spcAft>
                <a:spcPts val="0"/>
              </a:spcAft>
              <a:buClr>
                <a:schemeClr val="accent1"/>
              </a:buClr>
              <a:buSzPts val="4200"/>
              <a:buNone/>
              <a:defRPr sz="4200">
                <a:solidFill>
                  <a:schemeClr val="accent1"/>
                </a:solidFill>
              </a:defRPr>
            </a:lvl1pPr>
            <a:lvl2pPr lvl="1">
              <a:spcBef>
                <a:spcPts val="0"/>
              </a:spcBef>
              <a:spcAft>
                <a:spcPts val="0"/>
              </a:spcAft>
              <a:buClr>
                <a:schemeClr val="accent1"/>
              </a:buClr>
              <a:buSzPts val="4200"/>
              <a:buNone/>
              <a:defRPr sz="4200">
                <a:solidFill>
                  <a:schemeClr val="accent1"/>
                </a:solidFill>
              </a:defRPr>
            </a:lvl2pPr>
            <a:lvl3pPr lvl="2">
              <a:spcBef>
                <a:spcPts val="0"/>
              </a:spcBef>
              <a:spcAft>
                <a:spcPts val="0"/>
              </a:spcAft>
              <a:buClr>
                <a:schemeClr val="accent1"/>
              </a:buClr>
              <a:buSzPts val="4200"/>
              <a:buNone/>
              <a:defRPr sz="4200">
                <a:solidFill>
                  <a:schemeClr val="accent1"/>
                </a:solidFill>
              </a:defRPr>
            </a:lvl3pPr>
            <a:lvl4pPr lvl="3">
              <a:spcBef>
                <a:spcPts val="0"/>
              </a:spcBef>
              <a:spcAft>
                <a:spcPts val="0"/>
              </a:spcAft>
              <a:buClr>
                <a:schemeClr val="accent1"/>
              </a:buClr>
              <a:buSzPts val="4200"/>
              <a:buNone/>
              <a:defRPr sz="4200">
                <a:solidFill>
                  <a:schemeClr val="accent1"/>
                </a:solidFill>
              </a:defRPr>
            </a:lvl4pPr>
            <a:lvl5pPr lvl="4">
              <a:spcBef>
                <a:spcPts val="0"/>
              </a:spcBef>
              <a:spcAft>
                <a:spcPts val="0"/>
              </a:spcAft>
              <a:buClr>
                <a:schemeClr val="accent1"/>
              </a:buClr>
              <a:buSzPts val="4200"/>
              <a:buNone/>
              <a:defRPr sz="4200">
                <a:solidFill>
                  <a:schemeClr val="accent1"/>
                </a:solidFill>
              </a:defRPr>
            </a:lvl5pPr>
            <a:lvl6pPr lvl="5">
              <a:spcBef>
                <a:spcPts val="0"/>
              </a:spcBef>
              <a:spcAft>
                <a:spcPts val="0"/>
              </a:spcAft>
              <a:buClr>
                <a:schemeClr val="accent1"/>
              </a:buClr>
              <a:buSzPts val="4200"/>
              <a:buNone/>
              <a:defRPr sz="4200">
                <a:solidFill>
                  <a:schemeClr val="accent1"/>
                </a:solidFill>
              </a:defRPr>
            </a:lvl6pPr>
            <a:lvl7pPr lvl="6">
              <a:spcBef>
                <a:spcPts val="0"/>
              </a:spcBef>
              <a:spcAft>
                <a:spcPts val="0"/>
              </a:spcAft>
              <a:buClr>
                <a:schemeClr val="accent1"/>
              </a:buClr>
              <a:buSzPts val="4200"/>
              <a:buNone/>
              <a:defRPr sz="4200">
                <a:solidFill>
                  <a:schemeClr val="accent1"/>
                </a:solidFill>
              </a:defRPr>
            </a:lvl7pPr>
            <a:lvl8pPr lvl="7">
              <a:spcBef>
                <a:spcPts val="0"/>
              </a:spcBef>
              <a:spcAft>
                <a:spcPts val="0"/>
              </a:spcAft>
              <a:buClr>
                <a:schemeClr val="accent1"/>
              </a:buClr>
              <a:buSzPts val="4200"/>
              <a:buNone/>
              <a:defRPr sz="4200">
                <a:solidFill>
                  <a:schemeClr val="accent1"/>
                </a:solidFill>
              </a:defRPr>
            </a:lvl8pPr>
            <a:lvl9pPr lvl="8">
              <a:spcBef>
                <a:spcPts val="0"/>
              </a:spcBef>
              <a:spcAft>
                <a:spcPts val="0"/>
              </a:spcAft>
              <a:buClr>
                <a:schemeClr val="accent1"/>
              </a:buClr>
              <a:buSzPts val="4200"/>
              <a:buNone/>
              <a:defRPr sz="4200">
                <a:solidFill>
                  <a:schemeClr val="accent1"/>
                </a:solidFill>
              </a:defRPr>
            </a:lvl9pPr>
          </a:lstStyle>
          <a:p/>
        </p:txBody>
      </p:sp>
      <p:sp>
        <p:nvSpPr>
          <p:cNvPr id="13" name="Google Shape;13;p2"/>
          <p:cNvSpPr txBox="1"/>
          <p:nvPr>
            <p:ph idx="1" type="subTitle"/>
          </p:nvPr>
        </p:nvSpPr>
        <p:spPr>
          <a:xfrm>
            <a:off x="512700" y="3840639"/>
            <a:ext cx="8118600" cy="787500"/>
          </a:xfrm>
          <a:prstGeom prst="rect">
            <a:avLst/>
          </a:prstGeom>
        </p:spPr>
        <p:txBody>
          <a:bodyPr anchorCtr="0" anchor="t" bIns="91425" lIns="91425" spcFirstLastPara="1" rIns="91425" wrap="square" tIns="91425"/>
          <a:lstStyle>
            <a:lvl1pPr lvl="0">
              <a:lnSpc>
                <a:spcPct val="100000"/>
              </a:lnSpc>
              <a:spcBef>
                <a:spcPts val="0"/>
              </a:spcBef>
              <a:spcAft>
                <a:spcPts val="0"/>
              </a:spcAft>
              <a:buClr>
                <a:schemeClr val="accent2"/>
              </a:buClr>
              <a:buSzPts val="2400"/>
              <a:buNone/>
              <a:defRPr sz="2400">
                <a:solidFill>
                  <a:schemeClr val="accent2"/>
                </a:solidFill>
              </a:defRPr>
            </a:lvl1pPr>
            <a:lvl2pPr lvl="1">
              <a:lnSpc>
                <a:spcPct val="100000"/>
              </a:lnSpc>
              <a:spcBef>
                <a:spcPts val="0"/>
              </a:spcBef>
              <a:spcAft>
                <a:spcPts val="0"/>
              </a:spcAft>
              <a:buClr>
                <a:schemeClr val="accent2"/>
              </a:buClr>
              <a:buSzPts val="2400"/>
              <a:buNone/>
              <a:defRPr sz="2400">
                <a:solidFill>
                  <a:schemeClr val="accent2"/>
                </a:solidFill>
              </a:defRPr>
            </a:lvl2pPr>
            <a:lvl3pPr lvl="2">
              <a:lnSpc>
                <a:spcPct val="100000"/>
              </a:lnSpc>
              <a:spcBef>
                <a:spcPts val="0"/>
              </a:spcBef>
              <a:spcAft>
                <a:spcPts val="0"/>
              </a:spcAft>
              <a:buClr>
                <a:schemeClr val="accent2"/>
              </a:buClr>
              <a:buSzPts val="2400"/>
              <a:buNone/>
              <a:defRPr sz="2400">
                <a:solidFill>
                  <a:schemeClr val="accent2"/>
                </a:solidFill>
              </a:defRPr>
            </a:lvl3pPr>
            <a:lvl4pPr lvl="3">
              <a:lnSpc>
                <a:spcPct val="100000"/>
              </a:lnSpc>
              <a:spcBef>
                <a:spcPts val="0"/>
              </a:spcBef>
              <a:spcAft>
                <a:spcPts val="0"/>
              </a:spcAft>
              <a:buClr>
                <a:schemeClr val="accent2"/>
              </a:buClr>
              <a:buSzPts val="2400"/>
              <a:buNone/>
              <a:defRPr sz="2400">
                <a:solidFill>
                  <a:schemeClr val="accent2"/>
                </a:solidFill>
              </a:defRPr>
            </a:lvl4pPr>
            <a:lvl5pPr lvl="4">
              <a:lnSpc>
                <a:spcPct val="100000"/>
              </a:lnSpc>
              <a:spcBef>
                <a:spcPts val="0"/>
              </a:spcBef>
              <a:spcAft>
                <a:spcPts val="0"/>
              </a:spcAft>
              <a:buClr>
                <a:schemeClr val="accent2"/>
              </a:buClr>
              <a:buSzPts val="2400"/>
              <a:buNone/>
              <a:defRPr sz="2400">
                <a:solidFill>
                  <a:schemeClr val="accent2"/>
                </a:solidFill>
              </a:defRPr>
            </a:lvl5pPr>
            <a:lvl6pPr lvl="5">
              <a:lnSpc>
                <a:spcPct val="100000"/>
              </a:lnSpc>
              <a:spcBef>
                <a:spcPts val="0"/>
              </a:spcBef>
              <a:spcAft>
                <a:spcPts val="0"/>
              </a:spcAft>
              <a:buClr>
                <a:schemeClr val="accent2"/>
              </a:buClr>
              <a:buSzPts val="2400"/>
              <a:buNone/>
              <a:defRPr sz="2400">
                <a:solidFill>
                  <a:schemeClr val="accent2"/>
                </a:solidFill>
              </a:defRPr>
            </a:lvl6pPr>
            <a:lvl7pPr lvl="6">
              <a:lnSpc>
                <a:spcPct val="100000"/>
              </a:lnSpc>
              <a:spcBef>
                <a:spcPts val="0"/>
              </a:spcBef>
              <a:spcAft>
                <a:spcPts val="0"/>
              </a:spcAft>
              <a:buClr>
                <a:schemeClr val="accent2"/>
              </a:buClr>
              <a:buSzPts val="2400"/>
              <a:buNone/>
              <a:defRPr sz="2400">
                <a:solidFill>
                  <a:schemeClr val="accent2"/>
                </a:solidFill>
              </a:defRPr>
            </a:lvl7pPr>
            <a:lvl8pPr lvl="7">
              <a:lnSpc>
                <a:spcPct val="100000"/>
              </a:lnSpc>
              <a:spcBef>
                <a:spcPts val="0"/>
              </a:spcBef>
              <a:spcAft>
                <a:spcPts val="0"/>
              </a:spcAft>
              <a:buClr>
                <a:schemeClr val="accent2"/>
              </a:buClr>
              <a:buSzPts val="2400"/>
              <a:buNone/>
              <a:defRPr sz="2400">
                <a:solidFill>
                  <a:schemeClr val="accent2"/>
                </a:solidFill>
              </a:defRPr>
            </a:lvl8pPr>
            <a:lvl9pPr lvl="8">
              <a:lnSpc>
                <a:spcPct val="100000"/>
              </a:lnSpc>
              <a:spcBef>
                <a:spcPts val="0"/>
              </a:spcBef>
              <a:spcAft>
                <a:spcPts val="0"/>
              </a:spcAft>
              <a:buClr>
                <a:schemeClr val="accent2"/>
              </a:buClr>
              <a:buSzPts val="2400"/>
              <a:buNone/>
              <a:defRPr sz="2400">
                <a:solidFill>
                  <a:schemeClr val="accent2"/>
                </a:solidFill>
              </a:defRPr>
            </a:lvl9pPr>
          </a:lstStyle>
          <a:p/>
        </p:txBody>
      </p:sp>
      <p:sp>
        <p:nvSpPr>
          <p:cNvPr id="14" name="Google Shape;14;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9" name="Shape 49"/>
        <p:cNvGrpSpPr/>
        <p:nvPr/>
      </p:nvGrpSpPr>
      <p:grpSpPr>
        <a:xfrm>
          <a:off x="0" y="0"/>
          <a:ext cx="0" cy="0"/>
          <a:chOff x="0" y="0"/>
          <a:chExt cx="0" cy="0"/>
        </a:xfrm>
      </p:grpSpPr>
      <p:sp>
        <p:nvSpPr>
          <p:cNvPr id="50" name="Google Shape;50;p11"/>
          <p:cNvSpPr txBox="1"/>
          <p:nvPr>
            <p:ph hasCustomPrompt="1" type="title"/>
          </p:nvPr>
        </p:nvSpPr>
        <p:spPr>
          <a:xfrm>
            <a:off x="311700" y="1039650"/>
            <a:ext cx="8520600" cy="2106300"/>
          </a:xfrm>
          <a:prstGeom prst="rect">
            <a:avLst/>
          </a:prstGeom>
        </p:spPr>
        <p:txBody>
          <a:bodyPr anchorCtr="0" anchor="b" bIns="91425" lIns="91425" spcFirstLastPara="1" rIns="91425" wrap="square" tIns="91425"/>
          <a:lstStyle>
            <a:lvl1pPr lvl="0" algn="ctr">
              <a:spcBef>
                <a:spcPts val="0"/>
              </a:spcBef>
              <a:spcAft>
                <a:spcPts val="0"/>
              </a:spcAft>
              <a:buSzPts val="14000"/>
              <a:buNone/>
              <a:defRPr b="1" sz="14000"/>
            </a:lvl1pPr>
            <a:lvl2pPr lvl="1" algn="ctr">
              <a:spcBef>
                <a:spcPts val="0"/>
              </a:spcBef>
              <a:spcAft>
                <a:spcPts val="0"/>
              </a:spcAft>
              <a:buSzPts val="14000"/>
              <a:buNone/>
              <a:defRPr b="1" sz="14000"/>
            </a:lvl2pPr>
            <a:lvl3pPr lvl="2" algn="ctr">
              <a:spcBef>
                <a:spcPts val="0"/>
              </a:spcBef>
              <a:spcAft>
                <a:spcPts val="0"/>
              </a:spcAft>
              <a:buSzPts val="14000"/>
              <a:buNone/>
              <a:defRPr b="1" sz="14000"/>
            </a:lvl3pPr>
            <a:lvl4pPr lvl="3" algn="ctr">
              <a:spcBef>
                <a:spcPts val="0"/>
              </a:spcBef>
              <a:spcAft>
                <a:spcPts val="0"/>
              </a:spcAft>
              <a:buSzPts val="14000"/>
              <a:buNone/>
              <a:defRPr b="1" sz="14000"/>
            </a:lvl4pPr>
            <a:lvl5pPr lvl="4" algn="ctr">
              <a:spcBef>
                <a:spcPts val="0"/>
              </a:spcBef>
              <a:spcAft>
                <a:spcPts val="0"/>
              </a:spcAft>
              <a:buSzPts val="14000"/>
              <a:buNone/>
              <a:defRPr b="1" sz="14000"/>
            </a:lvl5pPr>
            <a:lvl6pPr lvl="5" algn="ctr">
              <a:spcBef>
                <a:spcPts val="0"/>
              </a:spcBef>
              <a:spcAft>
                <a:spcPts val="0"/>
              </a:spcAft>
              <a:buSzPts val="14000"/>
              <a:buNone/>
              <a:defRPr b="1" sz="14000"/>
            </a:lvl6pPr>
            <a:lvl7pPr lvl="6" algn="ctr">
              <a:spcBef>
                <a:spcPts val="0"/>
              </a:spcBef>
              <a:spcAft>
                <a:spcPts val="0"/>
              </a:spcAft>
              <a:buSzPts val="14000"/>
              <a:buNone/>
              <a:defRPr b="1" sz="14000"/>
            </a:lvl7pPr>
            <a:lvl8pPr lvl="7" algn="ctr">
              <a:spcBef>
                <a:spcPts val="0"/>
              </a:spcBef>
              <a:spcAft>
                <a:spcPts val="0"/>
              </a:spcAft>
              <a:buSzPts val="14000"/>
              <a:buNone/>
              <a:defRPr b="1" sz="14000"/>
            </a:lvl8pPr>
            <a:lvl9pPr lvl="8" algn="ctr">
              <a:spcBef>
                <a:spcPts val="0"/>
              </a:spcBef>
              <a:spcAft>
                <a:spcPts val="0"/>
              </a:spcAft>
              <a:buSzPts val="14000"/>
              <a:buNone/>
              <a:defRPr b="1" sz="14000"/>
            </a:lvl9pPr>
          </a:lstStyle>
          <a:p>
            <a:r>
              <a:t>xx%</a:t>
            </a:r>
          </a:p>
        </p:txBody>
      </p:sp>
      <p:sp>
        <p:nvSpPr>
          <p:cNvPr id="51" name="Google Shape;51;p11"/>
          <p:cNvSpPr txBox="1"/>
          <p:nvPr>
            <p:ph idx="1" type="body"/>
          </p:nvPr>
        </p:nvSpPr>
        <p:spPr>
          <a:xfrm>
            <a:off x="311700" y="3228425"/>
            <a:ext cx="8520600" cy="13008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2" name="Google Shape;52;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3" name="Shape 53"/>
        <p:cNvGrpSpPr/>
        <p:nvPr/>
      </p:nvGrpSpPr>
      <p:grpSpPr>
        <a:xfrm>
          <a:off x="0" y="0"/>
          <a:ext cx="0" cy="0"/>
          <a:chOff x="0" y="0"/>
          <a:chExt cx="0" cy="0"/>
        </a:xfrm>
      </p:grpSpPr>
      <p:sp>
        <p:nvSpPr>
          <p:cNvPr id="54" name="Google Shape;54;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dk1"/>
        </a:solidFill>
      </p:bgPr>
    </p:bg>
    <p:spTree>
      <p:nvGrpSpPr>
        <p:cNvPr id="15" name="Shape 15"/>
        <p:cNvGrpSpPr/>
        <p:nvPr/>
      </p:nvGrpSpPr>
      <p:grpSpPr>
        <a:xfrm>
          <a:off x="0" y="0"/>
          <a:ext cx="0" cy="0"/>
          <a:chOff x="0" y="0"/>
          <a:chExt cx="0" cy="0"/>
        </a:xfrm>
      </p:grpSpPr>
      <p:cxnSp>
        <p:nvCxnSpPr>
          <p:cNvPr id="16" name="Google Shape;16;p3"/>
          <p:cNvCxnSpPr/>
          <p:nvPr/>
        </p:nvCxnSpPr>
        <p:spPr>
          <a:xfrm>
            <a:off x="641934" y="3597500"/>
            <a:ext cx="390300" cy="0"/>
          </a:xfrm>
          <a:prstGeom prst="straightConnector1">
            <a:avLst/>
          </a:prstGeom>
          <a:noFill/>
          <a:ln cap="flat" cmpd="sng" w="28575">
            <a:solidFill>
              <a:schemeClr val="lt2"/>
            </a:solidFill>
            <a:prstDash val="solid"/>
            <a:round/>
            <a:headEnd len="sm" w="sm" type="none"/>
            <a:tailEnd len="sm" w="sm" type="none"/>
          </a:ln>
        </p:spPr>
      </p:cxnSp>
      <p:sp>
        <p:nvSpPr>
          <p:cNvPr id="17" name="Google Shape;17;p3"/>
          <p:cNvSpPr txBox="1"/>
          <p:nvPr>
            <p:ph type="title"/>
          </p:nvPr>
        </p:nvSpPr>
        <p:spPr>
          <a:xfrm>
            <a:off x="512700" y="1893300"/>
            <a:ext cx="8118600" cy="1522800"/>
          </a:xfrm>
          <a:prstGeom prst="rect">
            <a:avLst/>
          </a:prstGeom>
        </p:spPr>
        <p:txBody>
          <a:bodyPr anchorCtr="0" anchor="b" bIns="91425" lIns="91425" spcFirstLastPara="1" rIns="91425" wrap="square" tIns="91425"/>
          <a:lstStyle>
            <a:lvl1pPr lvl="0">
              <a:spcBef>
                <a:spcPts val="0"/>
              </a:spcBef>
              <a:spcAft>
                <a:spcPts val="0"/>
              </a:spcAft>
              <a:buClr>
                <a:schemeClr val="accent1"/>
              </a:buClr>
              <a:buSzPts val="6000"/>
              <a:buNone/>
              <a:defRPr sz="6000">
                <a:solidFill>
                  <a:schemeClr val="accent1"/>
                </a:solidFill>
              </a:defRPr>
            </a:lvl1pPr>
            <a:lvl2pPr lvl="1">
              <a:spcBef>
                <a:spcPts val="0"/>
              </a:spcBef>
              <a:spcAft>
                <a:spcPts val="0"/>
              </a:spcAft>
              <a:buClr>
                <a:schemeClr val="accent1"/>
              </a:buClr>
              <a:buSzPts val="6000"/>
              <a:buNone/>
              <a:defRPr sz="6000">
                <a:solidFill>
                  <a:schemeClr val="accent1"/>
                </a:solidFill>
              </a:defRPr>
            </a:lvl2pPr>
            <a:lvl3pPr lvl="2">
              <a:spcBef>
                <a:spcPts val="0"/>
              </a:spcBef>
              <a:spcAft>
                <a:spcPts val="0"/>
              </a:spcAft>
              <a:buClr>
                <a:schemeClr val="accent1"/>
              </a:buClr>
              <a:buSzPts val="6000"/>
              <a:buNone/>
              <a:defRPr sz="6000">
                <a:solidFill>
                  <a:schemeClr val="accent1"/>
                </a:solidFill>
              </a:defRPr>
            </a:lvl3pPr>
            <a:lvl4pPr lvl="3">
              <a:spcBef>
                <a:spcPts val="0"/>
              </a:spcBef>
              <a:spcAft>
                <a:spcPts val="0"/>
              </a:spcAft>
              <a:buClr>
                <a:schemeClr val="accent1"/>
              </a:buClr>
              <a:buSzPts val="6000"/>
              <a:buNone/>
              <a:defRPr sz="6000">
                <a:solidFill>
                  <a:schemeClr val="accent1"/>
                </a:solidFill>
              </a:defRPr>
            </a:lvl4pPr>
            <a:lvl5pPr lvl="4">
              <a:spcBef>
                <a:spcPts val="0"/>
              </a:spcBef>
              <a:spcAft>
                <a:spcPts val="0"/>
              </a:spcAft>
              <a:buClr>
                <a:schemeClr val="accent1"/>
              </a:buClr>
              <a:buSzPts val="6000"/>
              <a:buNone/>
              <a:defRPr sz="6000">
                <a:solidFill>
                  <a:schemeClr val="accent1"/>
                </a:solidFill>
              </a:defRPr>
            </a:lvl5pPr>
            <a:lvl6pPr lvl="5">
              <a:spcBef>
                <a:spcPts val="0"/>
              </a:spcBef>
              <a:spcAft>
                <a:spcPts val="0"/>
              </a:spcAft>
              <a:buClr>
                <a:schemeClr val="accent1"/>
              </a:buClr>
              <a:buSzPts val="6000"/>
              <a:buNone/>
              <a:defRPr sz="6000">
                <a:solidFill>
                  <a:schemeClr val="accent1"/>
                </a:solidFill>
              </a:defRPr>
            </a:lvl6pPr>
            <a:lvl7pPr lvl="6">
              <a:spcBef>
                <a:spcPts val="0"/>
              </a:spcBef>
              <a:spcAft>
                <a:spcPts val="0"/>
              </a:spcAft>
              <a:buClr>
                <a:schemeClr val="accent1"/>
              </a:buClr>
              <a:buSzPts val="6000"/>
              <a:buNone/>
              <a:defRPr sz="6000">
                <a:solidFill>
                  <a:schemeClr val="accent1"/>
                </a:solidFill>
              </a:defRPr>
            </a:lvl7pPr>
            <a:lvl8pPr lvl="7">
              <a:spcBef>
                <a:spcPts val="0"/>
              </a:spcBef>
              <a:spcAft>
                <a:spcPts val="0"/>
              </a:spcAft>
              <a:buClr>
                <a:schemeClr val="accent1"/>
              </a:buClr>
              <a:buSzPts val="6000"/>
              <a:buNone/>
              <a:defRPr sz="6000">
                <a:solidFill>
                  <a:schemeClr val="accent1"/>
                </a:solidFill>
              </a:defRPr>
            </a:lvl8pPr>
            <a:lvl9pPr lvl="8">
              <a:spcBef>
                <a:spcPts val="0"/>
              </a:spcBef>
              <a:spcAft>
                <a:spcPts val="0"/>
              </a:spcAft>
              <a:buClr>
                <a:schemeClr val="accent1"/>
              </a:buClr>
              <a:buSzPts val="6000"/>
              <a:buNone/>
              <a:defRPr sz="6000">
                <a:solidFill>
                  <a:schemeClr val="accent1"/>
                </a:solidFill>
              </a:defRPr>
            </a:lvl9pPr>
          </a:lstStyle>
          <a:p/>
        </p:txBody>
      </p:sp>
      <p:sp>
        <p:nvSpPr>
          <p:cNvPr id="18" name="Google Shape;18;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9" name="Shape 19"/>
        <p:cNvGrpSpPr/>
        <p:nvPr/>
      </p:nvGrpSpPr>
      <p:grpSpPr>
        <a:xfrm>
          <a:off x="0" y="0"/>
          <a:ext cx="0" cy="0"/>
          <a:chOff x="0" y="0"/>
          <a:chExt cx="0" cy="0"/>
        </a:xfrm>
      </p:grpSpPr>
      <p:sp>
        <p:nvSpPr>
          <p:cNvPr id="20" name="Google Shape;20;p4"/>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4"/>
          <p:cNvSpPr txBox="1"/>
          <p:nvPr>
            <p:ph type="title"/>
          </p:nvPr>
        </p:nvSpPr>
        <p:spPr>
          <a:xfrm>
            <a:off x="311700" y="445025"/>
            <a:ext cx="8520600" cy="613200"/>
          </a:xfrm>
          <a:prstGeom prst="rect">
            <a:avLst/>
          </a:prstGeom>
        </p:spPr>
        <p:txBody>
          <a:bodyPr anchorCtr="0" anchor="t" bIns="91425" lIns="91425" spcFirstLastPara="1" rIns="91425" wrap="square" tIns="91425"/>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2" name="Google Shape;22;p4"/>
          <p:cNvSpPr txBox="1"/>
          <p:nvPr>
            <p:ph idx="1" type="body"/>
          </p:nvPr>
        </p:nvSpPr>
        <p:spPr>
          <a:xfrm>
            <a:off x="311700" y="1171600"/>
            <a:ext cx="8520600" cy="33972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3" name="Google Shape;23;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txBox="1"/>
          <p:nvPr>
            <p:ph type="title"/>
          </p:nvPr>
        </p:nvSpPr>
        <p:spPr>
          <a:xfrm>
            <a:off x="311700" y="445025"/>
            <a:ext cx="8520600" cy="613200"/>
          </a:xfrm>
          <a:prstGeom prst="rect">
            <a:avLst/>
          </a:prstGeom>
        </p:spPr>
        <p:txBody>
          <a:bodyPr anchorCtr="0" anchor="t" bIns="91425" lIns="91425" spcFirstLastPara="1" rIns="91425" wrap="square" tIns="91425"/>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6" name="Google Shape;26;p5"/>
          <p:cNvSpPr txBox="1"/>
          <p:nvPr>
            <p:ph idx="1" type="body"/>
          </p:nvPr>
        </p:nvSpPr>
        <p:spPr>
          <a:xfrm>
            <a:off x="311700" y="1171675"/>
            <a:ext cx="3999900" cy="33972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7" name="Google Shape;27;p5"/>
          <p:cNvSpPr txBox="1"/>
          <p:nvPr>
            <p:ph idx="2" type="body"/>
          </p:nvPr>
        </p:nvSpPr>
        <p:spPr>
          <a:xfrm>
            <a:off x="4832400" y="1171675"/>
            <a:ext cx="3999900" cy="33972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8" name="Google Shape;28;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9" name="Shape 29"/>
        <p:cNvGrpSpPr/>
        <p:nvPr/>
      </p:nvGrpSpPr>
      <p:grpSpPr>
        <a:xfrm>
          <a:off x="0" y="0"/>
          <a:ext cx="0" cy="0"/>
          <a:chOff x="0" y="0"/>
          <a:chExt cx="0" cy="0"/>
        </a:xfrm>
      </p:grpSpPr>
      <p:sp>
        <p:nvSpPr>
          <p:cNvPr id="30" name="Google Shape;30;p6"/>
          <p:cNvSpPr txBox="1"/>
          <p:nvPr>
            <p:ph type="title"/>
          </p:nvPr>
        </p:nvSpPr>
        <p:spPr>
          <a:xfrm>
            <a:off x="311700" y="445025"/>
            <a:ext cx="8520600" cy="613200"/>
          </a:xfrm>
          <a:prstGeom prst="rect">
            <a:avLst/>
          </a:prstGeom>
        </p:spPr>
        <p:txBody>
          <a:bodyPr anchorCtr="0" anchor="t" bIns="91425" lIns="91425" spcFirstLastPara="1" rIns="91425" wrap="square" tIns="91425"/>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1" name="Google Shape;31;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2" name="Shape 32"/>
        <p:cNvGrpSpPr/>
        <p:nvPr/>
      </p:nvGrpSpPr>
      <p:grpSpPr>
        <a:xfrm>
          <a:off x="0" y="0"/>
          <a:ext cx="0" cy="0"/>
          <a:chOff x="0" y="0"/>
          <a:chExt cx="0" cy="0"/>
        </a:xfrm>
      </p:grpSpPr>
      <p:sp>
        <p:nvSpPr>
          <p:cNvPr id="33" name="Google Shape;33;p7"/>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4" name="Google Shape;34;p7"/>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5" name="Google Shape;35;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lt2"/>
        </a:solidFill>
      </p:bgPr>
    </p:bg>
    <p:spTree>
      <p:nvGrpSpPr>
        <p:cNvPr id="36" name="Shape 36"/>
        <p:cNvGrpSpPr/>
        <p:nvPr/>
      </p:nvGrpSpPr>
      <p:grpSpPr>
        <a:xfrm>
          <a:off x="0" y="0"/>
          <a:ext cx="0" cy="0"/>
          <a:chOff x="0" y="0"/>
          <a:chExt cx="0" cy="0"/>
        </a:xfrm>
      </p:grpSpPr>
      <p:sp>
        <p:nvSpPr>
          <p:cNvPr id="37" name="Google Shape;37;p8"/>
          <p:cNvSpPr txBox="1"/>
          <p:nvPr>
            <p:ph type="title"/>
          </p:nvPr>
        </p:nvSpPr>
        <p:spPr>
          <a:xfrm>
            <a:off x="490250" y="526350"/>
            <a:ext cx="5604000" cy="4090800"/>
          </a:xfrm>
          <a:prstGeom prst="rect">
            <a:avLst/>
          </a:prstGeom>
        </p:spPr>
        <p:txBody>
          <a:bodyPr anchorCtr="0" anchor="ctr" bIns="91425" lIns="91425" spcFirstLastPara="1" rIns="91425" wrap="square" tIns="91425"/>
          <a:lstStyle>
            <a:lvl1pPr lvl="0">
              <a:spcBef>
                <a:spcPts val="0"/>
              </a:spcBef>
              <a:spcAft>
                <a:spcPts val="0"/>
              </a:spcAft>
              <a:buClr>
                <a:schemeClr val="accent1"/>
              </a:buClr>
              <a:buSzPts val="5400"/>
              <a:buNone/>
              <a:defRPr sz="5400">
                <a:solidFill>
                  <a:schemeClr val="accent1"/>
                </a:solidFill>
              </a:defRPr>
            </a:lvl1pPr>
            <a:lvl2pPr lvl="1">
              <a:spcBef>
                <a:spcPts val="0"/>
              </a:spcBef>
              <a:spcAft>
                <a:spcPts val="0"/>
              </a:spcAft>
              <a:buClr>
                <a:schemeClr val="accent1"/>
              </a:buClr>
              <a:buSzPts val="5400"/>
              <a:buNone/>
              <a:defRPr sz="5400">
                <a:solidFill>
                  <a:schemeClr val="accent1"/>
                </a:solidFill>
              </a:defRPr>
            </a:lvl2pPr>
            <a:lvl3pPr lvl="2">
              <a:spcBef>
                <a:spcPts val="0"/>
              </a:spcBef>
              <a:spcAft>
                <a:spcPts val="0"/>
              </a:spcAft>
              <a:buClr>
                <a:schemeClr val="accent1"/>
              </a:buClr>
              <a:buSzPts val="5400"/>
              <a:buNone/>
              <a:defRPr sz="5400">
                <a:solidFill>
                  <a:schemeClr val="accent1"/>
                </a:solidFill>
              </a:defRPr>
            </a:lvl3pPr>
            <a:lvl4pPr lvl="3">
              <a:spcBef>
                <a:spcPts val="0"/>
              </a:spcBef>
              <a:spcAft>
                <a:spcPts val="0"/>
              </a:spcAft>
              <a:buClr>
                <a:schemeClr val="accent1"/>
              </a:buClr>
              <a:buSzPts val="5400"/>
              <a:buNone/>
              <a:defRPr sz="5400">
                <a:solidFill>
                  <a:schemeClr val="accent1"/>
                </a:solidFill>
              </a:defRPr>
            </a:lvl4pPr>
            <a:lvl5pPr lvl="4">
              <a:spcBef>
                <a:spcPts val="0"/>
              </a:spcBef>
              <a:spcAft>
                <a:spcPts val="0"/>
              </a:spcAft>
              <a:buClr>
                <a:schemeClr val="accent1"/>
              </a:buClr>
              <a:buSzPts val="5400"/>
              <a:buNone/>
              <a:defRPr sz="5400">
                <a:solidFill>
                  <a:schemeClr val="accent1"/>
                </a:solidFill>
              </a:defRPr>
            </a:lvl5pPr>
            <a:lvl6pPr lvl="5">
              <a:spcBef>
                <a:spcPts val="0"/>
              </a:spcBef>
              <a:spcAft>
                <a:spcPts val="0"/>
              </a:spcAft>
              <a:buClr>
                <a:schemeClr val="accent1"/>
              </a:buClr>
              <a:buSzPts val="5400"/>
              <a:buNone/>
              <a:defRPr sz="5400">
                <a:solidFill>
                  <a:schemeClr val="accent1"/>
                </a:solidFill>
              </a:defRPr>
            </a:lvl6pPr>
            <a:lvl7pPr lvl="6">
              <a:spcBef>
                <a:spcPts val="0"/>
              </a:spcBef>
              <a:spcAft>
                <a:spcPts val="0"/>
              </a:spcAft>
              <a:buClr>
                <a:schemeClr val="accent1"/>
              </a:buClr>
              <a:buSzPts val="5400"/>
              <a:buNone/>
              <a:defRPr sz="5400">
                <a:solidFill>
                  <a:schemeClr val="accent1"/>
                </a:solidFill>
              </a:defRPr>
            </a:lvl7pPr>
            <a:lvl8pPr lvl="7">
              <a:spcBef>
                <a:spcPts val="0"/>
              </a:spcBef>
              <a:spcAft>
                <a:spcPts val="0"/>
              </a:spcAft>
              <a:buClr>
                <a:schemeClr val="accent1"/>
              </a:buClr>
              <a:buSzPts val="5400"/>
              <a:buNone/>
              <a:defRPr sz="5400">
                <a:solidFill>
                  <a:schemeClr val="accent1"/>
                </a:solidFill>
              </a:defRPr>
            </a:lvl8pPr>
            <a:lvl9pPr lvl="8">
              <a:spcBef>
                <a:spcPts val="0"/>
              </a:spcBef>
              <a:spcAft>
                <a:spcPts val="0"/>
              </a:spcAft>
              <a:buClr>
                <a:schemeClr val="accent1"/>
              </a:buClr>
              <a:buSzPts val="5400"/>
              <a:buNone/>
              <a:defRPr sz="5400">
                <a:solidFill>
                  <a:schemeClr val="accent1"/>
                </a:solidFill>
              </a:defRPr>
            </a:lvl9pPr>
          </a:lstStyle>
          <a:p/>
        </p:txBody>
      </p:sp>
      <p:sp>
        <p:nvSpPr>
          <p:cNvPr id="38" name="Google Shape;38;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9" name="Shape 39"/>
        <p:cNvGrpSpPr/>
        <p:nvPr/>
      </p:nvGrpSpPr>
      <p:grpSpPr>
        <a:xfrm>
          <a:off x="0" y="0"/>
          <a:ext cx="0" cy="0"/>
          <a:chOff x="0" y="0"/>
          <a:chExt cx="0" cy="0"/>
        </a:xfrm>
      </p:grpSpPr>
      <p:sp>
        <p:nvSpPr>
          <p:cNvPr id="40" name="Google Shape;40;p9"/>
          <p:cNvSpPr/>
          <p:nvPr/>
        </p:nvSpPr>
        <p:spPr>
          <a:xfrm>
            <a:off x="4572000" y="-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1" name="Google Shape;41;p9"/>
          <p:cNvCxnSpPr/>
          <p:nvPr/>
        </p:nvCxnSpPr>
        <p:spPr>
          <a:xfrm>
            <a:off x="5029675" y="4495500"/>
            <a:ext cx="686400" cy="0"/>
          </a:xfrm>
          <a:prstGeom prst="straightConnector1">
            <a:avLst/>
          </a:prstGeom>
          <a:noFill/>
          <a:ln cap="flat" cmpd="sng" w="19050">
            <a:solidFill>
              <a:schemeClr val="lt2"/>
            </a:solidFill>
            <a:prstDash val="solid"/>
            <a:round/>
            <a:headEnd len="sm" w="sm" type="none"/>
            <a:tailEnd len="sm" w="sm" type="none"/>
          </a:ln>
        </p:spPr>
      </p:cxnSp>
      <p:sp>
        <p:nvSpPr>
          <p:cNvPr id="42" name="Google Shape;42;p9"/>
          <p:cNvSpPr txBox="1"/>
          <p:nvPr>
            <p:ph type="title"/>
          </p:nvPr>
        </p:nvSpPr>
        <p:spPr>
          <a:xfrm>
            <a:off x="265500" y="1382350"/>
            <a:ext cx="4045200" cy="1333200"/>
          </a:xfrm>
          <a:prstGeom prst="rect">
            <a:avLst/>
          </a:prstGeom>
        </p:spPr>
        <p:txBody>
          <a:bodyPr anchorCtr="0" anchor="b" bIns="91425" lIns="91425" spcFirstLastPara="1" rIns="91425" wrap="square" tIns="91425"/>
          <a:lstStyle>
            <a:lvl1pPr lvl="0" algn="ctr">
              <a:spcBef>
                <a:spcPts val="0"/>
              </a:spcBef>
              <a:spcAft>
                <a:spcPts val="0"/>
              </a:spcAft>
              <a:buClr>
                <a:schemeClr val="lt2"/>
              </a:buClr>
              <a:buSzPts val="4200"/>
              <a:buNone/>
              <a:defRPr sz="4200">
                <a:solidFill>
                  <a:schemeClr val="lt2"/>
                </a:solidFill>
              </a:defRPr>
            </a:lvl1pPr>
            <a:lvl2pPr lvl="1" algn="ctr">
              <a:spcBef>
                <a:spcPts val="0"/>
              </a:spcBef>
              <a:spcAft>
                <a:spcPts val="0"/>
              </a:spcAft>
              <a:buClr>
                <a:schemeClr val="lt2"/>
              </a:buClr>
              <a:buSzPts val="4200"/>
              <a:buNone/>
              <a:defRPr sz="4200">
                <a:solidFill>
                  <a:schemeClr val="lt2"/>
                </a:solidFill>
              </a:defRPr>
            </a:lvl2pPr>
            <a:lvl3pPr lvl="2" algn="ctr">
              <a:spcBef>
                <a:spcPts val="0"/>
              </a:spcBef>
              <a:spcAft>
                <a:spcPts val="0"/>
              </a:spcAft>
              <a:buClr>
                <a:schemeClr val="lt2"/>
              </a:buClr>
              <a:buSzPts val="4200"/>
              <a:buNone/>
              <a:defRPr sz="4200">
                <a:solidFill>
                  <a:schemeClr val="lt2"/>
                </a:solidFill>
              </a:defRPr>
            </a:lvl3pPr>
            <a:lvl4pPr lvl="3" algn="ctr">
              <a:spcBef>
                <a:spcPts val="0"/>
              </a:spcBef>
              <a:spcAft>
                <a:spcPts val="0"/>
              </a:spcAft>
              <a:buClr>
                <a:schemeClr val="lt2"/>
              </a:buClr>
              <a:buSzPts val="4200"/>
              <a:buNone/>
              <a:defRPr sz="4200">
                <a:solidFill>
                  <a:schemeClr val="lt2"/>
                </a:solidFill>
              </a:defRPr>
            </a:lvl4pPr>
            <a:lvl5pPr lvl="4" algn="ctr">
              <a:spcBef>
                <a:spcPts val="0"/>
              </a:spcBef>
              <a:spcAft>
                <a:spcPts val="0"/>
              </a:spcAft>
              <a:buClr>
                <a:schemeClr val="lt2"/>
              </a:buClr>
              <a:buSzPts val="4200"/>
              <a:buNone/>
              <a:defRPr sz="4200">
                <a:solidFill>
                  <a:schemeClr val="lt2"/>
                </a:solidFill>
              </a:defRPr>
            </a:lvl5pPr>
            <a:lvl6pPr lvl="5" algn="ctr">
              <a:spcBef>
                <a:spcPts val="0"/>
              </a:spcBef>
              <a:spcAft>
                <a:spcPts val="0"/>
              </a:spcAft>
              <a:buClr>
                <a:schemeClr val="lt2"/>
              </a:buClr>
              <a:buSzPts val="4200"/>
              <a:buNone/>
              <a:defRPr sz="4200">
                <a:solidFill>
                  <a:schemeClr val="lt2"/>
                </a:solidFill>
              </a:defRPr>
            </a:lvl6pPr>
            <a:lvl7pPr lvl="6" algn="ctr">
              <a:spcBef>
                <a:spcPts val="0"/>
              </a:spcBef>
              <a:spcAft>
                <a:spcPts val="0"/>
              </a:spcAft>
              <a:buClr>
                <a:schemeClr val="lt2"/>
              </a:buClr>
              <a:buSzPts val="4200"/>
              <a:buNone/>
              <a:defRPr sz="4200">
                <a:solidFill>
                  <a:schemeClr val="lt2"/>
                </a:solidFill>
              </a:defRPr>
            </a:lvl7pPr>
            <a:lvl8pPr lvl="7" algn="ctr">
              <a:spcBef>
                <a:spcPts val="0"/>
              </a:spcBef>
              <a:spcAft>
                <a:spcPts val="0"/>
              </a:spcAft>
              <a:buClr>
                <a:schemeClr val="lt2"/>
              </a:buClr>
              <a:buSzPts val="4200"/>
              <a:buNone/>
              <a:defRPr sz="4200">
                <a:solidFill>
                  <a:schemeClr val="lt2"/>
                </a:solidFill>
              </a:defRPr>
            </a:lvl8pPr>
            <a:lvl9pPr lvl="8" algn="ctr">
              <a:spcBef>
                <a:spcPts val="0"/>
              </a:spcBef>
              <a:spcAft>
                <a:spcPts val="0"/>
              </a:spcAft>
              <a:buClr>
                <a:schemeClr val="lt2"/>
              </a:buClr>
              <a:buSzPts val="4200"/>
              <a:buNone/>
              <a:defRPr sz="4200">
                <a:solidFill>
                  <a:schemeClr val="lt2"/>
                </a:solidFill>
              </a:defRPr>
            </a:lvl9pPr>
          </a:lstStyle>
          <a:p/>
        </p:txBody>
      </p:sp>
      <p:sp>
        <p:nvSpPr>
          <p:cNvPr id="43" name="Google Shape;43;p9"/>
          <p:cNvSpPr txBox="1"/>
          <p:nvPr>
            <p:ph idx="1" type="subTitle"/>
          </p:nvPr>
        </p:nvSpPr>
        <p:spPr>
          <a:xfrm>
            <a:off x="265500" y="2769001"/>
            <a:ext cx="4045200" cy="13455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4" name="Google Shape;44;p9"/>
          <p:cNvSpPr txBox="1"/>
          <p:nvPr>
            <p:ph idx="2" type="body"/>
          </p:nvPr>
        </p:nvSpPr>
        <p:spPr>
          <a:xfrm>
            <a:off x="4939500" y="724200"/>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Clr>
                <a:schemeClr val="accent1"/>
              </a:buClr>
              <a:buSzPts val="1800"/>
              <a:buChar char="●"/>
              <a:defRPr>
                <a:solidFill>
                  <a:schemeClr val="accent1"/>
                </a:solidFill>
              </a:defRPr>
            </a:lvl1pPr>
            <a:lvl2pPr indent="-317500" lvl="1" marL="914400">
              <a:spcBef>
                <a:spcPts val="1600"/>
              </a:spcBef>
              <a:spcAft>
                <a:spcPts val="0"/>
              </a:spcAft>
              <a:buClr>
                <a:schemeClr val="accent1"/>
              </a:buClr>
              <a:buSzPts val="1400"/>
              <a:buChar char="○"/>
              <a:defRPr>
                <a:solidFill>
                  <a:schemeClr val="accent1"/>
                </a:solidFill>
              </a:defRPr>
            </a:lvl2pPr>
            <a:lvl3pPr indent="-317500" lvl="2" marL="1371600">
              <a:spcBef>
                <a:spcPts val="1600"/>
              </a:spcBef>
              <a:spcAft>
                <a:spcPts val="0"/>
              </a:spcAft>
              <a:buClr>
                <a:schemeClr val="accent1"/>
              </a:buClr>
              <a:buSzPts val="1400"/>
              <a:buChar char="■"/>
              <a:defRPr>
                <a:solidFill>
                  <a:schemeClr val="accent1"/>
                </a:solidFill>
              </a:defRPr>
            </a:lvl3pPr>
            <a:lvl4pPr indent="-317500" lvl="3" marL="1828800">
              <a:spcBef>
                <a:spcPts val="1600"/>
              </a:spcBef>
              <a:spcAft>
                <a:spcPts val="0"/>
              </a:spcAft>
              <a:buClr>
                <a:schemeClr val="accent1"/>
              </a:buClr>
              <a:buSzPts val="1400"/>
              <a:buChar char="●"/>
              <a:defRPr>
                <a:solidFill>
                  <a:schemeClr val="accent1"/>
                </a:solidFill>
              </a:defRPr>
            </a:lvl4pPr>
            <a:lvl5pPr indent="-317500" lvl="4" marL="2286000">
              <a:spcBef>
                <a:spcPts val="1600"/>
              </a:spcBef>
              <a:spcAft>
                <a:spcPts val="0"/>
              </a:spcAft>
              <a:buClr>
                <a:schemeClr val="accent1"/>
              </a:buClr>
              <a:buSzPts val="1400"/>
              <a:buChar char="○"/>
              <a:defRPr>
                <a:solidFill>
                  <a:schemeClr val="accent1"/>
                </a:solidFill>
              </a:defRPr>
            </a:lvl5pPr>
            <a:lvl6pPr indent="-317500" lvl="5" marL="2743200">
              <a:spcBef>
                <a:spcPts val="1600"/>
              </a:spcBef>
              <a:spcAft>
                <a:spcPts val="0"/>
              </a:spcAft>
              <a:buClr>
                <a:schemeClr val="accent1"/>
              </a:buClr>
              <a:buSzPts val="1400"/>
              <a:buChar char="■"/>
              <a:defRPr>
                <a:solidFill>
                  <a:schemeClr val="accent1"/>
                </a:solidFill>
              </a:defRPr>
            </a:lvl6pPr>
            <a:lvl7pPr indent="-317500" lvl="6" marL="3200400">
              <a:spcBef>
                <a:spcPts val="1600"/>
              </a:spcBef>
              <a:spcAft>
                <a:spcPts val="0"/>
              </a:spcAft>
              <a:buClr>
                <a:schemeClr val="accent1"/>
              </a:buClr>
              <a:buSzPts val="1400"/>
              <a:buChar char="●"/>
              <a:defRPr>
                <a:solidFill>
                  <a:schemeClr val="accent1"/>
                </a:solidFill>
              </a:defRPr>
            </a:lvl7pPr>
            <a:lvl8pPr indent="-317500" lvl="7" marL="3657600">
              <a:spcBef>
                <a:spcPts val="1600"/>
              </a:spcBef>
              <a:spcAft>
                <a:spcPts val="0"/>
              </a:spcAft>
              <a:buClr>
                <a:schemeClr val="accent1"/>
              </a:buClr>
              <a:buSzPts val="1400"/>
              <a:buChar char="○"/>
              <a:defRPr>
                <a:solidFill>
                  <a:schemeClr val="accent1"/>
                </a:solidFill>
              </a:defRPr>
            </a:lvl8pPr>
            <a:lvl9pPr indent="-317500" lvl="8" marL="4114800">
              <a:spcBef>
                <a:spcPts val="1600"/>
              </a:spcBef>
              <a:spcAft>
                <a:spcPts val="1600"/>
              </a:spcAft>
              <a:buClr>
                <a:schemeClr val="accent1"/>
              </a:buClr>
              <a:buSzPts val="1400"/>
              <a:buChar char="■"/>
              <a:defRPr>
                <a:solidFill>
                  <a:schemeClr val="accent1"/>
                </a:solidFill>
              </a:defRPr>
            </a:lvl9pPr>
          </a:lstStyle>
          <a:p/>
        </p:txBody>
      </p:sp>
      <p:sp>
        <p:nvSpPr>
          <p:cNvPr id="45" name="Google Shape;45;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6" name="Shape 46"/>
        <p:cNvGrpSpPr/>
        <p:nvPr/>
      </p:nvGrpSpPr>
      <p:grpSpPr>
        <a:xfrm>
          <a:off x="0" y="0"/>
          <a:ext cx="0" cy="0"/>
          <a:chOff x="0" y="0"/>
          <a:chExt cx="0" cy="0"/>
        </a:xfrm>
      </p:grpSpPr>
      <p:sp>
        <p:nvSpPr>
          <p:cNvPr id="47" name="Google Shape;47;p10"/>
          <p:cNvSpPr txBox="1"/>
          <p:nvPr>
            <p:ph idx="1" type="body"/>
          </p:nvPr>
        </p:nvSpPr>
        <p:spPr>
          <a:xfrm>
            <a:off x="311700" y="4230575"/>
            <a:ext cx="5998800" cy="6051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800"/>
              <a:buNone/>
              <a:defRPr/>
            </a:lvl1pPr>
          </a:lstStyle>
          <a:p/>
        </p:txBody>
      </p:sp>
      <p:sp>
        <p:nvSpPr>
          <p:cNvPr id="48" name="Google Shape;48;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paperback">
    <p:bg>
      <p:bgPr>
        <a:solidFill>
          <a:schemeClr val="accen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6132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1pPr>
            <a:lvl2pPr lvl="1">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2pPr>
            <a:lvl3pPr lvl="2">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3pPr>
            <a:lvl4pPr lvl="3">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4pPr>
            <a:lvl5pPr lvl="4">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5pPr>
            <a:lvl6pPr lvl="5">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6pPr>
            <a:lvl7pPr lvl="6">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7pPr>
            <a:lvl8pPr lvl="7">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8pPr>
            <a:lvl9pPr lvl="8">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9pPr>
          </a:lstStyle>
          <a:p/>
        </p:txBody>
      </p:sp>
      <p:sp>
        <p:nvSpPr>
          <p:cNvPr id="7" name="Google Shape;7;p1"/>
          <p:cNvSpPr txBox="1"/>
          <p:nvPr>
            <p:ph idx="1" type="body"/>
          </p:nvPr>
        </p:nvSpPr>
        <p:spPr>
          <a:xfrm>
            <a:off x="311700" y="1171600"/>
            <a:ext cx="8520600" cy="33972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1"/>
              </a:buClr>
              <a:buSzPts val="1800"/>
              <a:buFont typeface="Old Standard TT"/>
              <a:buChar char="●"/>
              <a:defRPr sz="1800">
                <a:solidFill>
                  <a:schemeClr val="dk1"/>
                </a:solidFill>
                <a:latin typeface="Old Standard TT"/>
                <a:ea typeface="Old Standard TT"/>
                <a:cs typeface="Old Standard TT"/>
                <a:sym typeface="Old Standard TT"/>
              </a:defRPr>
            </a:lvl1pPr>
            <a:lvl2pPr indent="-317500" lvl="1" marL="9144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2pPr>
            <a:lvl3pPr indent="-317500" lvl="2" marL="13716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3pPr>
            <a:lvl4pPr indent="-317500" lvl="3" marL="18288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4pPr>
            <a:lvl5pPr indent="-317500" lvl="4" marL="22860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5pPr>
            <a:lvl6pPr indent="-317500" lvl="5" marL="27432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6pPr>
            <a:lvl7pPr indent="-317500" lvl="6" marL="32004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7pPr>
            <a:lvl8pPr indent="-317500" lvl="7" marL="36576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8pPr>
            <a:lvl9pPr indent="-317500" lvl="8" marL="4114800">
              <a:lnSpc>
                <a:spcPct val="115000"/>
              </a:lnSpc>
              <a:spcBef>
                <a:spcPts val="1600"/>
              </a:spcBef>
              <a:spcAft>
                <a:spcPts val="160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1"/>
                </a:solidFill>
                <a:latin typeface="Old Standard TT"/>
                <a:ea typeface="Old Standard TT"/>
                <a:cs typeface="Old Standard TT"/>
                <a:sym typeface="Old Standard TT"/>
              </a:defRPr>
            </a:lvl1pPr>
            <a:lvl2pPr lvl="1" algn="r">
              <a:buNone/>
              <a:defRPr sz="1000">
                <a:solidFill>
                  <a:schemeClr val="dk1"/>
                </a:solidFill>
                <a:latin typeface="Old Standard TT"/>
                <a:ea typeface="Old Standard TT"/>
                <a:cs typeface="Old Standard TT"/>
                <a:sym typeface="Old Standard TT"/>
              </a:defRPr>
            </a:lvl2pPr>
            <a:lvl3pPr lvl="2" algn="r">
              <a:buNone/>
              <a:defRPr sz="1000">
                <a:solidFill>
                  <a:schemeClr val="dk1"/>
                </a:solidFill>
                <a:latin typeface="Old Standard TT"/>
                <a:ea typeface="Old Standard TT"/>
                <a:cs typeface="Old Standard TT"/>
                <a:sym typeface="Old Standard TT"/>
              </a:defRPr>
            </a:lvl3pPr>
            <a:lvl4pPr lvl="3" algn="r">
              <a:buNone/>
              <a:defRPr sz="1000">
                <a:solidFill>
                  <a:schemeClr val="dk1"/>
                </a:solidFill>
                <a:latin typeface="Old Standard TT"/>
                <a:ea typeface="Old Standard TT"/>
                <a:cs typeface="Old Standard TT"/>
                <a:sym typeface="Old Standard TT"/>
              </a:defRPr>
            </a:lvl4pPr>
            <a:lvl5pPr lvl="4" algn="r">
              <a:buNone/>
              <a:defRPr sz="1000">
                <a:solidFill>
                  <a:schemeClr val="dk1"/>
                </a:solidFill>
                <a:latin typeface="Old Standard TT"/>
                <a:ea typeface="Old Standard TT"/>
                <a:cs typeface="Old Standard TT"/>
                <a:sym typeface="Old Standard TT"/>
              </a:defRPr>
            </a:lvl5pPr>
            <a:lvl6pPr lvl="5" algn="r">
              <a:buNone/>
              <a:defRPr sz="1000">
                <a:solidFill>
                  <a:schemeClr val="dk1"/>
                </a:solidFill>
                <a:latin typeface="Old Standard TT"/>
                <a:ea typeface="Old Standard TT"/>
                <a:cs typeface="Old Standard TT"/>
                <a:sym typeface="Old Standard TT"/>
              </a:defRPr>
            </a:lvl6pPr>
            <a:lvl7pPr lvl="6" algn="r">
              <a:buNone/>
              <a:defRPr sz="1000">
                <a:solidFill>
                  <a:schemeClr val="dk1"/>
                </a:solidFill>
                <a:latin typeface="Old Standard TT"/>
                <a:ea typeface="Old Standard TT"/>
                <a:cs typeface="Old Standard TT"/>
                <a:sym typeface="Old Standard TT"/>
              </a:defRPr>
            </a:lvl7pPr>
            <a:lvl8pPr lvl="7" algn="r">
              <a:buNone/>
              <a:defRPr sz="1000">
                <a:solidFill>
                  <a:schemeClr val="dk1"/>
                </a:solidFill>
                <a:latin typeface="Old Standard TT"/>
                <a:ea typeface="Old Standard TT"/>
                <a:cs typeface="Old Standard TT"/>
                <a:sym typeface="Old Standard TT"/>
              </a:defRPr>
            </a:lvl8pPr>
            <a:lvl9pPr lvl="8" algn="r">
              <a:buNone/>
              <a:defRPr sz="1000">
                <a:solidFill>
                  <a:schemeClr val="dk1"/>
                </a:solidFill>
                <a:latin typeface="Old Standard TT"/>
                <a:ea typeface="Old Standard TT"/>
                <a:cs typeface="Old Standard TT"/>
                <a:sym typeface="Old Standard TT"/>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4.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6.png"/><Relationship Id="rId4" Type="http://schemas.openxmlformats.org/officeDocument/2006/relationships/image" Target="../media/image1.png"/><Relationship Id="rId5" Type="http://schemas.openxmlformats.org/officeDocument/2006/relationships/image" Target="../media/image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6.png"/><Relationship Id="rId4" Type="http://schemas.openxmlformats.org/officeDocument/2006/relationships/image" Target="../media/image1.png"/><Relationship Id="rId5" Type="http://schemas.openxmlformats.org/officeDocument/2006/relationships/image" Target="../media/image5.png"/><Relationship Id="rId6" Type="http://schemas.openxmlformats.org/officeDocument/2006/relationships/image" Target="../media/image7.png"/><Relationship Id="rId7"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5.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8" name="Shape 58"/>
        <p:cNvGrpSpPr/>
        <p:nvPr/>
      </p:nvGrpSpPr>
      <p:grpSpPr>
        <a:xfrm>
          <a:off x="0" y="0"/>
          <a:ext cx="0" cy="0"/>
          <a:chOff x="0" y="0"/>
          <a:chExt cx="0" cy="0"/>
        </a:xfrm>
      </p:grpSpPr>
      <p:sp>
        <p:nvSpPr>
          <p:cNvPr id="59" name="Google Shape;59;p13"/>
          <p:cNvSpPr txBox="1"/>
          <p:nvPr>
            <p:ph type="ctrTitle"/>
          </p:nvPr>
        </p:nvSpPr>
        <p:spPr>
          <a:xfrm>
            <a:off x="512700" y="1893300"/>
            <a:ext cx="8118600" cy="1522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Object </a:t>
            </a:r>
            <a:r>
              <a:rPr lang="en"/>
              <a:t>Detection</a:t>
            </a:r>
            <a:r>
              <a:rPr lang="en"/>
              <a:t> Implementations</a:t>
            </a:r>
            <a:endParaRPr/>
          </a:p>
        </p:txBody>
      </p:sp>
      <p:sp>
        <p:nvSpPr>
          <p:cNvPr id="60" name="Google Shape;60;p13"/>
          <p:cNvSpPr txBox="1"/>
          <p:nvPr>
            <p:ph idx="1" type="subTitle"/>
          </p:nvPr>
        </p:nvSpPr>
        <p:spPr>
          <a:xfrm>
            <a:off x="512700" y="3840639"/>
            <a:ext cx="8118600" cy="787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Ryan Luna</a:t>
            </a:r>
            <a:endParaRPr/>
          </a:p>
          <a:p>
            <a:pPr indent="0" lvl="0" marL="0" rtl="0" algn="l">
              <a:spcBef>
                <a:spcPts val="0"/>
              </a:spcBef>
              <a:spcAft>
                <a:spcPts val="0"/>
              </a:spcAft>
              <a:buNone/>
            </a:pPr>
            <a:r>
              <a:rPr lang="en"/>
              <a:t>Rene Reyes</a:t>
            </a:r>
            <a:endParaRPr/>
          </a:p>
          <a:p>
            <a:pPr indent="0" lvl="0" marL="0" rtl="0" algn="l">
              <a:spcBef>
                <a:spcPts val="0"/>
              </a:spcBef>
              <a:spcAft>
                <a:spcPts val="0"/>
              </a:spcAft>
              <a:buNone/>
            </a:pPr>
            <a:r>
              <a:rPr lang="en"/>
              <a:t>4/16/2019</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8" name="Shape 118"/>
        <p:cNvGrpSpPr/>
        <p:nvPr/>
      </p:nvGrpSpPr>
      <p:grpSpPr>
        <a:xfrm>
          <a:off x="0" y="0"/>
          <a:ext cx="0" cy="0"/>
          <a:chOff x="0" y="0"/>
          <a:chExt cx="0" cy="0"/>
        </a:xfrm>
      </p:grpSpPr>
      <p:sp>
        <p:nvSpPr>
          <p:cNvPr id="119" name="Google Shape;119;p22"/>
          <p:cNvSpPr txBox="1"/>
          <p:nvPr>
            <p:ph type="title"/>
          </p:nvPr>
        </p:nvSpPr>
        <p:spPr>
          <a:xfrm>
            <a:off x="512700" y="1893300"/>
            <a:ext cx="8118600" cy="1522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Results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3" name="Shape 123"/>
        <p:cNvGrpSpPr/>
        <p:nvPr/>
      </p:nvGrpSpPr>
      <p:grpSpPr>
        <a:xfrm>
          <a:off x="0" y="0"/>
          <a:ext cx="0" cy="0"/>
          <a:chOff x="0" y="0"/>
          <a:chExt cx="0" cy="0"/>
        </a:xfrm>
      </p:grpSpPr>
      <p:sp>
        <p:nvSpPr>
          <p:cNvPr id="124" name="Google Shape;124;p23"/>
          <p:cNvSpPr txBox="1"/>
          <p:nvPr>
            <p:ph type="title"/>
          </p:nvPr>
        </p:nvSpPr>
        <p:spPr>
          <a:xfrm>
            <a:off x="311700" y="445025"/>
            <a:ext cx="8520600" cy="613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Methods Used and Time per Image</a:t>
            </a:r>
            <a:endParaRPr/>
          </a:p>
          <a:p>
            <a:pPr indent="0" lvl="0" marL="0" rtl="0" algn="l">
              <a:spcBef>
                <a:spcPts val="0"/>
              </a:spcBef>
              <a:spcAft>
                <a:spcPts val="0"/>
              </a:spcAft>
              <a:buNone/>
            </a:pPr>
            <a:r>
              <a:t/>
            </a:r>
            <a:endParaRPr/>
          </a:p>
        </p:txBody>
      </p:sp>
      <p:sp>
        <p:nvSpPr>
          <p:cNvPr id="125" name="Google Shape;125;p23"/>
          <p:cNvSpPr txBox="1"/>
          <p:nvPr>
            <p:ph idx="1" type="body"/>
          </p:nvPr>
        </p:nvSpPr>
        <p:spPr>
          <a:xfrm>
            <a:off x="311700" y="1171600"/>
            <a:ext cx="8520600" cy="3397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AutoNum type="arabicPeriod"/>
            </a:pPr>
            <a:r>
              <a:rPr lang="en"/>
              <a:t>Mask-RCNN processed about 5 to 10 seconds per image</a:t>
            </a:r>
            <a:endParaRPr/>
          </a:p>
          <a:p>
            <a:pPr indent="-342900" lvl="0" marL="457200" rtl="0" algn="l">
              <a:spcBef>
                <a:spcPts val="0"/>
              </a:spcBef>
              <a:spcAft>
                <a:spcPts val="0"/>
              </a:spcAft>
              <a:buSzPts val="1800"/>
              <a:buAutoNum type="arabicPeriod"/>
            </a:pPr>
            <a:r>
              <a:rPr lang="en"/>
              <a:t>Yolov3 processed about 0.5 to 1 seconds per image. Test video took about 818 seconds, or about 13.63 minutes.</a:t>
            </a:r>
            <a:endParaRPr/>
          </a:p>
          <a:p>
            <a:pPr indent="-342900" lvl="0" marL="457200" rtl="0" algn="l">
              <a:spcBef>
                <a:spcPts val="0"/>
              </a:spcBef>
              <a:spcAft>
                <a:spcPts val="0"/>
              </a:spcAft>
              <a:buSzPts val="1800"/>
              <a:buAutoNum type="arabicPeriod"/>
            </a:pPr>
            <a:r>
              <a:rPr lang="en"/>
              <a:t>Tiny-Yolov3 processed about 0.05 to 0.08 seconds per image, but was much less accurate than the other two methods.</a:t>
            </a:r>
            <a:r>
              <a:rPr lang="en"/>
              <a:t> Test video took about 85 seconds, or about 1.4 minutes.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9" name="Shape 129"/>
        <p:cNvGrpSpPr/>
        <p:nvPr/>
      </p:nvGrpSpPr>
      <p:grpSpPr>
        <a:xfrm>
          <a:off x="0" y="0"/>
          <a:ext cx="0" cy="0"/>
          <a:chOff x="0" y="0"/>
          <a:chExt cx="0" cy="0"/>
        </a:xfrm>
      </p:grpSpPr>
      <p:sp>
        <p:nvSpPr>
          <p:cNvPr id="130" name="Google Shape;130;p24"/>
          <p:cNvSpPr txBox="1"/>
          <p:nvPr>
            <p:ph type="title"/>
          </p:nvPr>
        </p:nvSpPr>
        <p:spPr>
          <a:xfrm>
            <a:off x="512700" y="1893300"/>
            <a:ext cx="8118600" cy="1522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Website Implementation</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4" name="Shape 134"/>
        <p:cNvGrpSpPr/>
        <p:nvPr/>
      </p:nvGrpSpPr>
      <p:grpSpPr>
        <a:xfrm>
          <a:off x="0" y="0"/>
          <a:ext cx="0" cy="0"/>
          <a:chOff x="0" y="0"/>
          <a:chExt cx="0" cy="0"/>
        </a:xfrm>
      </p:grpSpPr>
      <p:sp>
        <p:nvSpPr>
          <p:cNvPr id="135" name="Google Shape;135;p25"/>
          <p:cNvSpPr txBox="1"/>
          <p:nvPr>
            <p:ph type="title"/>
          </p:nvPr>
        </p:nvSpPr>
        <p:spPr>
          <a:xfrm>
            <a:off x="311700" y="445025"/>
            <a:ext cx="8520600" cy="613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Website for Object Detection Services</a:t>
            </a:r>
            <a:endParaRPr/>
          </a:p>
        </p:txBody>
      </p:sp>
      <p:sp>
        <p:nvSpPr>
          <p:cNvPr id="136" name="Google Shape;136;p25"/>
          <p:cNvSpPr txBox="1"/>
          <p:nvPr>
            <p:ph idx="1" type="body"/>
          </p:nvPr>
        </p:nvSpPr>
        <p:spPr>
          <a:xfrm>
            <a:off x="311700" y="1171600"/>
            <a:ext cx="8520600" cy="3397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434343"/>
                </a:solidFill>
              </a:rPr>
              <a:t>Problems To Consider</a:t>
            </a:r>
            <a:endParaRPr>
              <a:solidFill>
                <a:srgbClr val="434343"/>
              </a:solidFill>
            </a:endParaRPr>
          </a:p>
          <a:p>
            <a:pPr indent="-342900" lvl="0" marL="457200" rtl="0" algn="l">
              <a:spcBef>
                <a:spcPts val="1600"/>
              </a:spcBef>
              <a:spcAft>
                <a:spcPts val="0"/>
              </a:spcAft>
              <a:buClr>
                <a:srgbClr val="434343"/>
              </a:buClr>
              <a:buSzPts val="1800"/>
              <a:buChar char="●"/>
            </a:pPr>
            <a:r>
              <a:rPr lang="en">
                <a:solidFill>
                  <a:srgbClr val="434343"/>
                </a:solidFill>
              </a:rPr>
              <a:t>What </a:t>
            </a:r>
            <a:r>
              <a:rPr lang="en">
                <a:solidFill>
                  <a:srgbClr val="434343"/>
                </a:solidFill>
              </a:rPr>
              <a:t>language and framework to use?</a:t>
            </a:r>
            <a:endParaRPr>
              <a:solidFill>
                <a:srgbClr val="434343"/>
              </a:solidFill>
            </a:endParaRPr>
          </a:p>
          <a:p>
            <a:pPr indent="-342900" lvl="0" marL="457200" rtl="0" algn="l">
              <a:spcBef>
                <a:spcPts val="0"/>
              </a:spcBef>
              <a:spcAft>
                <a:spcPts val="0"/>
              </a:spcAft>
              <a:buClr>
                <a:srgbClr val="434343"/>
              </a:buClr>
              <a:buSzPts val="1800"/>
              <a:buChar char="●"/>
            </a:pPr>
            <a:r>
              <a:rPr lang="en">
                <a:solidFill>
                  <a:srgbClr val="434343"/>
                </a:solidFill>
              </a:rPr>
              <a:t>How to processes requests from multiple consumers, and provide asynchronous communication to show progress?</a:t>
            </a:r>
            <a:endParaRPr>
              <a:solidFill>
                <a:srgbClr val="434343"/>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0" name="Shape 140"/>
        <p:cNvGrpSpPr/>
        <p:nvPr/>
      </p:nvGrpSpPr>
      <p:grpSpPr>
        <a:xfrm>
          <a:off x="0" y="0"/>
          <a:ext cx="0" cy="0"/>
          <a:chOff x="0" y="0"/>
          <a:chExt cx="0" cy="0"/>
        </a:xfrm>
      </p:grpSpPr>
      <p:sp>
        <p:nvSpPr>
          <p:cNvPr id="141" name="Google Shape;141;p26"/>
          <p:cNvSpPr txBox="1"/>
          <p:nvPr>
            <p:ph type="title"/>
          </p:nvPr>
        </p:nvSpPr>
        <p:spPr>
          <a:xfrm>
            <a:off x="311700" y="445025"/>
            <a:ext cx="8520600" cy="613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Website for Object Detection Services</a:t>
            </a:r>
            <a:endParaRPr/>
          </a:p>
        </p:txBody>
      </p:sp>
      <p:sp>
        <p:nvSpPr>
          <p:cNvPr id="142" name="Google Shape;142;p26"/>
          <p:cNvSpPr txBox="1"/>
          <p:nvPr>
            <p:ph idx="1" type="body"/>
          </p:nvPr>
        </p:nvSpPr>
        <p:spPr>
          <a:xfrm>
            <a:off x="311700" y="1171600"/>
            <a:ext cx="8520600" cy="3397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434343"/>
                </a:solidFill>
              </a:rPr>
              <a:t>Django </a:t>
            </a:r>
            <a:endParaRPr>
              <a:solidFill>
                <a:srgbClr val="434343"/>
              </a:solidFill>
            </a:endParaRPr>
          </a:p>
          <a:p>
            <a:pPr indent="-342900" lvl="0" marL="457200" rtl="0" algn="l">
              <a:spcBef>
                <a:spcPts val="1600"/>
              </a:spcBef>
              <a:spcAft>
                <a:spcPts val="0"/>
              </a:spcAft>
              <a:buClr>
                <a:srgbClr val="434343"/>
              </a:buClr>
              <a:buSzPts val="1800"/>
              <a:buChar char="●"/>
            </a:pPr>
            <a:r>
              <a:rPr lang="en">
                <a:solidFill>
                  <a:srgbClr val="434343"/>
                </a:solidFill>
              </a:rPr>
              <a:t>Django is a web framework written in Python</a:t>
            </a:r>
            <a:endParaRPr>
              <a:solidFill>
                <a:srgbClr val="434343"/>
              </a:solidFill>
            </a:endParaRPr>
          </a:p>
          <a:p>
            <a:pPr indent="-342900" lvl="0" marL="457200" rtl="0" algn="l">
              <a:spcBef>
                <a:spcPts val="0"/>
              </a:spcBef>
              <a:spcAft>
                <a:spcPts val="0"/>
              </a:spcAft>
              <a:buClr>
                <a:srgbClr val="434343"/>
              </a:buClr>
              <a:buSzPts val="1800"/>
              <a:buChar char="●"/>
            </a:pPr>
            <a:r>
              <a:rPr lang="en">
                <a:solidFill>
                  <a:srgbClr val="434343"/>
                </a:solidFill>
              </a:rPr>
              <a:t>Fast to build websites, very secure and scalable framework. </a:t>
            </a:r>
            <a:endParaRPr>
              <a:solidFill>
                <a:srgbClr val="434343"/>
              </a:solidFill>
            </a:endParaRPr>
          </a:p>
        </p:txBody>
      </p:sp>
      <p:pic>
        <p:nvPicPr>
          <p:cNvPr id="143" name="Google Shape;143;p26"/>
          <p:cNvPicPr preferRelativeResize="0"/>
          <p:nvPr/>
        </p:nvPicPr>
        <p:blipFill>
          <a:blip r:embed="rId3">
            <a:alphaModFix/>
          </a:blip>
          <a:stretch>
            <a:fillRect/>
          </a:stretch>
        </p:blipFill>
        <p:spPr>
          <a:xfrm>
            <a:off x="1052975" y="2571749"/>
            <a:ext cx="2581275" cy="1997125"/>
          </a:xfrm>
          <a:prstGeom prst="rect">
            <a:avLst/>
          </a:prstGeom>
          <a:noFill/>
          <a:ln>
            <a:noFill/>
          </a:ln>
        </p:spPr>
      </p:pic>
      <p:pic>
        <p:nvPicPr>
          <p:cNvPr id="144" name="Google Shape;144;p26"/>
          <p:cNvPicPr preferRelativeResize="0"/>
          <p:nvPr/>
        </p:nvPicPr>
        <p:blipFill>
          <a:blip r:embed="rId4">
            <a:alphaModFix/>
          </a:blip>
          <a:stretch>
            <a:fillRect/>
          </a:stretch>
        </p:blipFill>
        <p:spPr>
          <a:xfrm>
            <a:off x="3876375" y="2505073"/>
            <a:ext cx="2466975" cy="22383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8" name="Shape 148"/>
        <p:cNvGrpSpPr/>
        <p:nvPr/>
      </p:nvGrpSpPr>
      <p:grpSpPr>
        <a:xfrm>
          <a:off x="0" y="0"/>
          <a:ext cx="0" cy="0"/>
          <a:chOff x="0" y="0"/>
          <a:chExt cx="0" cy="0"/>
        </a:xfrm>
      </p:grpSpPr>
      <p:sp>
        <p:nvSpPr>
          <p:cNvPr id="149" name="Google Shape;149;p27"/>
          <p:cNvSpPr txBox="1"/>
          <p:nvPr>
            <p:ph type="title"/>
          </p:nvPr>
        </p:nvSpPr>
        <p:spPr>
          <a:xfrm>
            <a:off x="311700" y="445025"/>
            <a:ext cx="8520600" cy="613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Using Celery and RabbitMQ</a:t>
            </a:r>
            <a:endParaRPr/>
          </a:p>
        </p:txBody>
      </p:sp>
      <p:pic>
        <p:nvPicPr>
          <p:cNvPr id="150" name="Google Shape;150;p27"/>
          <p:cNvPicPr preferRelativeResize="0"/>
          <p:nvPr/>
        </p:nvPicPr>
        <p:blipFill>
          <a:blip r:embed="rId3">
            <a:alphaModFix/>
          </a:blip>
          <a:stretch>
            <a:fillRect/>
          </a:stretch>
        </p:blipFill>
        <p:spPr>
          <a:xfrm>
            <a:off x="4150825" y="1017725"/>
            <a:ext cx="4866699" cy="3281551"/>
          </a:xfrm>
          <a:prstGeom prst="rect">
            <a:avLst/>
          </a:prstGeom>
          <a:noFill/>
          <a:ln>
            <a:noFill/>
          </a:ln>
        </p:spPr>
      </p:pic>
      <p:sp>
        <p:nvSpPr>
          <p:cNvPr id="151" name="Google Shape;151;p27"/>
          <p:cNvSpPr txBox="1"/>
          <p:nvPr/>
        </p:nvSpPr>
        <p:spPr>
          <a:xfrm>
            <a:off x="311700" y="1398750"/>
            <a:ext cx="3419100" cy="177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Problems</a:t>
            </a:r>
            <a:endParaRPr/>
          </a:p>
          <a:p>
            <a:pPr indent="-317500" lvl="0" marL="457200" rtl="0" algn="l">
              <a:spcBef>
                <a:spcPts val="0"/>
              </a:spcBef>
              <a:spcAft>
                <a:spcPts val="0"/>
              </a:spcAft>
              <a:buSzPts val="1400"/>
              <a:buChar char="●"/>
            </a:pPr>
            <a:r>
              <a:rPr lang="en"/>
              <a:t>Adjusting the number of work and pool processes </a:t>
            </a:r>
            <a:endParaRPr/>
          </a:p>
          <a:p>
            <a:pPr indent="-317500" lvl="0" marL="457200" rtl="0" algn="l">
              <a:spcBef>
                <a:spcPts val="0"/>
              </a:spcBef>
              <a:spcAft>
                <a:spcPts val="0"/>
              </a:spcAft>
              <a:buSzPts val="1400"/>
              <a:buChar char="●"/>
            </a:pPr>
            <a:r>
              <a:rPr lang="en"/>
              <a:t>Number of tasks to run concurrently is limited by the number of workers</a:t>
            </a:r>
            <a:endParaRPr/>
          </a:p>
          <a:p>
            <a:pPr indent="-317500" lvl="0" marL="457200" rtl="0" algn="l">
              <a:spcBef>
                <a:spcPts val="0"/>
              </a:spcBef>
              <a:spcAft>
                <a:spcPts val="0"/>
              </a:spcAft>
              <a:buSzPts val="1400"/>
              <a:buChar char="●"/>
            </a:pPr>
            <a:r>
              <a:rPr lang="en"/>
              <a:t>Weren’t able to run M-RCNN </a:t>
            </a:r>
            <a:r>
              <a:rPr lang="en"/>
              <a:t>successfully</a:t>
            </a:r>
            <a:r>
              <a:rPr lang="en"/>
              <a:t> through Celery, but we were able to run by adding the code to the view.py in the app, which was not the ideal method.</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5" name="Shape 155"/>
        <p:cNvGrpSpPr/>
        <p:nvPr/>
      </p:nvGrpSpPr>
      <p:grpSpPr>
        <a:xfrm>
          <a:off x="0" y="0"/>
          <a:ext cx="0" cy="0"/>
          <a:chOff x="0" y="0"/>
          <a:chExt cx="0" cy="0"/>
        </a:xfrm>
      </p:grpSpPr>
      <p:sp>
        <p:nvSpPr>
          <p:cNvPr id="156" name="Google Shape;156;p28"/>
          <p:cNvSpPr txBox="1"/>
          <p:nvPr>
            <p:ph type="title"/>
          </p:nvPr>
        </p:nvSpPr>
        <p:spPr>
          <a:xfrm>
            <a:off x="512700" y="1893300"/>
            <a:ext cx="8118600" cy="1522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Motivation</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0" name="Shape 160"/>
        <p:cNvGrpSpPr/>
        <p:nvPr/>
      </p:nvGrpSpPr>
      <p:grpSpPr>
        <a:xfrm>
          <a:off x="0" y="0"/>
          <a:ext cx="0" cy="0"/>
          <a:chOff x="0" y="0"/>
          <a:chExt cx="0" cy="0"/>
        </a:xfrm>
      </p:grpSpPr>
      <p:sp>
        <p:nvSpPr>
          <p:cNvPr id="161" name="Google Shape;161;p29"/>
          <p:cNvSpPr txBox="1"/>
          <p:nvPr>
            <p:ph type="title"/>
          </p:nvPr>
        </p:nvSpPr>
        <p:spPr>
          <a:xfrm>
            <a:off x="311700" y="445025"/>
            <a:ext cx="8520600" cy="613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Real-Time Object Detection for Security</a:t>
            </a:r>
            <a:endParaRPr/>
          </a:p>
        </p:txBody>
      </p:sp>
      <p:pic>
        <p:nvPicPr>
          <p:cNvPr id="162" name="Google Shape;162;p29"/>
          <p:cNvPicPr preferRelativeResize="0"/>
          <p:nvPr/>
        </p:nvPicPr>
        <p:blipFill>
          <a:blip r:embed="rId3">
            <a:alphaModFix/>
          </a:blip>
          <a:stretch>
            <a:fillRect/>
          </a:stretch>
        </p:blipFill>
        <p:spPr>
          <a:xfrm>
            <a:off x="1493925" y="1526900"/>
            <a:ext cx="985850" cy="615777"/>
          </a:xfrm>
          <a:prstGeom prst="rect">
            <a:avLst/>
          </a:prstGeom>
          <a:noFill/>
          <a:ln>
            <a:noFill/>
          </a:ln>
        </p:spPr>
      </p:pic>
      <p:pic>
        <p:nvPicPr>
          <p:cNvPr id="163" name="Google Shape;163;p29"/>
          <p:cNvPicPr preferRelativeResize="0"/>
          <p:nvPr/>
        </p:nvPicPr>
        <p:blipFill>
          <a:blip r:embed="rId3">
            <a:alphaModFix/>
          </a:blip>
          <a:stretch>
            <a:fillRect/>
          </a:stretch>
        </p:blipFill>
        <p:spPr>
          <a:xfrm>
            <a:off x="6037850" y="1526900"/>
            <a:ext cx="985850" cy="615777"/>
          </a:xfrm>
          <a:prstGeom prst="rect">
            <a:avLst/>
          </a:prstGeom>
          <a:noFill/>
          <a:ln>
            <a:noFill/>
          </a:ln>
        </p:spPr>
      </p:pic>
      <p:pic>
        <p:nvPicPr>
          <p:cNvPr id="164" name="Google Shape;164;p29"/>
          <p:cNvPicPr preferRelativeResize="0"/>
          <p:nvPr/>
        </p:nvPicPr>
        <p:blipFill>
          <a:blip r:embed="rId3">
            <a:alphaModFix/>
          </a:blip>
          <a:stretch>
            <a:fillRect/>
          </a:stretch>
        </p:blipFill>
        <p:spPr>
          <a:xfrm>
            <a:off x="3765888" y="1216075"/>
            <a:ext cx="985850" cy="615777"/>
          </a:xfrm>
          <a:prstGeom prst="rect">
            <a:avLst/>
          </a:prstGeom>
          <a:noFill/>
          <a:ln>
            <a:noFill/>
          </a:ln>
        </p:spPr>
      </p:pic>
      <p:pic>
        <p:nvPicPr>
          <p:cNvPr id="165" name="Google Shape;165;p29"/>
          <p:cNvPicPr preferRelativeResize="0"/>
          <p:nvPr/>
        </p:nvPicPr>
        <p:blipFill>
          <a:blip r:embed="rId4">
            <a:alphaModFix/>
          </a:blip>
          <a:stretch>
            <a:fillRect/>
          </a:stretch>
        </p:blipFill>
        <p:spPr>
          <a:xfrm>
            <a:off x="3660163" y="2431250"/>
            <a:ext cx="1197325" cy="1197325"/>
          </a:xfrm>
          <a:prstGeom prst="rect">
            <a:avLst/>
          </a:prstGeom>
          <a:noFill/>
          <a:ln>
            <a:noFill/>
          </a:ln>
        </p:spPr>
      </p:pic>
      <p:pic>
        <p:nvPicPr>
          <p:cNvPr id="166" name="Google Shape;166;p29"/>
          <p:cNvPicPr preferRelativeResize="0"/>
          <p:nvPr/>
        </p:nvPicPr>
        <p:blipFill>
          <a:blip r:embed="rId5">
            <a:alphaModFix/>
          </a:blip>
          <a:stretch>
            <a:fillRect/>
          </a:stretch>
        </p:blipFill>
        <p:spPr>
          <a:xfrm>
            <a:off x="1581400" y="3939375"/>
            <a:ext cx="898374" cy="898374"/>
          </a:xfrm>
          <a:prstGeom prst="rect">
            <a:avLst/>
          </a:prstGeom>
          <a:noFill/>
          <a:ln>
            <a:noFill/>
          </a:ln>
        </p:spPr>
      </p:pic>
      <p:pic>
        <p:nvPicPr>
          <p:cNvPr id="167" name="Google Shape;167;p29"/>
          <p:cNvPicPr preferRelativeResize="0"/>
          <p:nvPr/>
        </p:nvPicPr>
        <p:blipFill>
          <a:blip r:embed="rId5">
            <a:alphaModFix/>
          </a:blip>
          <a:stretch>
            <a:fillRect/>
          </a:stretch>
        </p:blipFill>
        <p:spPr>
          <a:xfrm>
            <a:off x="3809650" y="4151925"/>
            <a:ext cx="898374" cy="898374"/>
          </a:xfrm>
          <a:prstGeom prst="rect">
            <a:avLst/>
          </a:prstGeom>
          <a:noFill/>
          <a:ln>
            <a:noFill/>
          </a:ln>
        </p:spPr>
      </p:pic>
      <p:pic>
        <p:nvPicPr>
          <p:cNvPr id="168" name="Google Shape;168;p29"/>
          <p:cNvPicPr preferRelativeResize="0"/>
          <p:nvPr/>
        </p:nvPicPr>
        <p:blipFill>
          <a:blip r:embed="rId5">
            <a:alphaModFix/>
          </a:blip>
          <a:stretch>
            <a:fillRect/>
          </a:stretch>
        </p:blipFill>
        <p:spPr>
          <a:xfrm>
            <a:off x="6125325" y="3891250"/>
            <a:ext cx="898374" cy="898374"/>
          </a:xfrm>
          <a:prstGeom prst="rect">
            <a:avLst/>
          </a:prstGeom>
          <a:noFill/>
          <a:ln>
            <a:noFill/>
          </a:ln>
        </p:spPr>
      </p:pic>
      <p:cxnSp>
        <p:nvCxnSpPr>
          <p:cNvPr id="169" name="Google Shape;169;p29"/>
          <p:cNvCxnSpPr>
            <a:stCxn id="162" idx="3"/>
            <a:endCxn id="165" idx="0"/>
          </p:cNvCxnSpPr>
          <p:nvPr/>
        </p:nvCxnSpPr>
        <p:spPr>
          <a:xfrm>
            <a:off x="2479775" y="1834789"/>
            <a:ext cx="1779000" cy="596400"/>
          </a:xfrm>
          <a:prstGeom prst="straightConnector1">
            <a:avLst/>
          </a:prstGeom>
          <a:noFill/>
          <a:ln cap="flat" cmpd="sng" w="9525">
            <a:solidFill>
              <a:schemeClr val="dk2"/>
            </a:solidFill>
            <a:prstDash val="solid"/>
            <a:round/>
            <a:headEnd len="med" w="med" type="none"/>
            <a:tailEnd len="med" w="med" type="triangle"/>
          </a:ln>
        </p:spPr>
      </p:cxnSp>
      <p:cxnSp>
        <p:nvCxnSpPr>
          <p:cNvPr id="170" name="Google Shape;170;p29"/>
          <p:cNvCxnSpPr>
            <a:stCxn id="164" idx="2"/>
            <a:endCxn id="165" idx="0"/>
          </p:cNvCxnSpPr>
          <p:nvPr/>
        </p:nvCxnSpPr>
        <p:spPr>
          <a:xfrm>
            <a:off x="4258813" y="1831852"/>
            <a:ext cx="0" cy="599400"/>
          </a:xfrm>
          <a:prstGeom prst="straightConnector1">
            <a:avLst/>
          </a:prstGeom>
          <a:noFill/>
          <a:ln cap="flat" cmpd="sng" w="9525">
            <a:solidFill>
              <a:schemeClr val="dk2"/>
            </a:solidFill>
            <a:prstDash val="solid"/>
            <a:round/>
            <a:headEnd len="med" w="med" type="none"/>
            <a:tailEnd len="med" w="med" type="triangle"/>
          </a:ln>
        </p:spPr>
      </p:cxnSp>
      <p:cxnSp>
        <p:nvCxnSpPr>
          <p:cNvPr id="171" name="Google Shape;171;p29"/>
          <p:cNvCxnSpPr>
            <a:stCxn id="163" idx="1"/>
            <a:endCxn id="165" idx="0"/>
          </p:cNvCxnSpPr>
          <p:nvPr/>
        </p:nvCxnSpPr>
        <p:spPr>
          <a:xfrm flipH="1">
            <a:off x="4258850" y="1834789"/>
            <a:ext cx="1779000" cy="596400"/>
          </a:xfrm>
          <a:prstGeom prst="straightConnector1">
            <a:avLst/>
          </a:prstGeom>
          <a:noFill/>
          <a:ln cap="flat" cmpd="sng" w="9525">
            <a:solidFill>
              <a:schemeClr val="dk2"/>
            </a:solidFill>
            <a:prstDash val="solid"/>
            <a:round/>
            <a:headEnd len="med" w="med" type="none"/>
            <a:tailEnd len="med" w="med" type="triangle"/>
          </a:ln>
        </p:spPr>
      </p:cxnSp>
      <p:cxnSp>
        <p:nvCxnSpPr>
          <p:cNvPr id="172" name="Google Shape;172;p29"/>
          <p:cNvCxnSpPr>
            <a:stCxn id="165" idx="2"/>
            <a:endCxn id="167" idx="0"/>
          </p:cNvCxnSpPr>
          <p:nvPr/>
        </p:nvCxnSpPr>
        <p:spPr>
          <a:xfrm>
            <a:off x="4258825" y="3628575"/>
            <a:ext cx="0" cy="523500"/>
          </a:xfrm>
          <a:prstGeom prst="straightConnector1">
            <a:avLst/>
          </a:prstGeom>
          <a:noFill/>
          <a:ln cap="flat" cmpd="sng" w="9525">
            <a:solidFill>
              <a:schemeClr val="dk2"/>
            </a:solidFill>
            <a:prstDash val="solid"/>
            <a:round/>
            <a:headEnd len="med" w="med" type="none"/>
            <a:tailEnd len="med" w="med" type="triangle"/>
          </a:ln>
        </p:spPr>
      </p:cxnSp>
      <p:cxnSp>
        <p:nvCxnSpPr>
          <p:cNvPr id="173" name="Google Shape;173;p29"/>
          <p:cNvCxnSpPr>
            <a:stCxn id="165" idx="2"/>
            <a:endCxn id="168" idx="0"/>
          </p:cNvCxnSpPr>
          <p:nvPr/>
        </p:nvCxnSpPr>
        <p:spPr>
          <a:xfrm>
            <a:off x="4258825" y="3628575"/>
            <a:ext cx="2315700" cy="262800"/>
          </a:xfrm>
          <a:prstGeom prst="straightConnector1">
            <a:avLst/>
          </a:prstGeom>
          <a:noFill/>
          <a:ln cap="flat" cmpd="sng" w="9525">
            <a:solidFill>
              <a:schemeClr val="dk2"/>
            </a:solidFill>
            <a:prstDash val="solid"/>
            <a:round/>
            <a:headEnd len="med" w="med" type="none"/>
            <a:tailEnd len="med" w="med" type="triangle"/>
          </a:ln>
        </p:spPr>
      </p:cxnSp>
      <p:cxnSp>
        <p:nvCxnSpPr>
          <p:cNvPr id="174" name="Google Shape;174;p29"/>
          <p:cNvCxnSpPr>
            <a:stCxn id="165" idx="2"/>
            <a:endCxn id="166" idx="0"/>
          </p:cNvCxnSpPr>
          <p:nvPr/>
        </p:nvCxnSpPr>
        <p:spPr>
          <a:xfrm flipH="1">
            <a:off x="2030725" y="3628575"/>
            <a:ext cx="2228100" cy="310800"/>
          </a:xfrm>
          <a:prstGeom prst="straightConnector1">
            <a:avLst/>
          </a:prstGeom>
          <a:noFill/>
          <a:ln cap="flat" cmpd="sng" w="9525">
            <a:solidFill>
              <a:schemeClr val="dk2"/>
            </a:solidFill>
            <a:prstDash val="solid"/>
            <a:round/>
            <a:headEnd len="med" w="med" type="none"/>
            <a:tailEnd len="med" w="med" type="triangle"/>
          </a:ln>
        </p:spPr>
      </p:cxn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8" name="Shape 178"/>
        <p:cNvGrpSpPr/>
        <p:nvPr/>
      </p:nvGrpSpPr>
      <p:grpSpPr>
        <a:xfrm>
          <a:off x="0" y="0"/>
          <a:ext cx="0" cy="0"/>
          <a:chOff x="0" y="0"/>
          <a:chExt cx="0" cy="0"/>
        </a:xfrm>
      </p:grpSpPr>
      <p:sp>
        <p:nvSpPr>
          <p:cNvPr id="179" name="Google Shape;179;p30"/>
          <p:cNvSpPr txBox="1"/>
          <p:nvPr>
            <p:ph type="title"/>
          </p:nvPr>
        </p:nvSpPr>
        <p:spPr>
          <a:xfrm>
            <a:off x="311700" y="445025"/>
            <a:ext cx="8520600" cy="613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Real-Time Object Detection for Security</a:t>
            </a:r>
            <a:endParaRPr/>
          </a:p>
        </p:txBody>
      </p:sp>
      <p:pic>
        <p:nvPicPr>
          <p:cNvPr id="180" name="Google Shape;180;p30"/>
          <p:cNvPicPr preferRelativeResize="0"/>
          <p:nvPr/>
        </p:nvPicPr>
        <p:blipFill>
          <a:blip r:embed="rId3">
            <a:alphaModFix/>
          </a:blip>
          <a:stretch>
            <a:fillRect/>
          </a:stretch>
        </p:blipFill>
        <p:spPr>
          <a:xfrm>
            <a:off x="1493925" y="1526900"/>
            <a:ext cx="985850" cy="615777"/>
          </a:xfrm>
          <a:prstGeom prst="rect">
            <a:avLst/>
          </a:prstGeom>
          <a:noFill/>
          <a:ln>
            <a:noFill/>
          </a:ln>
        </p:spPr>
      </p:pic>
      <p:pic>
        <p:nvPicPr>
          <p:cNvPr id="181" name="Google Shape;181;p30"/>
          <p:cNvPicPr preferRelativeResize="0"/>
          <p:nvPr/>
        </p:nvPicPr>
        <p:blipFill>
          <a:blip r:embed="rId3">
            <a:alphaModFix/>
          </a:blip>
          <a:stretch>
            <a:fillRect/>
          </a:stretch>
        </p:blipFill>
        <p:spPr>
          <a:xfrm>
            <a:off x="6037850" y="1526900"/>
            <a:ext cx="985850" cy="615777"/>
          </a:xfrm>
          <a:prstGeom prst="rect">
            <a:avLst/>
          </a:prstGeom>
          <a:noFill/>
          <a:ln>
            <a:noFill/>
          </a:ln>
        </p:spPr>
      </p:pic>
      <p:pic>
        <p:nvPicPr>
          <p:cNvPr id="182" name="Google Shape;182;p30"/>
          <p:cNvPicPr preferRelativeResize="0"/>
          <p:nvPr/>
        </p:nvPicPr>
        <p:blipFill>
          <a:blip r:embed="rId3">
            <a:alphaModFix/>
          </a:blip>
          <a:stretch>
            <a:fillRect/>
          </a:stretch>
        </p:blipFill>
        <p:spPr>
          <a:xfrm>
            <a:off x="3765888" y="1216075"/>
            <a:ext cx="985850" cy="615777"/>
          </a:xfrm>
          <a:prstGeom prst="rect">
            <a:avLst/>
          </a:prstGeom>
          <a:noFill/>
          <a:ln>
            <a:noFill/>
          </a:ln>
        </p:spPr>
      </p:pic>
      <p:pic>
        <p:nvPicPr>
          <p:cNvPr id="183" name="Google Shape;183;p30"/>
          <p:cNvPicPr preferRelativeResize="0"/>
          <p:nvPr/>
        </p:nvPicPr>
        <p:blipFill>
          <a:blip r:embed="rId4">
            <a:alphaModFix/>
          </a:blip>
          <a:stretch>
            <a:fillRect/>
          </a:stretch>
        </p:blipFill>
        <p:spPr>
          <a:xfrm>
            <a:off x="3660163" y="2431250"/>
            <a:ext cx="1197325" cy="1197325"/>
          </a:xfrm>
          <a:prstGeom prst="rect">
            <a:avLst/>
          </a:prstGeom>
          <a:noFill/>
          <a:ln>
            <a:noFill/>
          </a:ln>
        </p:spPr>
      </p:pic>
      <p:pic>
        <p:nvPicPr>
          <p:cNvPr id="184" name="Google Shape;184;p30"/>
          <p:cNvPicPr preferRelativeResize="0"/>
          <p:nvPr/>
        </p:nvPicPr>
        <p:blipFill>
          <a:blip r:embed="rId5">
            <a:alphaModFix/>
          </a:blip>
          <a:stretch>
            <a:fillRect/>
          </a:stretch>
        </p:blipFill>
        <p:spPr>
          <a:xfrm>
            <a:off x="1581400" y="3939375"/>
            <a:ext cx="898374" cy="898374"/>
          </a:xfrm>
          <a:prstGeom prst="rect">
            <a:avLst/>
          </a:prstGeom>
          <a:noFill/>
          <a:ln>
            <a:noFill/>
          </a:ln>
        </p:spPr>
      </p:pic>
      <p:pic>
        <p:nvPicPr>
          <p:cNvPr id="185" name="Google Shape;185;p30"/>
          <p:cNvPicPr preferRelativeResize="0"/>
          <p:nvPr/>
        </p:nvPicPr>
        <p:blipFill>
          <a:blip r:embed="rId5">
            <a:alphaModFix/>
          </a:blip>
          <a:stretch>
            <a:fillRect/>
          </a:stretch>
        </p:blipFill>
        <p:spPr>
          <a:xfrm>
            <a:off x="3809650" y="4151925"/>
            <a:ext cx="898374" cy="898374"/>
          </a:xfrm>
          <a:prstGeom prst="rect">
            <a:avLst/>
          </a:prstGeom>
          <a:noFill/>
          <a:ln>
            <a:noFill/>
          </a:ln>
        </p:spPr>
      </p:pic>
      <p:pic>
        <p:nvPicPr>
          <p:cNvPr id="186" name="Google Shape;186;p30"/>
          <p:cNvPicPr preferRelativeResize="0"/>
          <p:nvPr/>
        </p:nvPicPr>
        <p:blipFill>
          <a:blip r:embed="rId5">
            <a:alphaModFix/>
          </a:blip>
          <a:stretch>
            <a:fillRect/>
          </a:stretch>
        </p:blipFill>
        <p:spPr>
          <a:xfrm>
            <a:off x="6125325" y="3891250"/>
            <a:ext cx="898374" cy="898374"/>
          </a:xfrm>
          <a:prstGeom prst="rect">
            <a:avLst/>
          </a:prstGeom>
          <a:noFill/>
          <a:ln>
            <a:noFill/>
          </a:ln>
        </p:spPr>
      </p:pic>
      <p:cxnSp>
        <p:nvCxnSpPr>
          <p:cNvPr id="187" name="Google Shape;187;p30"/>
          <p:cNvCxnSpPr>
            <a:stCxn id="180" idx="3"/>
            <a:endCxn id="183" idx="0"/>
          </p:cNvCxnSpPr>
          <p:nvPr/>
        </p:nvCxnSpPr>
        <p:spPr>
          <a:xfrm>
            <a:off x="2479775" y="1834789"/>
            <a:ext cx="1779000" cy="596400"/>
          </a:xfrm>
          <a:prstGeom prst="straightConnector1">
            <a:avLst/>
          </a:prstGeom>
          <a:noFill/>
          <a:ln cap="flat" cmpd="sng" w="9525">
            <a:solidFill>
              <a:schemeClr val="dk2"/>
            </a:solidFill>
            <a:prstDash val="solid"/>
            <a:round/>
            <a:headEnd len="med" w="med" type="none"/>
            <a:tailEnd len="med" w="med" type="triangle"/>
          </a:ln>
        </p:spPr>
      </p:cxnSp>
      <p:cxnSp>
        <p:nvCxnSpPr>
          <p:cNvPr id="188" name="Google Shape;188;p30"/>
          <p:cNvCxnSpPr>
            <a:stCxn id="182" idx="2"/>
            <a:endCxn id="183" idx="0"/>
          </p:cNvCxnSpPr>
          <p:nvPr/>
        </p:nvCxnSpPr>
        <p:spPr>
          <a:xfrm>
            <a:off x="4258813" y="1831852"/>
            <a:ext cx="0" cy="599400"/>
          </a:xfrm>
          <a:prstGeom prst="straightConnector1">
            <a:avLst/>
          </a:prstGeom>
          <a:noFill/>
          <a:ln cap="flat" cmpd="sng" w="9525">
            <a:solidFill>
              <a:schemeClr val="dk2"/>
            </a:solidFill>
            <a:prstDash val="solid"/>
            <a:round/>
            <a:headEnd len="med" w="med" type="none"/>
            <a:tailEnd len="med" w="med" type="triangle"/>
          </a:ln>
        </p:spPr>
      </p:cxnSp>
      <p:cxnSp>
        <p:nvCxnSpPr>
          <p:cNvPr id="189" name="Google Shape;189;p30"/>
          <p:cNvCxnSpPr>
            <a:stCxn id="181" idx="1"/>
            <a:endCxn id="183" idx="0"/>
          </p:cNvCxnSpPr>
          <p:nvPr/>
        </p:nvCxnSpPr>
        <p:spPr>
          <a:xfrm flipH="1">
            <a:off x="4258850" y="1834789"/>
            <a:ext cx="1779000" cy="596400"/>
          </a:xfrm>
          <a:prstGeom prst="straightConnector1">
            <a:avLst/>
          </a:prstGeom>
          <a:noFill/>
          <a:ln cap="flat" cmpd="sng" w="9525">
            <a:solidFill>
              <a:schemeClr val="dk2"/>
            </a:solidFill>
            <a:prstDash val="solid"/>
            <a:round/>
            <a:headEnd len="med" w="med" type="none"/>
            <a:tailEnd len="med" w="med" type="triangle"/>
          </a:ln>
        </p:spPr>
      </p:cxnSp>
      <p:cxnSp>
        <p:nvCxnSpPr>
          <p:cNvPr id="190" name="Google Shape;190;p30"/>
          <p:cNvCxnSpPr>
            <a:stCxn id="183" idx="2"/>
            <a:endCxn id="185" idx="0"/>
          </p:cNvCxnSpPr>
          <p:nvPr/>
        </p:nvCxnSpPr>
        <p:spPr>
          <a:xfrm>
            <a:off x="4258825" y="3628575"/>
            <a:ext cx="0" cy="523500"/>
          </a:xfrm>
          <a:prstGeom prst="straightConnector1">
            <a:avLst/>
          </a:prstGeom>
          <a:noFill/>
          <a:ln cap="flat" cmpd="sng" w="9525">
            <a:solidFill>
              <a:schemeClr val="dk2"/>
            </a:solidFill>
            <a:prstDash val="solid"/>
            <a:round/>
            <a:headEnd len="med" w="med" type="none"/>
            <a:tailEnd len="med" w="med" type="triangle"/>
          </a:ln>
        </p:spPr>
      </p:cxnSp>
      <p:cxnSp>
        <p:nvCxnSpPr>
          <p:cNvPr id="191" name="Google Shape;191;p30"/>
          <p:cNvCxnSpPr>
            <a:stCxn id="183" idx="2"/>
            <a:endCxn id="186" idx="0"/>
          </p:cNvCxnSpPr>
          <p:nvPr/>
        </p:nvCxnSpPr>
        <p:spPr>
          <a:xfrm>
            <a:off x="4258825" y="3628575"/>
            <a:ext cx="2315700" cy="262800"/>
          </a:xfrm>
          <a:prstGeom prst="straightConnector1">
            <a:avLst/>
          </a:prstGeom>
          <a:noFill/>
          <a:ln cap="flat" cmpd="sng" w="9525">
            <a:solidFill>
              <a:schemeClr val="dk2"/>
            </a:solidFill>
            <a:prstDash val="solid"/>
            <a:round/>
            <a:headEnd len="med" w="med" type="none"/>
            <a:tailEnd len="med" w="med" type="triangle"/>
          </a:ln>
        </p:spPr>
      </p:cxnSp>
      <p:cxnSp>
        <p:nvCxnSpPr>
          <p:cNvPr id="192" name="Google Shape;192;p30"/>
          <p:cNvCxnSpPr>
            <a:stCxn id="183" idx="2"/>
            <a:endCxn id="184" idx="0"/>
          </p:cNvCxnSpPr>
          <p:nvPr/>
        </p:nvCxnSpPr>
        <p:spPr>
          <a:xfrm flipH="1">
            <a:off x="2030725" y="3628575"/>
            <a:ext cx="2228100" cy="310800"/>
          </a:xfrm>
          <a:prstGeom prst="straightConnector1">
            <a:avLst/>
          </a:prstGeom>
          <a:noFill/>
          <a:ln cap="flat" cmpd="sng" w="9525">
            <a:solidFill>
              <a:schemeClr val="dk2"/>
            </a:solidFill>
            <a:prstDash val="solid"/>
            <a:round/>
            <a:headEnd len="med" w="med" type="none"/>
            <a:tailEnd len="med" w="med" type="triangle"/>
          </a:ln>
        </p:spPr>
      </p:cxnSp>
      <p:pic>
        <p:nvPicPr>
          <p:cNvPr id="193" name="Google Shape;193;p30"/>
          <p:cNvPicPr preferRelativeResize="0"/>
          <p:nvPr/>
        </p:nvPicPr>
        <p:blipFill>
          <a:blip r:embed="rId6">
            <a:alphaModFix/>
          </a:blip>
          <a:stretch>
            <a:fillRect/>
          </a:stretch>
        </p:blipFill>
        <p:spPr>
          <a:xfrm>
            <a:off x="121550" y="1471789"/>
            <a:ext cx="898374" cy="898374"/>
          </a:xfrm>
          <a:prstGeom prst="rect">
            <a:avLst/>
          </a:prstGeom>
          <a:noFill/>
          <a:ln>
            <a:noFill/>
          </a:ln>
        </p:spPr>
      </p:pic>
      <p:cxnSp>
        <p:nvCxnSpPr>
          <p:cNvPr id="194" name="Google Shape;194;p30"/>
          <p:cNvCxnSpPr>
            <a:stCxn id="180" idx="1"/>
            <a:endCxn id="193" idx="0"/>
          </p:cNvCxnSpPr>
          <p:nvPr/>
        </p:nvCxnSpPr>
        <p:spPr>
          <a:xfrm rot="10800000">
            <a:off x="570825" y="1471789"/>
            <a:ext cx="923100" cy="363000"/>
          </a:xfrm>
          <a:prstGeom prst="straightConnector1">
            <a:avLst/>
          </a:prstGeom>
          <a:noFill/>
          <a:ln cap="flat" cmpd="sng" w="38100">
            <a:solidFill>
              <a:srgbClr val="FFFF00"/>
            </a:solidFill>
            <a:prstDash val="dash"/>
            <a:round/>
            <a:headEnd len="med" w="med" type="none"/>
            <a:tailEnd len="med" w="med" type="none"/>
          </a:ln>
        </p:spPr>
      </p:cxnSp>
      <p:cxnSp>
        <p:nvCxnSpPr>
          <p:cNvPr id="195" name="Google Shape;195;p30"/>
          <p:cNvCxnSpPr>
            <a:stCxn id="180" idx="1"/>
            <a:endCxn id="193" idx="2"/>
          </p:cNvCxnSpPr>
          <p:nvPr/>
        </p:nvCxnSpPr>
        <p:spPr>
          <a:xfrm flipH="1">
            <a:off x="570825" y="1834789"/>
            <a:ext cx="923100" cy="535500"/>
          </a:xfrm>
          <a:prstGeom prst="straightConnector1">
            <a:avLst/>
          </a:prstGeom>
          <a:noFill/>
          <a:ln cap="flat" cmpd="sng" w="38100">
            <a:solidFill>
              <a:srgbClr val="FFFF00"/>
            </a:solidFill>
            <a:prstDash val="dash"/>
            <a:round/>
            <a:headEnd len="med" w="med" type="none"/>
            <a:tailEnd len="med" w="med" type="none"/>
          </a:ln>
        </p:spPr>
      </p:cxnSp>
      <p:pic>
        <p:nvPicPr>
          <p:cNvPr id="196" name="Google Shape;196;p30"/>
          <p:cNvPicPr preferRelativeResize="0"/>
          <p:nvPr/>
        </p:nvPicPr>
        <p:blipFill>
          <a:blip r:embed="rId7">
            <a:alphaModFix/>
          </a:blip>
          <a:stretch>
            <a:fillRect/>
          </a:stretch>
        </p:blipFill>
        <p:spPr>
          <a:xfrm>
            <a:off x="1846686" y="4185032"/>
            <a:ext cx="367796" cy="310800"/>
          </a:xfrm>
          <a:prstGeom prst="rect">
            <a:avLst/>
          </a:prstGeom>
          <a:noFill/>
          <a:ln>
            <a:noFill/>
          </a:ln>
        </p:spPr>
      </p:pic>
      <p:cxnSp>
        <p:nvCxnSpPr>
          <p:cNvPr id="197" name="Google Shape;197;p30"/>
          <p:cNvCxnSpPr>
            <a:stCxn id="181" idx="3"/>
          </p:cNvCxnSpPr>
          <p:nvPr/>
        </p:nvCxnSpPr>
        <p:spPr>
          <a:xfrm flipH="1" rot="10800000">
            <a:off x="7023700" y="1313389"/>
            <a:ext cx="746700" cy="521400"/>
          </a:xfrm>
          <a:prstGeom prst="straightConnector1">
            <a:avLst/>
          </a:prstGeom>
          <a:noFill/>
          <a:ln cap="flat" cmpd="sng" w="38100">
            <a:solidFill>
              <a:srgbClr val="FF0000"/>
            </a:solidFill>
            <a:prstDash val="dash"/>
            <a:round/>
            <a:headEnd len="med" w="med" type="none"/>
            <a:tailEnd len="med" w="med" type="none"/>
          </a:ln>
        </p:spPr>
      </p:cxnSp>
      <p:cxnSp>
        <p:nvCxnSpPr>
          <p:cNvPr id="198" name="Google Shape;198;p30"/>
          <p:cNvCxnSpPr>
            <a:stCxn id="181" idx="3"/>
          </p:cNvCxnSpPr>
          <p:nvPr/>
        </p:nvCxnSpPr>
        <p:spPr>
          <a:xfrm>
            <a:off x="7023700" y="1834789"/>
            <a:ext cx="766800" cy="441300"/>
          </a:xfrm>
          <a:prstGeom prst="straightConnector1">
            <a:avLst/>
          </a:prstGeom>
          <a:noFill/>
          <a:ln cap="flat" cmpd="sng" w="38100">
            <a:solidFill>
              <a:srgbClr val="FF0000"/>
            </a:solidFill>
            <a:prstDash val="dash"/>
            <a:round/>
            <a:headEnd len="med" w="med" type="none"/>
            <a:tailEnd len="med" w="med" type="none"/>
          </a:ln>
        </p:spPr>
      </p:cxnSp>
      <p:pic>
        <p:nvPicPr>
          <p:cNvPr id="199" name="Google Shape;199;p30"/>
          <p:cNvPicPr preferRelativeResize="0"/>
          <p:nvPr/>
        </p:nvPicPr>
        <p:blipFill>
          <a:blip r:embed="rId6">
            <a:alphaModFix/>
          </a:blip>
          <a:stretch>
            <a:fillRect/>
          </a:stretch>
        </p:blipFill>
        <p:spPr>
          <a:xfrm>
            <a:off x="8044350" y="2370289"/>
            <a:ext cx="898374" cy="898374"/>
          </a:xfrm>
          <a:prstGeom prst="rect">
            <a:avLst/>
          </a:prstGeom>
          <a:noFill/>
          <a:ln>
            <a:noFill/>
          </a:ln>
        </p:spPr>
      </p:pic>
      <p:pic>
        <p:nvPicPr>
          <p:cNvPr id="200" name="Google Shape;200;p30"/>
          <p:cNvPicPr preferRelativeResize="0"/>
          <p:nvPr/>
        </p:nvPicPr>
        <p:blipFill>
          <a:blip r:embed="rId7">
            <a:alphaModFix/>
          </a:blip>
          <a:stretch>
            <a:fillRect/>
          </a:stretch>
        </p:blipFill>
        <p:spPr>
          <a:xfrm>
            <a:off x="6390623" y="4185032"/>
            <a:ext cx="367796" cy="310800"/>
          </a:xfrm>
          <a:prstGeom prst="rect">
            <a:avLst/>
          </a:prstGeom>
          <a:noFill/>
          <a:ln>
            <a:noFill/>
          </a:ln>
        </p:spPr>
      </p:pic>
      <p:sp>
        <p:nvSpPr>
          <p:cNvPr id="201" name="Google Shape;201;p30"/>
          <p:cNvSpPr txBox="1"/>
          <p:nvPr/>
        </p:nvSpPr>
        <p:spPr>
          <a:xfrm>
            <a:off x="681800" y="2546675"/>
            <a:ext cx="1293300" cy="441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Enter Scene</a:t>
            </a:r>
            <a:endParaRPr/>
          </a:p>
        </p:txBody>
      </p:sp>
      <p:sp>
        <p:nvSpPr>
          <p:cNvPr id="202" name="Google Shape;202;p30"/>
          <p:cNvSpPr txBox="1"/>
          <p:nvPr/>
        </p:nvSpPr>
        <p:spPr>
          <a:xfrm>
            <a:off x="6206300" y="2546675"/>
            <a:ext cx="1477500" cy="441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Leaving</a:t>
            </a:r>
            <a:r>
              <a:rPr lang="en"/>
              <a:t> Scene</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6" name="Shape 206"/>
        <p:cNvGrpSpPr/>
        <p:nvPr/>
      </p:nvGrpSpPr>
      <p:grpSpPr>
        <a:xfrm>
          <a:off x="0" y="0"/>
          <a:ext cx="0" cy="0"/>
          <a:chOff x="0" y="0"/>
          <a:chExt cx="0" cy="0"/>
        </a:xfrm>
      </p:grpSpPr>
      <p:sp>
        <p:nvSpPr>
          <p:cNvPr id="207" name="Google Shape;207;p31"/>
          <p:cNvSpPr txBox="1"/>
          <p:nvPr>
            <p:ph type="title"/>
          </p:nvPr>
        </p:nvSpPr>
        <p:spPr>
          <a:xfrm>
            <a:off x="512700" y="1893300"/>
            <a:ext cx="8118600" cy="1522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Future Work</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4" name="Shape 64"/>
        <p:cNvGrpSpPr/>
        <p:nvPr/>
      </p:nvGrpSpPr>
      <p:grpSpPr>
        <a:xfrm>
          <a:off x="0" y="0"/>
          <a:ext cx="0" cy="0"/>
          <a:chOff x="0" y="0"/>
          <a:chExt cx="0" cy="0"/>
        </a:xfrm>
      </p:grpSpPr>
      <p:sp>
        <p:nvSpPr>
          <p:cNvPr id="65" name="Google Shape;65;p14"/>
          <p:cNvSpPr txBox="1"/>
          <p:nvPr>
            <p:ph type="title"/>
          </p:nvPr>
        </p:nvSpPr>
        <p:spPr>
          <a:xfrm>
            <a:off x="512700" y="1893300"/>
            <a:ext cx="8118600" cy="1522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Methods Researched</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1" name="Shape 211"/>
        <p:cNvGrpSpPr/>
        <p:nvPr/>
      </p:nvGrpSpPr>
      <p:grpSpPr>
        <a:xfrm>
          <a:off x="0" y="0"/>
          <a:ext cx="0" cy="0"/>
          <a:chOff x="0" y="0"/>
          <a:chExt cx="0" cy="0"/>
        </a:xfrm>
      </p:grpSpPr>
      <p:sp>
        <p:nvSpPr>
          <p:cNvPr id="212" name="Google Shape;212;p32"/>
          <p:cNvSpPr txBox="1"/>
          <p:nvPr>
            <p:ph type="title"/>
          </p:nvPr>
        </p:nvSpPr>
        <p:spPr>
          <a:xfrm>
            <a:off x="311700" y="445025"/>
            <a:ext cx="8520600" cy="613200"/>
          </a:xfrm>
          <a:prstGeom prst="rect">
            <a:avLst/>
          </a:prstGeom>
        </p:spPr>
        <p:txBody>
          <a:bodyPr anchorCtr="0" anchor="t" bIns="91425" lIns="91425" spcFirstLastPara="1" rIns="91425" wrap="square" tIns="91425">
            <a:noAutofit/>
          </a:bodyPr>
          <a:lstStyle/>
          <a:p>
            <a:pPr indent="0" lvl="0" marL="0" rtl="0" algn="l">
              <a:lnSpc>
                <a:spcPct val="120000"/>
              </a:lnSpc>
              <a:spcBef>
                <a:spcPts val="0"/>
              </a:spcBef>
              <a:spcAft>
                <a:spcPts val="0"/>
              </a:spcAft>
              <a:buClr>
                <a:schemeClr val="dk1"/>
              </a:buClr>
              <a:buSzPts val="1100"/>
              <a:buFont typeface="Arial"/>
              <a:buNone/>
            </a:pPr>
            <a:r>
              <a:rPr b="1" lang="en" sz="3300">
                <a:solidFill>
                  <a:srgbClr val="1A2949"/>
                </a:solidFill>
              </a:rPr>
              <a:t>Generative Adversarial Networks (GAN)</a:t>
            </a:r>
            <a:endParaRPr b="1" sz="3300">
              <a:solidFill>
                <a:srgbClr val="1A2949"/>
              </a:solidFill>
            </a:endParaRPr>
          </a:p>
          <a:p>
            <a:pPr indent="0" lvl="0" marL="0" rtl="0" algn="l">
              <a:spcBef>
                <a:spcPts val="2300"/>
              </a:spcBef>
              <a:spcAft>
                <a:spcPts val="0"/>
              </a:spcAft>
              <a:buNone/>
            </a:pPr>
            <a:r>
              <a:t/>
            </a:r>
            <a:endParaRPr/>
          </a:p>
        </p:txBody>
      </p:sp>
      <p:pic>
        <p:nvPicPr>
          <p:cNvPr id="213" name="Google Shape;213;p32"/>
          <p:cNvPicPr preferRelativeResize="0"/>
          <p:nvPr/>
        </p:nvPicPr>
        <p:blipFill>
          <a:blip r:embed="rId3">
            <a:alphaModFix/>
          </a:blip>
          <a:stretch>
            <a:fillRect/>
          </a:stretch>
        </p:blipFill>
        <p:spPr>
          <a:xfrm>
            <a:off x="189625" y="1129950"/>
            <a:ext cx="8642674" cy="37691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7" name="Shape 217"/>
        <p:cNvGrpSpPr/>
        <p:nvPr/>
      </p:nvGrpSpPr>
      <p:grpSpPr>
        <a:xfrm>
          <a:off x="0" y="0"/>
          <a:ext cx="0" cy="0"/>
          <a:chOff x="0" y="0"/>
          <a:chExt cx="0" cy="0"/>
        </a:xfrm>
      </p:grpSpPr>
      <p:sp>
        <p:nvSpPr>
          <p:cNvPr id="218" name="Google Shape;218;p33"/>
          <p:cNvSpPr txBox="1"/>
          <p:nvPr>
            <p:ph type="title"/>
          </p:nvPr>
        </p:nvSpPr>
        <p:spPr>
          <a:xfrm>
            <a:off x="311700" y="445025"/>
            <a:ext cx="8520600" cy="613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Perceptual GAN</a:t>
            </a:r>
            <a:endParaRPr/>
          </a:p>
        </p:txBody>
      </p:sp>
      <p:pic>
        <p:nvPicPr>
          <p:cNvPr id="219" name="Google Shape;219;p33"/>
          <p:cNvPicPr preferRelativeResize="0"/>
          <p:nvPr/>
        </p:nvPicPr>
        <p:blipFill>
          <a:blip r:embed="rId3">
            <a:alphaModFix/>
          </a:blip>
          <a:stretch>
            <a:fillRect/>
          </a:stretch>
        </p:blipFill>
        <p:spPr>
          <a:xfrm>
            <a:off x="522900" y="1292350"/>
            <a:ext cx="7734300" cy="35433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9" name="Shape 69"/>
        <p:cNvGrpSpPr/>
        <p:nvPr/>
      </p:nvGrpSpPr>
      <p:grpSpPr>
        <a:xfrm>
          <a:off x="0" y="0"/>
          <a:ext cx="0" cy="0"/>
          <a:chOff x="0" y="0"/>
          <a:chExt cx="0" cy="0"/>
        </a:xfrm>
      </p:grpSpPr>
      <p:sp>
        <p:nvSpPr>
          <p:cNvPr id="70" name="Google Shape;70;p15"/>
          <p:cNvSpPr txBox="1"/>
          <p:nvPr>
            <p:ph type="title"/>
          </p:nvPr>
        </p:nvSpPr>
        <p:spPr>
          <a:xfrm>
            <a:off x="311700" y="445025"/>
            <a:ext cx="8520600" cy="613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You Only Look Once (YOLO)</a:t>
            </a:r>
            <a:endParaRPr/>
          </a:p>
        </p:txBody>
      </p:sp>
      <p:sp>
        <p:nvSpPr>
          <p:cNvPr id="71" name="Google Shape;71;p15"/>
          <p:cNvSpPr txBox="1"/>
          <p:nvPr>
            <p:ph idx="1" type="body"/>
          </p:nvPr>
        </p:nvSpPr>
        <p:spPr>
          <a:xfrm>
            <a:off x="311700" y="1152475"/>
            <a:ext cx="8520600" cy="3669600"/>
          </a:xfrm>
          <a:prstGeom prst="rect">
            <a:avLst/>
          </a:prstGeom>
        </p:spPr>
        <p:txBody>
          <a:bodyPr anchorCtr="0" anchor="t" bIns="91425" lIns="91425" spcFirstLastPara="1" rIns="91425" wrap="square" tIns="91425">
            <a:noAutofit/>
          </a:bodyPr>
          <a:lstStyle/>
          <a:p>
            <a:pPr indent="-317500" lvl="0" marL="457200" rtl="0" algn="l">
              <a:lnSpc>
                <a:spcPct val="100000"/>
              </a:lnSpc>
              <a:spcBef>
                <a:spcPts val="0"/>
              </a:spcBef>
              <a:spcAft>
                <a:spcPts val="0"/>
              </a:spcAft>
              <a:buSzPts val="1400"/>
              <a:buChar char="●"/>
            </a:pPr>
            <a:r>
              <a:rPr lang="en" sz="1400"/>
              <a:t>YOLO’s architecture is very similar to an FCNN (Fully Connected Neural Network)</a:t>
            </a:r>
            <a:endParaRPr sz="1400"/>
          </a:p>
        </p:txBody>
      </p:sp>
      <p:pic>
        <p:nvPicPr>
          <p:cNvPr id="72" name="Google Shape;72;p15"/>
          <p:cNvPicPr preferRelativeResize="0"/>
          <p:nvPr/>
        </p:nvPicPr>
        <p:blipFill rotWithShape="1">
          <a:blip r:embed="rId3">
            <a:alphaModFix/>
          </a:blip>
          <a:srcRect b="0" l="3290" r="-3289" t="9214"/>
          <a:stretch/>
        </p:blipFill>
        <p:spPr>
          <a:xfrm>
            <a:off x="1111750" y="1837423"/>
            <a:ext cx="6920501" cy="27395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6" name="Shape 76"/>
        <p:cNvGrpSpPr/>
        <p:nvPr/>
      </p:nvGrpSpPr>
      <p:grpSpPr>
        <a:xfrm>
          <a:off x="0" y="0"/>
          <a:ext cx="0" cy="0"/>
          <a:chOff x="0" y="0"/>
          <a:chExt cx="0" cy="0"/>
        </a:xfrm>
      </p:grpSpPr>
      <p:sp>
        <p:nvSpPr>
          <p:cNvPr id="77" name="Google Shape;77;p16"/>
          <p:cNvSpPr txBox="1"/>
          <p:nvPr>
            <p:ph type="title"/>
          </p:nvPr>
        </p:nvSpPr>
        <p:spPr>
          <a:xfrm>
            <a:off x="311700" y="445025"/>
            <a:ext cx="8520600" cy="613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You Only Look Once (YOLO)</a:t>
            </a:r>
            <a:endParaRPr/>
          </a:p>
        </p:txBody>
      </p:sp>
      <p:sp>
        <p:nvSpPr>
          <p:cNvPr id="78" name="Google Shape;78;p16"/>
          <p:cNvSpPr txBox="1"/>
          <p:nvPr>
            <p:ph idx="1" type="body"/>
          </p:nvPr>
        </p:nvSpPr>
        <p:spPr>
          <a:xfrm>
            <a:off x="311700" y="1152475"/>
            <a:ext cx="8520600" cy="3883800"/>
          </a:xfrm>
          <a:prstGeom prst="rect">
            <a:avLst/>
          </a:prstGeom>
        </p:spPr>
        <p:txBody>
          <a:bodyPr anchorCtr="0" anchor="t" bIns="91425" lIns="91425" spcFirstLastPara="1" rIns="91425" wrap="square" tIns="91425">
            <a:noAutofit/>
          </a:bodyPr>
          <a:lstStyle/>
          <a:p>
            <a:pPr indent="-317500" lvl="0" marL="457200" rtl="0" algn="just">
              <a:lnSpc>
                <a:spcPct val="100000"/>
              </a:lnSpc>
              <a:spcBef>
                <a:spcPts val="0"/>
              </a:spcBef>
              <a:spcAft>
                <a:spcPts val="0"/>
              </a:spcAft>
              <a:buClr>
                <a:srgbClr val="000000"/>
              </a:buClr>
              <a:buSzPts val="1400"/>
              <a:buChar char="●"/>
            </a:pPr>
            <a:r>
              <a:rPr lang="en" sz="1400">
                <a:solidFill>
                  <a:srgbClr val="000000"/>
                </a:solidFill>
              </a:rPr>
              <a:t>YOLO s</a:t>
            </a:r>
            <a:r>
              <a:rPr lang="en" sz="1400">
                <a:solidFill>
                  <a:srgbClr val="000000"/>
                </a:solidFill>
              </a:rPr>
              <a:t>plits the image (n x n) into several (S x S) grid cells where each one of those cells predicts </a:t>
            </a:r>
            <a:r>
              <a:rPr i="1" lang="en" sz="1400">
                <a:solidFill>
                  <a:srgbClr val="000000"/>
                </a:solidFill>
              </a:rPr>
              <a:t>B</a:t>
            </a:r>
            <a:r>
              <a:rPr lang="en" sz="1400">
                <a:solidFill>
                  <a:srgbClr val="000000"/>
                </a:solidFill>
              </a:rPr>
              <a:t> bounding boxes.</a:t>
            </a:r>
            <a:endParaRPr sz="1400">
              <a:solidFill>
                <a:srgbClr val="000000"/>
              </a:solidFill>
            </a:endParaRPr>
          </a:p>
          <a:p>
            <a:pPr indent="-317500" lvl="0" marL="457200" rtl="0" algn="just">
              <a:spcBef>
                <a:spcPts val="1600"/>
              </a:spcBef>
              <a:spcAft>
                <a:spcPts val="0"/>
              </a:spcAft>
              <a:buClr>
                <a:srgbClr val="000000"/>
              </a:buClr>
              <a:buSzPts val="1400"/>
              <a:buChar char="●"/>
            </a:pPr>
            <a:r>
              <a:rPr lang="en" sz="1400">
                <a:solidFill>
                  <a:srgbClr val="000000"/>
                </a:solidFill>
              </a:rPr>
              <a:t>Each bounding box contains 5 predictions. The predictions made include: </a:t>
            </a:r>
            <a:endParaRPr sz="1400">
              <a:solidFill>
                <a:srgbClr val="000000"/>
              </a:solidFill>
            </a:endParaRPr>
          </a:p>
          <a:p>
            <a:pPr indent="-317500" lvl="1" marL="914400" rtl="0" algn="just">
              <a:spcBef>
                <a:spcPts val="1600"/>
              </a:spcBef>
              <a:spcAft>
                <a:spcPts val="0"/>
              </a:spcAft>
              <a:buClr>
                <a:srgbClr val="000000"/>
              </a:buClr>
              <a:buSzPts val="1400"/>
              <a:buChar char="○"/>
            </a:pPr>
            <a:r>
              <a:rPr lang="en">
                <a:solidFill>
                  <a:srgbClr val="000000"/>
                </a:solidFill>
              </a:rPr>
              <a:t>Coordinates (x,y) to represent the center of the bounding box. </a:t>
            </a:r>
            <a:endParaRPr>
              <a:solidFill>
                <a:srgbClr val="000000"/>
              </a:solidFill>
            </a:endParaRPr>
          </a:p>
          <a:p>
            <a:pPr indent="-317500" lvl="1" marL="914400" rtl="0" algn="just">
              <a:spcBef>
                <a:spcPts val="1600"/>
              </a:spcBef>
              <a:spcAft>
                <a:spcPts val="0"/>
              </a:spcAft>
              <a:buClr>
                <a:srgbClr val="000000"/>
              </a:buClr>
              <a:buSzPts val="1400"/>
              <a:buChar char="○"/>
            </a:pPr>
            <a:r>
              <a:rPr lang="en">
                <a:solidFill>
                  <a:srgbClr val="000000"/>
                </a:solidFill>
              </a:rPr>
              <a:t>The height and width (h,w) of the box, which are predicted relative to the whole image</a:t>
            </a:r>
            <a:endParaRPr>
              <a:solidFill>
                <a:srgbClr val="000000"/>
              </a:solidFill>
            </a:endParaRPr>
          </a:p>
          <a:p>
            <a:pPr indent="-317500" lvl="1" marL="914400" rtl="0" algn="just">
              <a:spcBef>
                <a:spcPts val="1600"/>
              </a:spcBef>
              <a:spcAft>
                <a:spcPts val="0"/>
              </a:spcAft>
              <a:buClr>
                <a:srgbClr val="000000"/>
              </a:buClr>
              <a:buSzPts val="1400"/>
              <a:buChar char="○"/>
            </a:pPr>
            <a:r>
              <a:rPr lang="en">
                <a:solidFill>
                  <a:srgbClr val="000000"/>
                </a:solidFill>
              </a:rPr>
              <a:t>Confidence prediction which represents the intersection over union (IOU) between the predicted box and any ground truth box.</a:t>
            </a:r>
            <a:endParaRPr>
              <a:solidFill>
                <a:srgbClr val="000000"/>
              </a:solidFill>
            </a:endParaRPr>
          </a:p>
          <a:p>
            <a:pPr indent="-317500" lvl="0" marL="457200" rtl="0" algn="just">
              <a:spcBef>
                <a:spcPts val="1600"/>
              </a:spcBef>
              <a:spcAft>
                <a:spcPts val="0"/>
              </a:spcAft>
              <a:buClr>
                <a:srgbClr val="000000"/>
              </a:buClr>
              <a:buSzPts val="1400"/>
              <a:buChar char="●"/>
            </a:pPr>
            <a:r>
              <a:rPr lang="en" sz="1400">
                <a:solidFill>
                  <a:srgbClr val="000000"/>
                </a:solidFill>
              </a:rPr>
              <a:t>YOLO only predicts one set of class probabilities per grid cell regardless of the number of boxes generated in that cell.</a:t>
            </a:r>
            <a:endParaRPr sz="1400">
              <a:solidFill>
                <a:srgbClr val="000000"/>
              </a:solidFill>
            </a:endParaRPr>
          </a:p>
          <a:p>
            <a:pPr indent="0" lvl="0" marL="0" rtl="0" algn="just">
              <a:spcBef>
                <a:spcPts val="1600"/>
              </a:spcBef>
              <a:spcAft>
                <a:spcPts val="1600"/>
              </a:spcAft>
              <a:buNone/>
            </a:pPr>
            <a:r>
              <a:t/>
            </a:r>
            <a:endParaRPr sz="14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2" name="Shape 82"/>
        <p:cNvGrpSpPr/>
        <p:nvPr/>
      </p:nvGrpSpPr>
      <p:grpSpPr>
        <a:xfrm>
          <a:off x="0" y="0"/>
          <a:ext cx="0" cy="0"/>
          <a:chOff x="0" y="0"/>
          <a:chExt cx="0" cy="0"/>
        </a:xfrm>
      </p:grpSpPr>
      <p:sp>
        <p:nvSpPr>
          <p:cNvPr id="83" name="Google Shape;83;p17"/>
          <p:cNvSpPr txBox="1"/>
          <p:nvPr>
            <p:ph type="title"/>
          </p:nvPr>
        </p:nvSpPr>
        <p:spPr>
          <a:xfrm>
            <a:off x="311700" y="445025"/>
            <a:ext cx="8520600" cy="613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You Only Look Once (YOLO)</a:t>
            </a:r>
            <a:endParaRPr/>
          </a:p>
        </p:txBody>
      </p:sp>
      <p:sp>
        <p:nvSpPr>
          <p:cNvPr id="84" name="Google Shape;84;p17"/>
          <p:cNvSpPr txBox="1"/>
          <p:nvPr>
            <p:ph idx="1" type="body"/>
          </p:nvPr>
        </p:nvSpPr>
        <p:spPr>
          <a:xfrm>
            <a:off x="311700" y="1083575"/>
            <a:ext cx="8520600" cy="3815100"/>
          </a:xfrm>
          <a:prstGeom prst="rect">
            <a:avLst/>
          </a:prstGeom>
        </p:spPr>
        <p:txBody>
          <a:bodyPr anchorCtr="0" anchor="t" bIns="91425" lIns="91425" spcFirstLastPara="1" rIns="91425" wrap="square" tIns="91425">
            <a:noAutofit/>
          </a:bodyPr>
          <a:lstStyle/>
          <a:p>
            <a:pPr indent="-317500" lvl="0" marL="457200" rtl="0" algn="just">
              <a:spcBef>
                <a:spcPts val="0"/>
              </a:spcBef>
              <a:spcAft>
                <a:spcPts val="0"/>
              </a:spcAft>
              <a:buClr>
                <a:srgbClr val="434343"/>
              </a:buClr>
              <a:buSzPts val="1400"/>
              <a:buChar char="●"/>
            </a:pPr>
            <a:r>
              <a:rPr lang="en" sz="1400">
                <a:solidFill>
                  <a:srgbClr val="434343"/>
                </a:solidFill>
              </a:rPr>
              <a:t>After dividing the image into S x S grid cells, YOLO generates a class probability map along with the bounding boxes and confidence scores for those boxes.</a:t>
            </a:r>
            <a:endParaRPr sz="1400">
              <a:solidFill>
                <a:srgbClr val="434343"/>
              </a:solidFill>
            </a:endParaRPr>
          </a:p>
          <a:p>
            <a:pPr indent="-317500" lvl="0" marL="457200" rtl="0" algn="just">
              <a:spcBef>
                <a:spcPts val="0"/>
              </a:spcBef>
              <a:spcAft>
                <a:spcPts val="0"/>
              </a:spcAft>
              <a:buClr>
                <a:srgbClr val="434343"/>
              </a:buClr>
              <a:buSzPts val="1400"/>
              <a:buChar char="●"/>
            </a:pPr>
            <a:r>
              <a:rPr lang="en" sz="1400">
                <a:solidFill>
                  <a:srgbClr val="434343"/>
                </a:solidFill>
              </a:rPr>
              <a:t>It’s system models detection as a regression problem. An S x S x (B*5 + C) tensor is generated through this process.</a:t>
            </a:r>
            <a:endParaRPr sz="1400">
              <a:solidFill>
                <a:srgbClr val="434343"/>
              </a:solidFill>
            </a:endParaRPr>
          </a:p>
        </p:txBody>
      </p:sp>
      <p:pic>
        <p:nvPicPr>
          <p:cNvPr id="85" name="Google Shape;85;p17"/>
          <p:cNvPicPr preferRelativeResize="0"/>
          <p:nvPr/>
        </p:nvPicPr>
        <p:blipFill rotWithShape="1">
          <a:blip r:embed="rId3">
            <a:alphaModFix/>
          </a:blip>
          <a:srcRect b="5553" l="5127" r="9131" t="5739"/>
          <a:stretch/>
        </p:blipFill>
        <p:spPr>
          <a:xfrm>
            <a:off x="485287" y="2189175"/>
            <a:ext cx="4240326" cy="2709501"/>
          </a:xfrm>
          <a:prstGeom prst="rect">
            <a:avLst/>
          </a:prstGeom>
          <a:noFill/>
          <a:ln>
            <a:noFill/>
          </a:ln>
        </p:spPr>
      </p:pic>
      <p:sp>
        <p:nvSpPr>
          <p:cNvPr id="86" name="Google Shape;86;p17"/>
          <p:cNvSpPr txBox="1"/>
          <p:nvPr/>
        </p:nvSpPr>
        <p:spPr>
          <a:xfrm>
            <a:off x="4725625" y="2089600"/>
            <a:ext cx="4173900" cy="25029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Clr>
                <a:srgbClr val="434343"/>
              </a:buClr>
              <a:buSzPts val="1400"/>
              <a:buFont typeface="Old Standard TT"/>
              <a:buChar char="●"/>
            </a:pPr>
            <a:r>
              <a:rPr lang="en">
                <a:solidFill>
                  <a:srgbClr val="434343"/>
                </a:solidFill>
                <a:latin typeface="Old Standard TT"/>
                <a:ea typeface="Old Standard TT"/>
                <a:cs typeface="Old Standard TT"/>
                <a:sym typeface="Old Standard TT"/>
              </a:rPr>
              <a:t>The class confidence score is given by the product of the box confidence score and conditional class probability.</a:t>
            </a:r>
            <a:endParaRPr>
              <a:solidFill>
                <a:srgbClr val="434343"/>
              </a:solidFill>
              <a:latin typeface="Old Standard TT"/>
              <a:ea typeface="Old Standard TT"/>
              <a:cs typeface="Old Standard TT"/>
              <a:sym typeface="Old Standard T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0" name="Shape 90"/>
        <p:cNvGrpSpPr/>
        <p:nvPr/>
      </p:nvGrpSpPr>
      <p:grpSpPr>
        <a:xfrm>
          <a:off x="0" y="0"/>
          <a:ext cx="0" cy="0"/>
          <a:chOff x="0" y="0"/>
          <a:chExt cx="0" cy="0"/>
        </a:xfrm>
      </p:grpSpPr>
      <p:sp>
        <p:nvSpPr>
          <p:cNvPr id="91" name="Google Shape;91;p18"/>
          <p:cNvSpPr txBox="1"/>
          <p:nvPr>
            <p:ph type="title"/>
          </p:nvPr>
        </p:nvSpPr>
        <p:spPr>
          <a:xfrm>
            <a:off x="311700" y="445025"/>
            <a:ext cx="8520600" cy="613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You Only Look Once v3 (YOLOv3)</a:t>
            </a:r>
            <a:endParaRPr/>
          </a:p>
        </p:txBody>
      </p:sp>
      <p:sp>
        <p:nvSpPr>
          <p:cNvPr id="92" name="Google Shape;92;p18"/>
          <p:cNvSpPr txBox="1"/>
          <p:nvPr>
            <p:ph idx="1" type="body"/>
          </p:nvPr>
        </p:nvSpPr>
        <p:spPr>
          <a:xfrm>
            <a:off x="311700" y="1171600"/>
            <a:ext cx="8520600" cy="33972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sz="1400"/>
              <a:t>30FPS with mAP of 57.9% on COCO test-dev using a Pascal Titan X</a:t>
            </a:r>
            <a:endParaRPr sz="1400"/>
          </a:p>
          <a:p>
            <a:pPr indent="-317500" lvl="0" marL="457200" rtl="0" algn="l">
              <a:spcBef>
                <a:spcPts val="0"/>
              </a:spcBef>
              <a:spcAft>
                <a:spcPts val="0"/>
              </a:spcAft>
              <a:buSzPts val="1400"/>
              <a:buChar char="●"/>
            </a:pPr>
            <a:r>
              <a:rPr lang="en" sz="1400"/>
              <a:t>Uses an FPN style network to run detections on three different scales by downsampling the dimensions by 32, 16, and 8 respectively.</a:t>
            </a:r>
            <a:endParaRPr sz="1400"/>
          </a:p>
          <a:p>
            <a:pPr indent="-317500" lvl="1" marL="914400" rtl="0" algn="l">
              <a:spcBef>
                <a:spcPts val="0"/>
              </a:spcBef>
              <a:spcAft>
                <a:spcPts val="0"/>
              </a:spcAft>
              <a:buSzPts val="1400"/>
              <a:buChar char="○"/>
            </a:pPr>
            <a:r>
              <a:rPr lang="en"/>
              <a:t>Helps to more accurately detect objects and classify on an image.</a:t>
            </a:r>
            <a:endParaRPr/>
          </a:p>
          <a:p>
            <a:pPr indent="-317500" lvl="1" marL="914400" rtl="0" algn="l">
              <a:spcBef>
                <a:spcPts val="0"/>
              </a:spcBef>
              <a:spcAft>
                <a:spcPts val="0"/>
              </a:spcAft>
              <a:buSzPts val="1400"/>
              <a:buChar char="○"/>
            </a:pPr>
            <a:r>
              <a:rPr lang="en"/>
              <a:t>Helps to detect smaller objects in an image. </a:t>
            </a:r>
            <a:endParaRPr/>
          </a:p>
          <a:p>
            <a:pPr indent="-317500" lvl="0" marL="457200" rtl="0" algn="l">
              <a:spcBef>
                <a:spcPts val="0"/>
              </a:spcBef>
              <a:spcAft>
                <a:spcPts val="0"/>
              </a:spcAft>
              <a:buSzPts val="1400"/>
              <a:buChar char="●"/>
            </a:pPr>
            <a:r>
              <a:rPr lang="en" sz="1400"/>
              <a:t>Generates up to 9 bounding boxes (3 for each scale) helping to optimize instance segmentation.</a:t>
            </a:r>
            <a:endParaRPr sz="1400"/>
          </a:p>
          <a:p>
            <a:pPr indent="-317500" lvl="0" marL="457200" rtl="0" algn="l">
              <a:spcBef>
                <a:spcPts val="0"/>
              </a:spcBef>
              <a:spcAft>
                <a:spcPts val="0"/>
              </a:spcAft>
              <a:buSzPts val="1400"/>
              <a:buChar char="●"/>
            </a:pPr>
            <a:r>
              <a:rPr lang="en" sz="1400"/>
              <a:t>Class Predictions</a:t>
            </a:r>
            <a:endParaRPr sz="1400"/>
          </a:p>
          <a:p>
            <a:pPr indent="-317500" lvl="1" marL="914400" rtl="0" algn="l">
              <a:spcBef>
                <a:spcPts val="0"/>
              </a:spcBef>
              <a:spcAft>
                <a:spcPts val="0"/>
              </a:spcAft>
              <a:buSzPts val="1400"/>
              <a:buChar char="○"/>
            </a:pPr>
            <a:r>
              <a:rPr lang="en"/>
              <a:t>As YOLO uses a softmax layer to convert scores into probabilities, YOLOv3 uses binary cross-entropy for each label to deal with non-exclusive labels to calculate the probability of the input belonging to a specific label. This also reduces computation complexity by avoiding the softmax layer.</a:t>
            </a:r>
            <a:endParaRPr/>
          </a:p>
          <a:p>
            <a:pPr indent="-317500" lvl="0" marL="457200" rtl="0" algn="l">
              <a:spcBef>
                <a:spcPts val="0"/>
              </a:spcBef>
              <a:spcAft>
                <a:spcPts val="0"/>
              </a:spcAft>
              <a:buSzPts val="1400"/>
              <a:buChar char="●"/>
            </a:pPr>
            <a:r>
              <a:rPr lang="en" sz="1400"/>
              <a:t>Tiny YOLOv3 simply uses scaled down tensors to speed up the time it takes to run detection on an image but this comes a cost as it loses accuracy.</a:t>
            </a:r>
            <a:endParaRPr sz="1400"/>
          </a:p>
          <a:p>
            <a:pPr indent="0" lvl="0" marL="457200" rtl="0" algn="l">
              <a:spcBef>
                <a:spcPts val="1600"/>
              </a:spcBef>
              <a:spcAft>
                <a:spcPts val="1600"/>
              </a:spcAft>
              <a:buNone/>
            </a:pPr>
            <a:r>
              <a:t/>
            </a:r>
            <a:endParaRPr sz="14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6" name="Shape 96"/>
        <p:cNvGrpSpPr/>
        <p:nvPr/>
      </p:nvGrpSpPr>
      <p:grpSpPr>
        <a:xfrm>
          <a:off x="0" y="0"/>
          <a:ext cx="0" cy="0"/>
          <a:chOff x="0" y="0"/>
          <a:chExt cx="0" cy="0"/>
        </a:xfrm>
      </p:grpSpPr>
      <p:sp>
        <p:nvSpPr>
          <p:cNvPr id="97" name="Google Shape;97;p19"/>
          <p:cNvSpPr txBox="1"/>
          <p:nvPr>
            <p:ph type="title"/>
          </p:nvPr>
        </p:nvSpPr>
        <p:spPr>
          <a:xfrm>
            <a:off x="311700" y="445025"/>
            <a:ext cx="8520600" cy="613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Mask R-CNN</a:t>
            </a:r>
            <a:endParaRPr/>
          </a:p>
        </p:txBody>
      </p:sp>
      <p:sp>
        <p:nvSpPr>
          <p:cNvPr id="98" name="Google Shape;98;p19"/>
          <p:cNvSpPr txBox="1"/>
          <p:nvPr>
            <p:ph idx="1" type="body"/>
          </p:nvPr>
        </p:nvSpPr>
        <p:spPr>
          <a:xfrm>
            <a:off x="311700" y="1171600"/>
            <a:ext cx="8520600" cy="3397200"/>
          </a:xfrm>
          <a:prstGeom prst="rect">
            <a:avLst/>
          </a:prstGeom>
        </p:spPr>
        <p:txBody>
          <a:bodyPr anchorCtr="0" anchor="t" bIns="91425" lIns="91425" spcFirstLastPara="1" rIns="91425" wrap="square" tIns="91425">
            <a:noAutofit/>
          </a:bodyPr>
          <a:lstStyle/>
          <a:p>
            <a:pPr indent="-317500" lvl="0" marL="457200" marR="0" rtl="0" algn="l">
              <a:lnSpc>
                <a:spcPct val="115000"/>
              </a:lnSpc>
              <a:spcBef>
                <a:spcPts val="0"/>
              </a:spcBef>
              <a:spcAft>
                <a:spcPts val="0"/>
              </a:spcAft>
              <a:buSzPts val="1400"/>
              <a:buChar char="●"/>
            </a:pPr>
            <a:r>
              <a:rPr lang="en" sz="1400"/>
              <a:t>An extension of Faster-RCNN(Region-based Convolutional Neural Network)</a:t>
            </a:r>
            <a:endParaRPr sz="1400"/>
          </a:p>
          <a:p>
            <a:pPr indent="-317500" lvl="1" marL="914400" marR="0" rtl="0" algn="l">
              <a:lnSpc>
                <a:spcPct val="115000"/>
              </a:lnSpc>
              <a:spcBef>
                <a:spcPts val="0"/>
              </a:spcBef>
              <a:spcAft>
                <a:spcPts val="0"/>
              </a:spcAft>
              <a:buSzPts val="1400"/>
              <a:buChar char="○"/>
            </a:pPr>
            <a:r>
              <a:rPr lang="en"/>
              <a:t>Adds a branch for predicting an object mask in parallel with the branch for bounding box recognition.</a:t>
            </a:r>
            <a:endParaRPr/>
          </a:p>
          <a:p>
            <a:pPr indent="-317500" lvl="1" marL="914400" marR="0" rtl="0" algn="l">
              <a:lnSpc>
                <a:spcPct val="115000"/>
              </a:lnSpc>
              <a:spcBef>
                <a:spcPts val="0"/>
              </a:spcBef>
              <a:spcAft>
                <a:spcPts val="0"/>
              </a:spcAft>
              <a:buSzPts val="1400"/>
              <a:buChar char="○"/>
            </a:pPr>
            <a:r>
              <a:rPr lang="en"/>
              <a:t>Uses RoIAlign as an alternative to RoIPool to better preserve exact spatial locations in an area.</a:t>
            </a:r>
            <a:endParaRPr sz="1400"/>
          </a:p>
        </p:txBody>
      </p:sp>
      <p:pic>
        <p:nvPicPr>
          <p:cNvPr id="99" name="Google Shape;99;p19"/>
          <p:cNvPicPr preferRelativeResize="0"/>
          <p:nvPr/>
        </p:nvPicPr>
        <p:blipFill>
          <a:blip r:embed="rId3">
            <a:alphaModFix/>
          </a:blip>
          <a:stretch>
            <a:fillRect/>
          </a:stretch>
        </p:blipFill>
        <p:spPr>
          <a:xfrm>
            <a:off x="2441851" y="2660000"/>
            <a:ext cx="4260299" cy="182672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3" name="Shape 103"/>
        <p:cNvGrpSpPr/>
        <p:nvPr/>
      </p:nvGrpSpPr>
      <p:grpSpPr>
        <a:xfrm>
          <a:off x="0" y="0"/>
          <a:ext cx="0" cy="0"/>
          <a:chOff x="0" y="0"/>
          <a:chExt cx="0" cy="0"/>
        </a:xfrm>
      </p:grpSpPr>
      <p:sp>
        <p:nvSpPr>
          <p:cNvPr id="104" name="Google Shape;104;p20"/>
          <p:cNvSpPr txBox="1"/>
          <p:nvPr>
            <p:ph type="title"/>
          </p:nvPr>
        </p:nvSpPr>
        <p:spPr>
          <a:xfrm>
            <a:off x="311700" y="445025"/>
            <a:ext cx="8520600" cy="613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Mask R-CNN</a:t>
            </a:r>
            <a:endParaRPr/>
          </a:p>
        </p:txBody>
      </p:sp>
      <p:sp>
        <p:nvSpPr>
          <p:cNvPr id="105" name="Google Shape;105;p20"/>
          <p:cNvSpPr txBox="1"/>
          <p:nvPr>
            <p:ph idx="1" type="body"/>
          </p:nvPr>
        </p:nvSpPr>
        <p:spPr>
          <a:xfrm>
            <a:off x="311700" y="1171600"/>
            <a:ext cx="8520600" cy="33972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sz="1400"/>
              <a:t>FPN (Feature Pyramid Network) style deep neural network</a:t>
            </a:r>
            <a:endParaRPr sz="1400"/>
          </a:p>
          <a:p>
            <a:pPr indent="-317500" lvl="1" marL="914400" rtl="0" algn="l">
              <a:spcBef>
                <a:spcPts val="0"/>
              </a:spcBef>
              <a:spcAft>
                <a:spcPts val="0"/>
              </a:spcAft>
              <a:buSzPts val="1400"/>
              <a:buChar char="○"/>
            </a:pPr>
            <a:r>
              <a:rPr lang="en"/>
              <a:t>Uses a bottom-up pathway, a top-bottom pathway, and lateral connections</a:t>
            </a:r>
            <a:endParaRPr/>
          </a:p>
          <a:p>
            <a:pPr indent="-317500" lvl="0" marL="457200" rtl="0" algn="l">
              <a:spcBef>
                <a:spcPts val="0"/>
              </a:spcBef>
              <a:spcAft>
                <a:spcPts val="0"/>
              </a:spcAft>
              <a:buSzPts val="1400"/>
              <a:buChar char="●"/>
            </a:pPr>
            <a:r>
              <a:rPr lang="en" sz="1400"/>
              <a:t>As we go up the spatial resolution decreases. While higher-level structures are detected in the reduced images, the semantic value for each layer is being increased. </a:t>
            </a:r>
            <a:endParaRPr sz="1400"/>
          </a:p>
          <a:p>
            <a:pPr indent="-317500" lvl="0" marL="457200" rtl="0" algn="l">
              <a:spcBef>
                <a:spcPts val="0"/>
              </a:spcBef>
              <a:spcAft>
                <a:spcPts val="0"/>
              </a:spcAft>
              <a:buSzPts val="1400"/>
              <a:buChar char="●"/>
            </a:pPr>
            <a:r>
              <a:rPr lang="en" sz="1400"/>
              <a:t>A top-down pathway is put in place to construct higher resolution layers from a semantic rich layer</a:t>
            </a:r>
            <a:endParaRPr sz="1400"/>
          </a:p>
          <a:p>
            <a:pPr indent="0" lvl="0" marL="0" rtl="0" algn="l">
              <a:spcBef>
                <a:spcPts val="1600"/>
              </a:spcBef>
              <a:spcAft>
                <a:spcPts val="1600"/>
              </a:spcAft>
              <a:buNone/>
            </a:pPr>
            <a:r>
              <a:t/>
            </a:r>
            <a:endParaRPr sz="1400"/>
          </a:p>
        </p:txBody>
      </p:sp>
      <p:pic>
        <p:nvPicPr>
          <p:cNvPr id="106" name="Google Shape;106;p20"/>
          <p:cNvPicPr preferRelativeResize="0"/>
          <p:nvPr/>
        </p:nvPicPr>
        <p:blipFill rotWithShape="1">
          <a:blip r:embed="rId3">
            <a:alphaModFix/>
          </a:blip>
          <a:srcRect b="0" l="0" r="0" t="2018"/>
          <a:stretch/>
        </p:blipFill>
        <p:spPr>
          <a:xfrm>
            <a:off x="712075" y="2614625"/>
            <a:ext cx="2889625" cy="1992525"/>
          </a:xfrm>
          <a:prstGeom prst="rect">
            <a:avLst/>
          </a:prstGeom>
          <a:noFill/>
          <a:ln>
            <a:noFill/>
          </a:ln>
        </p:spPr>
      </p:pic>
      <p:pic>
        <p:nvPicPr>
          <p:cNvPr id="107" name="Google Shape;107;p20"/>
          <p:cNvPicPr preferRelativeResize="0"/>
          <p:nvPr/>
        </p:nvPicPr>
        <p:blipFill rotWithShape="1">
          <a:blip r:embed="rId4">
            <a:alphaModFix/>
          </a:blip>
          <a:srcRect b="3735" l="0" r="0" t="0"/>
          <a:stretch/>
        </p:blipFill>
        <p:spPr>
          <a:xfrm>
            <a:off x="3601700" y="2614625"/>
            <a:ext cx="5189951" cy="19925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1" name="Shape 111"/>
        <p:cNvGrpSpPr/>
        <p:nvPr/>
      </p:nvGrpSpPr>
      <p:grpSpPr>
        <a:xfrm>
          <a:off x="0" y="0"/>
          <a:ext cx="0" cy="0"/>
          <a:chOff x="0" y="0"/>
          <a:chExt cx="0" cy="0"/>
        </a:xfrm>
      </p:grpSpPr>
      <p:sp>
        <p:nvSpPr>
          <p:cNvPr id="112" name="Google Shape;112;p21"/>
          <p:cNvSpPr txBox="1"/>
          <p:nvPr>
            <p:ph type="title"/>
          </p:nvPr>
        </p:nvSpPr>
        <p:spPr>
          <a:xfrm>
            <a:off x="311700" y="445025"/>
            <a:ext cx="8520600" cy="613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Mask R-CNN</a:t>
            </a:r>
            <a:endParaRPr/>
          </a:p>
        </p:txBody>
      </p:sp>
      <p:sp>
        <p:nvSpPr>
          <p:cNvPr id="113" name="Google Shape;113;p21"/>
          <p:cNvSpPr txBox="1"/>
          <p:nvPr>
            <p:ph idx="1" type="body"/>
          </p:nvPr>
        </p:nvSpPr>
        <p:spPr>
          <a:xfrm>
            <a:off x="311700" y="1171600"/>
            <a:ext cx="4707900" cy="35889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sz="1400"/>
              <a:t>Mask R-CNN can be split into two stages.</a:t>
            </a:r>
            <a:endParaRPr sz="1400"/>
          </a:p>
          <a:p>
            <a:pPr indent="-317500" lvl="1" marL="914400" rtl="0" algn="l">
              <a:spcBef>
                <a:spcPts val="0"/>
              </a:spcBef>
              <a:spcAft>
                <a:spcPts val="0"/>
              </a:spcAft>
              <a:buSzPts val="1400"/>
              <a:buChar char="○"/>
            </a:pPr>
            <a:r>
              <a:rPr lang="en"/>
              <a:t>The 1</a:t>
            </a:r>
            <a:r>
              <a:rPr baseline="30000" lang="en"/>
              <a:t>st</a:t>
            </a:r>
            <a:r>
              <a:rPr lang="en"/>
              <a:t> stage is an RPN (Regional Proposal Network). An RPN is a light-weight neural network which scans the FPN top-bottom pathway and proposes regions within the image where objects may reside.</a:t>
            </a:r>
            <a:endParaRPr/>
          </a:p>
          <a:p>
            <a:pPr indent="-317500" lvl="1" marL="914400" rtl="0" algn="l">
              <a:spcBef>
                <a:spcPts val="0"/>
              </a:spcBef>
              <a:spcAft>
                <a:spcPts val="0"/>
              </a:spcAft>
              <a:buSzPts val="1400"/>
              <a:buChar char="○"/>
            </a:pPr>
            <a:r>
              <a:rPr lang="en"/>
              <a:t>The 2</a:t>
            </a:r>
            <a:r>
              <a:rPr baseline="30000" lang="en"/>
              <a:t>nd</a:t>
            </a:r>
            <a:r>
              <a:rPr lang="en"/>
              <a:t> stage is another neural network that takes the proposed regions and assigns them to specific areas of a feature map level. This is done by a technique called ROIAlign to locate the relevant areas in the feature map. After assigning the regions, it scans those same areas and then generates the object class, bounding box, and mask.</a:t>
            </a:r>
            <a:endParaRPr/>
          </a:p>
          <a:p>
            <a:pPr indent="0" lvl="0" marL="0" rtl="0" algn="l">
              <a:spcBef>
                <a:spcPts val="1600"/>
              </a:spcBef>
              <a:spcAft>
                <a:spcPts val="1600"/>
              </a:spcAft>
              <a:buNone/>
            </a:pPr>
            <a:r>
              <a:t/>
            </a:r>
            <a:endParaRPr/>
          </a:p>
        </p:txBody>
      </p:sp>
      <p:pic>
        <p:nvPicPr>
          <p:cNvPr id="114" name="Google Shape;114;p21"/>
          <p:cNvPicPr preferRelativeResize="0"/>
          <p:nvPr/>
        </p:nvPicPr>
        <p:blipFill>
          <a:blip r:embed="rId3">
            <a:alphaModFix/>
          </a:blip>
          <a:stretch>
            <a:fillRect/>
          </a:stretch>
        </p:blipFill>
        <p:spPr>
          <a:xfrm>
            <a:off x="5019575" y="1171600"/>
            <a:ext cx="3812725" cy="3588876"/>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Paperback">
  <a:themeElements>
    <a:clrScheme name="Paperback">
      <a:dk1>
        <a:srgbClr val="000000"/>
      </a:dk1>
      <a:lt1>
        <a:srgbClr val="FFFFFF"/>
      </a:lt1>
      <a:dk2>
        <a:srgbClr val="00695C"/>
      </a:dk2>
      <a:lt2>
        <a:srgbClr val="26A69A"/>
      </a:lt2>
      <a:accent1>
        <a:srgbClr val="FFFBF0"/>
      </a:accent1>
      <a:accent2>
        <a:srgbClr val="B7B7B7"/>
      </a:accent2>
      <a:accent3>
        <a:srgbClr val="FB8C00"/>
      </a:accent3>
      <a:accent4>
        <a:srgbClr val="80CBC4"/>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