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1" r:id="rId2"/>
  </p:sldIdLst>
  <p:sldSz cx="32918400" cy="21945600"/>
  <p:notesSz cx="6858000" cy="9144000"/>
  <p:defaultTextStyle>
    <a:defPPr>
      <a:defRPr lang="en-US"/>
    </a:defPPr>
    <a:lvl1pPr algn="l" defTabSz="1566901" rtl="0" fontAlgn="base">
      <a:spcBef>
        <a:spcPct val="0"/>
      </a:spcBef>
      <a:spcAft>
        <a:spcPct val="0"/>
      </a:spcAft>
      <a:defRPr sz="6142" kern="1200">
        <a:solidFill>
          <a:schemeClr val="tx1"/>
        </a:solidFill>
        <a:latin typeface="Arial" charset="0"/>
        <a:ea typeface="ＭＳ Ｐゴシック" charset="0"/>
        <a:cs typeface="ＭＳ Ｐゴシック" charset="0"/>
      </a:defRPr>
    </a:lvl1pPr>
    <a:lvl2pPr marL="1566901" indent="-1240369" algn="l" defTabSz="1566901" rtl="0" fontAlgn="base">
      <a:spcBef>
        <a:spcPct val="0"/>
      </a:spcBef>
      <a:spcAft>
        <a:spcPct val="0"/>
      </a:spcAft>
      <a:defRPr sz="6142" kern="1200">
        <a:solidFill>
          <a:schemeClr val="tx1"/>
        </a:solidFill>
        <a:latin typeface="Arial" charset="0"/>
        <a:ea typeface="ＭＳ Ｐゴシック" charset="0"/>
        <a:cs typeface="ＭＳ Ｐゴシック" charset="0"/>
      </a:defRPr>
    </a:lvl2pPr>
    <a:lvl3pPr marL="3133802" indent="-2480738" algn="l" defTabSz="1566901" rtl="0" fontAlgn="base">
      <a:spcBef>
        <a:spcPct val="0"/>
      </a:spcBef>
      <a:spcAft>
        <a:spcPct val="0"/>
      </a:spcAft>
      <a:defRPr sz="6142" kern="1200">
        <a:solidFill>
          <a:schemeClr val="tx1"/>
        </a:solidFill>
        <a:latin typeface="Arial" charset="0"/>
        <a:ea typeface="ＭＳ Ｐゴシック" charset="0"/>
        <a:cs typeface="ＭＳ Ｐゴシック" charset="0"/>
      </a:defRPr>
    </a:lvl3pPr>
    <a:lvl4pPr marL="4701838" indent="-3722241" algn="l" defTabSz="1566901" rtl="0" fontAlgn="base">
      <a:spcBef>
        <a:spcPct val="0"/>
      </a:spcBef>
      <a:spcAft>
        <a:spcPct val="0"/>
      </a:spcAft>
      <a:defRPr sz="6142" kern="1200">
        <a:solidFill>
          <a:schemeClr val="tx1"/>
        </a:solidFill>
        <a:latin typeface="Arial" charset="0"/>
        <a:ea typeface="ＭＳ Ｐゴシック" charset="0"/>
        <a:cs typeface="ＭＳ Ｐゴシック" charset="0"/>
      </a:defRPr>
    </a:lvl4pPr>
    <a:lvl5pPr marL="6268739" indent="-4962610" algn="l" defTabSz="1566901" rtl="0" fontAlgn="base">
      <a:spcBef>
        <a:spcPct val="0"/>
      </a:spcBef>
      <a:spcAft>
        <a:spcPct val="0"/>
      </a:spcAft>
      <a:defRPr sz="6142" kern="1200">
        <a:solidFill>
          <a:schemeClr val="tx1"/>
        </a:solidFill>
        <a:latin typeface="Arial" charset="0"/>
        <a:ea typeface="ＭＳ Ｐゴシック" charset="0"/>
        <a:cs typeface="ＭＳ Ｐゴシック" charset="0"/>
      </a:defRPr>
    </a:lvl5pPr>
    <a:lvl6pPr marL="1632661" algn="l" defTabSz="326532" rtl="0" eaLnBrk="1" latinLnBrk="0" hangingPunct="1">
      <a:defRPr sz="6142" kern="1200">
        <a:solidFill>
          <a:schemeClr val="tx1"/>
        </a:solidFill>
        <a:latin typeface="Arial" charset="0"/>
        <a:ea typeface="ＭＳ Ｐゴシック" charset="0"/>
        <a:cs typeface="ＭＳ Ｐゴシック" charset="0"/>
      </a:defRPr>
    </a:lvl6pPr>
    <a:lvl7pPr marL="1959193" algn="l" defTabSz="326532" rtl="0" eaLnBrk="1" latinLnBrk="0" hangingPunct="1">
      <a:defRPr sz="6142" kern="1200">
        <a:solidFill>
          <a:schemeClr val="tx1"/>
        </a:solidFill>
        <a:latin typeface="Arial" charset="0"/>
        <a:ea typeface="ＭＳ Ｐゴシック" charset="0"/>
        <a:cs typeface="ＭＳ Ｐゴシック" charset="0"/>
      </a:defRPr>
    </a:lvl7pPr>
    <a:lvl8pPr marL="2285726" algn="l" defTabSz="326532" rtl="0" eaLnBrk="1" latinLnBrk="0" hangingPunct="1">
      <a:defRPr sz="6142" kern="1200">
        <a:solidFill>
          <a:schemeClr val="tx1"/>
        </a:solidFill>
        <a:latin typeface="Arial" charset="0"/>
        <a:ea typeface="ＭＳ Ｐゴシック" charset="0"/>
        <a:cs typeface="ＭＳ Ｐゴシック" charset="0"/>
      </a:defRPr>
    </a:lvl8pPr>
    <a:lvl9pPr marL="2612258" algn="l" defTabSz="326532" rtl="0" eaLnBrk="1" latinLnBrk="0" hangingPunct="1">
      <a:defRPr sz="6142"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6912"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5023"/>
    <a:srgbClr val="FFA300"/>
    <a:srgbClr val="0C2340"/>
    <a:srgbClr val="052754"/>
    <a:srgbClr val="D74520"/>
    <a:srgbClr val="5771A1"/>
    <a:srgbClr val="DE62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9B0A9C-56B8-4C9A-8CC4-1D9C50039A3A}" v="2" dt="2019-03-07T16:18:56.3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4"/>
  </p:normalViewPr>
  <p:slideViewPr>
    <p:cSldViewPr snapToObjects="1">
      <p:cViewPr>
        <p:scale>
          <a:sx n="72" d="100"/>
          <a:sy n="72" d="100"/>
        </p:scale>
        <p:origin x="226" y="-5371"/>
      </p:cViewPr>
      <p:guideLst>
        <p:guide orient="horz" pos="6912"/>
        <p:guide pos="10368"/>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ett Tomai" userId="a0517d19-8a13-420e-9a07-d28fd4f12067" providerId="ADAL" clId="{3A9B0A9C-56B8-4C9A-8CC4-1D9C50039A3A}"/>
    <pc:docChg chg="undo modSld">
      <pc:chgData name="Emmett Tomai" userId="a0517d19-8a13-420e-9a07-d28fd4f12067" providerId="ADAL" clId="{3A9B0A9C-56B8-4C9A-8CC4-1D9C50039A3A}" dt="2019-03-07T16:20:12.288" v="16" actId="14100"/>
      <pc:docMkLst>
        <pc:docMk/>
      </pc:docMkLst>
      <pc:sldChg chg="addSp modSp">
        <pc:chgData name="Emmett Tomai" userId="a0517d19-8a13-420e-9a07-d28fd4f12067" providerId="ADAL" clId="{3A9B0A9C-56B8-4C9A-8CC4-1D9C50039A3A}" dt="2019-03-07T16:20:12.288" v="16" actId="14100"/>
        <pc:sldMkLst>
          <pc:docMk/>
          <pc:sldMk cId="0" sldId="261"/>
        </pc:sldMkLst>
        <pc:spChg chg="mod">
          <ac:chgData name="Emmett Tomai" userId="a0517d19-8a13-420e-9a07-d28fd4f12067" providerId="ADAL" clId="{3A9B0A9C-56B8-4C9A-8CC4-1D9C50039A3A}" dt="2019-03-07T16:18:56.391" v="2" actId="164"/>
          <ac:spMkLst>
            <pc:docMk/>
            <pc:sldMk cId="0" sldId="261"/>
            <ac:spMk id="4" creationId="{3B019EAD-0D37-41E1-8EBA-BFF3A6464B1C}"/>
          </ac:spMkLst>
        </pc:spChg>
        <pc:spChg chg="mod">
          <ac:chgData name="Emmett Tomai" userId="a0517d19-8a13-420e-9a07-d28fd4f12067" providerId="ADAL" clId="{3A9B0A9C-56B8-4C9A-8CC4-1D9C50039A3A}" dt="2019-03-07T16:18:56.391" v="2" actId="164"/>
          <ac:spMkLst>
            <pc:docMk/>
            <pc:sldMk cId="0" sldId="261"/>
            <ac:spMk id="5" creationId="{C14D77C9-19D3-4ACB-BAF0-422A64717911}"/>
          </ac:spMkLst>
        </pc:spChg>
        <pc:spChg chg="mod">
          <ac:chgData name="Emmett Tomai" userId="a0517d19-8a13-420e-9a07-d28fd4f12067" providerId="ADAL" clId="{3A9B0A9C-56B8-4C9A-8CC4-1D9C50039A3A}" dt="2019-03-07T16:20:12.288" v="16" actId="14100"/>
          <ac:spMkLst>
            <pc:docMk/>
            <pc:sldMk cId="0" sldId="261"/>
            <ac:spMk id="14337" creationId="{00000000-0000-0000-0000-000000000000}"/>
          </ac:spMkLst>
        </pc:spChg>
        <pc:spChg chg="mod">
          <ac:chgData name="Emmett Tomai" userId="a0517d19-8a13-420e-9a07-d28fd4f12067" providerId="ADAL" clId="{3A9B0A9C-56B8-4C9A-8CC4-1D9C50039A3A}" dt="2019-03-07T16:20:09.744" v="15" actId="14100"/>
          <ac:spMkLst>
            <pc:docMk/>
            <pc:sldMk cId="0" sldId="261"/>
            <ac:spMk id="14338"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39"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0"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1"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2"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3"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4"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46"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1"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2"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3"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4"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5" creationId="{00000000-0000-0000-0000-000000000000}"/>
          </ac:spMkLst>
        </pc:spChg>
        <pc:spChg chg="mod">
          <ac:chgData name="Emmett Tomai" userId="a0517d19-8a13-420e-9a07-d28fd4f12067" providerId="ADAL" clId="{3A9B0A9C-56B8-4C9A-8CC4-1D9C50039A3A}" dt="2019-03-07T16:18:56.391" v="2" actId="164"/>
          <ac:spMkLst>
            <pc:docMk/>
            <pc:sldMk cId="0" sldId="261"/>
            <ac:spMk id="14356" creationId="{00000000-0000-0000-0000-000000000000}"/>
          </ac:spMkLst>
        </pc:spChg>
        <pc:grpChg chg="add mod">
          <ac:chgData name="Emmett Tomai" userId="a0517d19-8a13-420e-9a07-d28fd4f12067" providerId="ADAL" clId="{3A9B0A9C-56B8-4C9A-8CC4-1D9C50039A3A}" dt="2019-03-07T16:19:02.055" v="4" actId="14100"/>
          <ac:grpSpMkLst>
            <pc:docMk/>
            <pc:sldMk cId="0" sldId="261"/>
            <ac:grpSpMk id="2" creationId="{B284BC69-0B40-49E7-82F9-AD8EC54E2441}"/>
          </ac:grpSpMkLst>
        </pc:grpChg>
        <pc:picChg chg="mod">
          <ac:chgData name="Emmett Tomai" userId="a0517d19-8a13-420e-9a07-d28fd4f12067" providerId="ADAL" clId="{3A9B0A9C-56B8-4C9A-8CC4-1D9C50039A3A}" dt="2019-03-07T16:19:09.199" v="5" actId="1076"/>
          <ac:picMkLst>
            <pc:docMk/>
            <pc:sldMk cId="0" sldId="261"/>
            <ac:picMk id="1028" creationId="{24B173BC-C796-487F-95F4-40D38DC5BD1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3E645C15-BC93-A44A-A06A-B4B04C4ED5F7}" type="datetime1">
              <a:rPr lang="en-US"/>
              <a:pPr>
                <a:defRPr/>
              </a:pPr>
              <a:t>5/5/2019</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E72FF227-20E3-6C4F-8C56-249F9EE6D58F}" type="slidenum">
              <a:rPr lang="en-US"/>
              <a:pPr>
                <a:defRPr/>
              </a:pPr>
              <a:t>‹#›</a:t>
            </a:fld>
            <a:endParaRPr lang="en-US"/>
          </a:p>
        </p:txBody>
      </p:sp>
    </p:spTree>
    <p:extLst>
      <p:ext uri="{BB962C8B-B14F-4D97-AF65-F5344CB8AC3E}">
        <p14:creationId xmlns:p14="http://schemas.microsoft.com/office/powerpoint/2010/main" val="2972623183"/>
      </p:ext>
    </p:extLst>
  </p:cSld>
  <p:clrMap bg1="lt1" tx1="dk1" bg2="lt2" tx2="dk2" accent1="accent1" accent2="accent2" accent3="accent3" accent4="accent4" accent5="accent5" accent6="accent6" hlink="hlink" folHlink="folHlink"/>
  <p:notesStyle>
    <a:lvl1pPr algn="l" defTabSz="326532" rtl="0" eaLnBrk="0" fontAlgn="base" hangingPunct="0">
      <a:spcBef>
        <a:spcPct val="30000"/>
      </a:spcBef>
      <a:spcAft>
        <a:spcPct val="0"/>
      </a:spcAft>
      <a:defRPr sz="857" kern="1200">
        <a:solidFill>
          <a:schemeClr val="tx1"/>
        </a:solidFill>
        <a:latin typeface="+mn-lt"/>
        <a:ea typeface="ＭＳ Ｐゴシック" pitchFamily="-108" charset="-128"/>
        <a:cs typeface="ＭＳ Ｐゴシック" pitchFamily="-108" charset="-128"/>
      </a:defRPr>
    </a:lvl1pPr>
    <a:lvl2pPr marL="326532" algn="l" defTabSz="326532" rtl="0" eaLnBrk="0" fontAlgn="base" hangingPunct="0">
      <a:spcBef>
        <a:spcPct val="30000"/>
      </a:spcBef>
      <a:spcAft>
        <a:spcPct val="0"/>
      </a:spcAft>
      <a:defRPr sz="857" kern="1200">
        <a:solidFill>
          <a:schemeClr val="tx1"/>
        </a:solidFill>
        <a:latin typeface="+mn-lt"/>
        <a:ea typeface="ＭＳ Ｐゴシック" pitchFamily="-108" charset="-128"/>
        <a:cs typeface="+mn-cs"/>
      </a:defRPr>
    </a:lvl2pPr>
    <a:lvl3pPr marL="653064" algn="l" defTabSz="326532" rtl="0" eaLnBrk="0" fontAlgn="base" hangingPunct="0">
      <a:spcBef>
        <a:spcPct val="30000"/>
      </a:spcBef>
      <a:spcAft>
        <a:spcPct val="0"/>
      </a:spcAft>
      <a:defRPr sz="857" kern="1200">
        <a:solidFill>
          <a:schemeClr val="tx1"/>
        </a:solidFill>
        <a:latin typeface="+mn-lt"/>
        <a:ea typeface="ＭＳ Ｐゴシック" pitchFamily="-108" charset="-128"/>
        <a:cs typeface="+mn-cs"/>
      </a:defRPr>
    </a:lvl3pPr>
    <a:lvl4pPr marL="979597" algn="l" defTabSz="326532" rtl="0" eaLnBrk="0" fontAlgn="base" hangingPunct="0">
      <a:spcBef>
        <a:spcPct val="30000"/>
      </a:spcBef>
      <a:spcAft>
        <a:spcPct val="0"/>
      </a:spcAft>
      <a:defRPr sz="857" kern="1200">
        <a:solidFill>
          <a:schemeClr val="tx1"/>
        </a:solidFill>
        <a:latin typeface="+mn-lt"/>
        <a:ea typeface="ＭＳ Ｐゴシック" pitchFamily="-108" charset="-128"/>
        <a:cs typeface="+mn-cs"/>
      </a:defRPr>
    </a:lvl4pPr>
    <a:lvl5pPr marL="1306129" algn="l" defTabSz="326532" rtl="0" eaLnBrk="0" fontAlgn="base" hangingPunct="0">
      <a:spcBef>
        <a:spcPct val="30000"/>
      </a:spcBef>
      <a:spcAft>
        <a:spcPct val="0"/>
      </a:spcAft>
      <a:defRPr sz="857" kern="1200">
        <a:solidFill>
          <a:schemeClr val="tx1"/>
        </a:solidFill>
        <a:latin typeface="+mn-lt"/>
        <a:ea typeface="ＭＳ Ｐゴシック" pitchFamily="-108" charset="-128"/>
        <a:cs typeface="+mn-cs"/>
      </a:defRPr>
    </a:lvl5pPr>
    <a:lvl6pPr marL="1632661" algn="l" defTabSz="326532" rtl="0" eaLnBrk="1" latinLnBrk="0" hangingPunct="1">
      <a:defRPr sz="857" kern="1200">
        <a:solidFill>
          <a:schemeClr val="tx1"/>
        </a:solidFill>
        <a:latin typeface="+mn-lt"/>
        <a:ea typeface="+mn-ea"/>
        <a:cs typeface="+mn-cs"/>
      </a:defRPr>
    </a:lvl6pPr>
    <a:lvl7pPr marL="1959193" algn="l" defTabSz="326532" rtl="0" eaLnBrk="1" latinLnBrk="0" hangingPunct="1">
      <a:defRPr sz="857" kern="1200">
        <a:solidFill>
          <a:schemeClr val="tx1"/>
        </a:solidFill>
        <a:latin typeface="+mn-lt"/>
        <a:ea typeface="+mn-ea"/>
        <a:cs typeface="+mn-cs"/>
      </a:defRPr>
    </a:lvl7pPr>
    <a:lvl8pPr marL="2285726" algn="l" defTabSz="326532" rtl="0" eaLnBrk="1" latinLnBrk="0" hangingPunct="1">
      <a:defRPr sz="857" kern="1200">
        <a:solidFill>
          <a:schemeClr val="tx1"/>
        </a:solidFill>
        <a:latin typeface="+mn-lt"/>
        <a:ea typeface="+mn-ea"/>
        <a:cs typeface="+mn-cs"/>
      </a:defRPr>
    </a:lvl8pPr>
    <a:lvl9pPr marL="2612258" algn="l" defTabSz="326532" rtl="0" eaLnBrk="1" latinLnBrk="0" hangingPunct="1">
      <a:defRPr sz="85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ue Background Poster">
    <p:spTree>
      <p:nvGrpSpPr>
        <p:cNvPr id="1" name=""/>
        <p:cNvGrpSpPr/>
        <p:nvPr/>
      </p:nvGrpSpPr>
      <p:grpSpPr>
        <a:xfrm>
          <a:off x="0" y="0"/>
          <a:ext cx="0" cy="0"/>
          <a:chOff x="0" y="0"/>
          <a:chExt cx="0" cy="0"/>
        </a:xfrm>
      </p:grpSpPr>
      <p:sp>
        <p:nvSpPr>
          <p:cNvPr id="2" name="Rectangle 1"/>
          <p:cNvSpPr/>
          <p:nvPr userDrawn="1"/>
        </p:nvSpPr>
        <p:spPr>
          <a:xfrm>
            <a:off x="0" y="2590800"/>
            <a:ext cx="32918400" cy="193548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4095"/>
          </a:p>
        </p:txBody>
      </p:sp>
      <p:cxnSp>
        <p:nvCxnSpPr>
          <p:cNvPr id="3" name="Straight Connector 2"/>
          <p:cNvCxnSpPr/>
          <p:nvPr userDrawn="1"/>
        </p:nvCxnSpPr>
        <p:spPr>
          <a:xfrm>
            <a:off x="0" y="2692400"/>
            <a:ext cx="32918400" cy="0"/>
          </a:xfrm>
          <a:prstGeom prst="line">
            <a:avLst/>
          </a:prstGeom>
          <a:ln w="381000" cmpd="sng">
            <a:solidFill>
              <a:schemeClr val="tx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357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5444" y="878417"/>
            <a:ext cx="29627513" cy="36576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645444" y="5120217"/>
            <a:ext cx="29627513" cy="14483292"/>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90E7CA6F-884E-634E-A75A-572F483F8848}" type="datetime1">
              <a:rPr lang="en-US"/>
              <a:pPr>
                <a:defRPr/>
              </a:pPr>
              <a:t>5/5/2019</a:t>
            </a:fld>
            <a:endParaRPr lang="en-US"/>
          </a:p>
        </p:txBody>
      </p:sp>
      <p:sp>
        <p:nvSpPr>
          <p:cNvPr id="5"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8C23B04B-B7F2-FF4D-8077-EF3B1F9C6BAE}" type="slidenum">
              <a:rPr lang="en-US"/>
              <a:pPr>
                <a:defRPr/>
              </a:pPr>
              <a:t>‹#›</a:t>
            </a:fld>
            <a:endParaRPr lang="en-US"/>
          </a:p>
        </p:txBody>
      </p:sp>
    </p:spTree>
    <p:extLst>
      <p:ext uri="{BB962C8B-B14F-4D97-AF65-F5344CB8AC3E}">
        <p14:creationId xmlns:p14="http://schemas.microsoft.com/office/powerpoint/2010/main" val="4088113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4216400"/>
            <a:ext cx="35553014" cy="89880441"/>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7898132" y="4216400"/>
            <a:ext cx="106110407" cy="89880441"/>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1B9D8FB5-0612-A746-80CF-DDCC9E0BE654}" type="datetime1">
              <a:rPr lang="en-US"/>
              <a:pPr>
                <a:defRPr/>
              </a:pPr>
              <a:t>5/5/2019</a:t>
            </a:fld>
            <a:endParaRPr lang="en-US"/>
          </a:p>
        </p:txBody>
      </p:sp>
      <p:sp>
        <p:nvSpPr>
          <p:cNvPr id="5"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97C0733A-467B-FA4F-A4AA-CB0DB15665B4}" type="slidenum">
              <a:rPr lang="en-US"/>
              <a:pPr>
                <a:defRPr/>
              </a:pPr>
              <a:t>‹#›</a:t>
            </a:fld>
            <a:endParaRPr lang="en-US"/>
          </a:p>
        </p:txBody>
      </p:sp>
    </p:spTree>
    <p:extLst>
      <p:ext uri="{BB962C8B-B14F-4D97-AF65-F5344CB8AC3E}">
        <p14:creationId xmlns:p14="http://schemas.microsoft.com/office/powerpoint/2010/main" val="225754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ange Background Poster">
    <p:spTree>
      <p:nvGrpSpPr>
        <p:cNvPr id="1" name=""/>
        <p:cNvGrpSpPr/>
        <p:nvPr/>
      </p:nvGrpSpPr>
      <p:grpSpPr>
        <a:xfrm>
          <a:off x="0" y="0"/>
          <a:ext cx="0" cy="0"/>
          <a:chOff x="0" y="0"/>
          <a:chExt cx="0" cy="0"/>
        </a:xfrm>
      </p:grpSpPr>
      <p:sp>
        <p:nvSpPr>
          <p:cNvPr id="2" name="Rectangle 1"/>
          <p:cNvSpPr/>
          <p:nvPr userDrawn="1"/>
        </p:nvSpPr>
        <p:spPr>
          <a:xfrm>
            <a:off x="0" y="2590800"/>
            <a:ext cx="32918400" cy="1935480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4095"/>
          </a:p>
        </p:txBody>
      </p:sp>
      <p:cxnSp>
        <p:nvCxnSpPr>
          <p:cNvPr id="3" name="Straight Connector 2"/>
          <p:cNvCxnSpPr/>
          <p:nvPr userDrawn="1"/>
        </p:nvCxnSpPr>
        <p:spPr>
          <a:xfrm>
            <a:off x="0" y="2692400"/>
            <a:ext cx="32918400" cy="0"/>
          </a:xfrm>
          <a:prstGeom prst="line">
            <a:avLst/>
          </a:prstGeom>
          <a:ln w="381000" cmpd="sng">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481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a:prstGeom prst="rect">
            <a:avLst/>
          </a:prstGeom>
        </p:spPr>
        <p:txBody>
          <a:bodyPr anchor="t"/>
          <a:lstStyle>
            <a:lvl1pPr algn="l">
              <a:defRPr sz="12801" b="1" cap="all"/>
            </a:lvl1pPr>
          </a:lstStyle>
          <a:p>
            <a:r>
              <a:rPr lang="en-US"/>
              <a:t>Click to edit Master title style</a:t>
            </a:r>
          </a:p>
        </p:txBody>
      </p:sp>
      <p:sp>
        <p:nvSpPr>
          <p:cNvPr id="3" name="Text Placeholder 2"/>
          <p:cNvSpPr>
            <a:spLocks noGrp="1"/>
          </p:cNvSpPr>
          <p:nvPr>
            <p:ph type="body" idx="1"/>
          </p:nvPr>
        </p:nvSpPr>
        <p:spPr>
          <a:xfrm>
            <a:off x="2600326" y="9301483"/>
            <a:ext cx="27980640" cy="4800599"/>
          </a:xfrm>
          <a:prstGeom prst="rect">
            <a:avLst/>
          </a:prstGeom>
        </p:spPr>
        <p:txBody>
          <a:bodyPr anchor="b"/>
          <a:lstStyle>
            <a:lvl1pPr marL="0" indent="0">
              <a:buNone/>
              <a:defRPr sz="6400">
                <a:solidFill>
                  <a:schemeClr val="tx1">
                    <a:tint val="75000"/>
                  </a:schemeClr>
                </a:solidFill>
              </a:defRPr>
            </a:lvl1pPr>
            <a:lvl2pPr marL="1463113" indent="0">
              <a:buNone/>
              <a:defRPr sz="5734">
                <a:solidFill>
                  <a:schemeClr val="tx1">
                    <a:tint val="75000"/>
                  </a:schemeClr>
                </a:solidFill>
              </a:defRPr>
            </a:lvl2pPr>
            <a:lvl3pPr marL="2926226" indent="0">
              <a:buNone/>
              <a:defRPr sz="5134">
                <a:solidFill>
                  <a:schemeClr val="tx1">
                    <a:tint val="75000"/>
                  </a:schemeClr>
                </a:solidFill>
              </a:defRPr>
            </a:lvl3pPr>
            <a:lvl4pPr marL="4389339" indent="0">
              <a:buNone/>
              <a:defRPr sz="4467">
                <a:solidFill>
                  <a:schemeClr val="tx1">
                    <a:tint val="75000"/>
                  </a:schemeClr>
                </a:solidFill>
              </a:defRPr>
            </a:lvl4pPr>
            <a:lvl5pPr marL="5852453" indent="0">
              <a:buNone/>
              <a:defRPr sz="4467">
                <a:solidFill>
                  <a:schemeClr val="tx1">
                    <a:tint val="75000"/>
                  </a:schemeClr>
                </a:solidFill>
              </a:defRPr>
            </a:lvl5pPr>
            <a:lvl6pPr marL="7315566" indent="0">
              <a:buNone/>
              <a:defRPr sz="4467">
                <a:solidFill>
                  <a:schemeClr val="tx1">
                    <a:tint val="75000"/>
                  </a:schemeClr>
                </a:solidFill>
              </a:defRPr>
            </a:lvl6pPr>
            <a:lvl7pPr marL="8778679" indent="0">
              <a:buNone/>
              <a:defRPr sz="4467">
                <a:solidFill>
                  <a:schemeClr val="tx1">
                    <a:tint val="75000"/>
                  </a:schemeClr>
                </a:solidFill>
              </a:defRPr>
            </a:lvl7pPr>
            <a:lvl8pPr marL="10241792" indent="0">
              <a:buNone/>
              <a:defRPr sz="4467">
                <a:solidFill>
                  <a:schemeClr val="tx1">
                    <a:tint val="75000"/>
                  </a:schemeClr>
                </a:solidFill>
              </a:defRPr>
            </a:lvl8pPr>
            <a:lvl9pPr marL="11704905" indent="0">
              <a:buNone/>
              <a:defRPr sz="446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DE4A1045-DEEA-8946-B37B-F877AEF129FC}" type="datetime1">
              <a:rPr lang="en-US"/>
              <a:pPr>
                <a:defRPr/>
              </a:pPr>
              <a:t>5/5/2019</a:t>
            </a:fld>
            <a:endParaRPr lang="en-US"/>
          </a:p>
        </p:txBody>
      </p:sp>
      <p:sp>
        <p:nvSpPr>
          <p:cNvPr id="5"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579A86B2-360D-E24E-B447-F98F32436CC1}" type="slidenum">
              <a:rPr lang="en-US"/>
              <a:pPr>
                <a:defRPr/>
              </a:pPr>
              <a:t>‹#›</a:t>
            </a:fld>
            <a:endParaRPr lang="en-US"/>
          </a:p>
        </p:txBody>
      </p:sp>
    </p:spTree>
    <p:extLst>
      <p:ext uri="{BB962C8B-B14F-4D97-AF65-F5344CB8AC3E}">
        <p14:creationId xmlns:p14="http://schemas.microsoft.com/office/powerpoint/2010/main" val="1362362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5444" y="878417"/>
            <a:ext cx="29627513" cy="36576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7898132" y="24577040"/>
            <a:ext cx="70831710" cy="69519801"/>
          </a:xfrm>
          <a:prstGeom prst="rect">
            <a:avLst/>
          </a:prstGeom>
        </p:spPr>
        <p:txBody>
          <a:bodyPr/>
          <a:lstStyle>
            <a:lvl1pPr>
              <a:defRPr sz="8934"/>
            </a:lvl1pPr>
            <a:lvl2pPr>
              <a:defRPr sz="7667"/>
            </a:lvl2pPr>
            <a:lvl3pPr>
              <a:defRPr sz="6400"/>
            </a:lvl3pPr>
            <a:lvl4pPr>
              <a:defRPr sz="5734"/>
            </a:lvl4pPr>
            <a:lvl5pPr>
              <a:defRPr sz="5734"/>
            </a:lvl5pPr>
            <a:lvl6pPr>
              <a:defRPr sz="5734"/>
            </a:lvl6pPr>
            <a:lvl7pPr>
              <a:defRPr sz="5734"/>
            </a:lvl7pPr>
            <a:lvl8pPr>
              <a:defRPr sz="5734"/>
            </a:lvl8pPr>
            <a:lvl9pPr>
              <a:defRPr sz="57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278482" y="24577040"/>
            <a:ext cx="70831710" cy="69519801"/>
          </a:xfrm>
          <a:prstGeom prst="rect">
            <a:avLst/>
          </a:prstGeom>
        </p:spPr>
        <p:txBody>
          <a:bodyPr/>
          <a:lstStyle>
            <a:lvl1pPr>
              <a:defRPr sz="8934"/>
            </a:lvl1pPr>
            <a:lvl2pPr>
              <a:defRPr sz="7667"/>
            </a:lvl2pPr>
            <a:lvl3pPr>
              <a:defRPr sz="6400"/>
            </a:lvl3pPr>
            <a:lvl4pPr>
              <a:defRPr sz="5734"/>
            </a:lvl4pPr>
            <a:lvl5pPr>
              <a:defRPr sz="5734"/>
            </a:lvl5pPr>
            <a:lvl6pPr>
              <a:defRPr sz="5734"/>
            </a:lvl6pPr>
            <a:lvl7pPr>
              <a:defRPr sz="5734"/>
            </a:lvl7pPr>
            <a:lvl8pPr>
              <a:defRPr sz="5734"/>
            </a:lvl8pPr>
            <a:lvl9pPr>
              <a:defRPr sz="57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85F8FCF0-B109-4E41-830D-87865EE91AB8}" type="datetime1">
              <a:rPr lang="en-US"/>
              <a:pPr>
                <a:defRPr/>
              </a:pPr>
              <a:t>5/5/2019</a:t>
            </a:fld>
            <a:endParaRPr lang="en-US"/>
          </a:p>
        </p:txBody>
      </p:sp>
      <p:sp>
        <p:nvSpPr>
          <p:cNvPr id="6"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32BA0FE9-D76A-B441-9EDF-101CA9A46B59}" type="slidenum">
              <a:rPr lang="en-US"/>
              <a:pPr>
                <a:defRPr/>
              </a:pPr>
              <a:t>‹#›</a:t>
            </a:fld>
            <a:endParaRPr lang="en-US"/>
          </a:p>
        </p:txBody>
      </p:sp>
    </p:spTree>
    <p:extLst>
      <p:ext uri="{BB962C8B-B14F-4D97-AF65-F5344CB8AC3E}">
        <p14:creationId xmlns:p14="http://schemas.microsoft.com/office/powerpoint/2010/main" val="262221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1"/>
            <a:ext cx="29626560" cy="36576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4912361"/>
            <a:ext cx="14544677" cy="2047239"/>
          </a:xfrm>
          <a:prstGeom prst="rect">
            <a:avLst/>
          </a:prstGeom>
        </p:spPr>
        <p:txBody>
          <a:bodyPr anchor="b"/>
          <a:lstStyle>
            <a:lvl1pPr marL="0" indent="0">
              <a:buNone/>
              <a:defRPr sz="7667" b="1"/>
            </a:lvl1pPr>
            <a:lvl2pPr marL="1463113" indent="0">
              <a:buNone/>
              <a:defRPr sz="6400" b="1"/>
            </a:lvl2pPr>
            <a:lvl3pPr marL="2926226" indent="0">
              <a:buNone/>
              <a:defRPr sz="5734" b="1"/>
            </a:lvl3pPr>
            <a:lvl4pPr marL="4389339" indent="0">
              <a:buNone/>
              <a:defRPr sz="5134" b="1"/>
            </a:lvl4pPr>
            <a:lvl5pPr marL="5852453" indent="0">
              <a:buNone/>
              <a:defRPr sz="5134" b="1"/>
            </a:lvl5pPr>
            <a:lvl6pPr marL="7315566" indent="0">
              <a:buNone/>
              <a:defRPr sz="5134" b="1"/>
            </a:lvl6pPr>
            <a:lvl7pPr marL="8778679" indent="0">
              <a:buNone/>
              <a:defRPr sz="5134" b="1"/>
            </a:lvl7pPr>
            <a:lvl8pPr marL="10241792" indent="0">
              <a:buNone/>
              <a:defRPr sz="5134" b="1"/>
            </a:lvl8pPr>
            <a:lvl9pPr marL="11704905" indent="0">
              <a:buNone/>
              <a:defRPr sz="5134" b="1"/>
            </a:lvl9pPr>
          </a:lstStyle>
          <a:p>
            <a:pPr lvl="0"/>
            <a:r>
              <a:rPr lang="en-US"/>
              <a:t>Edit Master text styles</a:t>
            </a:r>
          </a:p>
        </p:txBody>
      </p:sp>
      <p:sp>
        <p:nvSpPr>
          <p:cNvPr id="4" name="Content Placeholder 3"/>
          <p:cNvSpPr>
            <a:spLocks noGrp="1"/>
          </p:cNvSpPr>
          <p:nvPr>
            <p:ph sz="half" idx="2"/>
          </p:nvPr>
        </p:nvSpPr>
        <p:spPr>
          <a:xfrm>
            <a:off x="1645920" y="6959600"/>
            <a:ext cx="14544677" cy="12644121"/>
          </a:xfrm>
          <a:prstGeom prst="rect">
            <a:avLst/>
          </a:prstGeom>
        </p:spPr>
        <p:txBody>
          <a:bodyPr/>
          <a:lstStyle>
            <a:lvl1pPr>
              <a:defRPr sz="7667"/>
            </a:lvl1pPr>
            <a:lvl2pPr>
              <a:defRPr sz="6400"/>
            </a:lvl2pPr>
            <a:lvl3pPr>
              <a:defRPr sz="5734"/>
            </a:lvl3pPr>
            <a:lvl4pPr>
              <a:defRPr sz="5134"/>
            </a:lvl4pPr>
            <a:lvl5pPr>
              <a:defRPr sz="5134"/>
            </a:lvl5pPr>
            <a:lvl6pPr>
              <a:defRPr sz="5134"/>
            </a:lvl6pPr>
            <a:lvl7pPr>
              <a:defRPr sz="5134"/>
            </a:lvl7pPr>
            <a:lvl8pPr>
              <a:defRPr sz="5134"/>
            </a:lvl8pPr>
            <a:lvl9pPr>
              <a:defRPr sz="51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4912361"/>
            <a:ext cx="14550390" cy="2047239"/>
          </a:xfrm>
          <a:prstGeom prst="rect">
            <a:avLst/>
          </a:prstGeom>
        </p:spPr>
        <p:txBody>
          <a:bodyPr anchor="b"/>
          <a:lstStyle>
            <a:lvl1pPr marL="0" indent="0">
              <a:buNone/>
              <a:defRPr sz="7667" b="1"/>
            </a:lvl1pPr>
            <a:lvl2pPr marL="1463113" indent="0">
              <a:buNone/>
              <a:defRPr sz="6400" b="1"/>
            </a:lvl2pPr>
            <a:lvl3pPr marL="2926226" indent="0">
              <a:buNone/>
              <a:defRPr sz="5734" b="1"/>
            </a:lvl3pPr>
            <a:lvl4pPr marL="4389339" indent="0">
              <a:buNone/>
              <a:defRPr sz="5134" b="1"/>
            </a:lvl4pPr>
            <a:lvl5pPr marL="5852453" indent="0">
              <a:buNone/>
              <a:defRPr sz="5134" b="1"/>
            </a:lvl5pPr>
            <a:lvl6pPr marL="7315566" indent="0">
              <a:buNone/>
              <a:defRPr sz="5134" b="1"/>
            </a:lvl6pPr>
            <a:lvl7pPr marL="8778679" indent="0">
              <a:buNone/>
              <a:defRPr sz="5134" b="1"/>
            </a:lvl7pPr>
            <a:lvl8pPr marL="10241792" indent="0">
              <a:buNone/>
              <a:defRPr sz="5134" b="1"/>
            </a:lvl8pPr>
            <a:lvl9pPr marL="11704905" indent="0">
              <a:buNone/>
              <a:defRPr sz="5134" b="1"/>
            </a:lvl9pPr>
          </a:lstStyle>
          <a:p>
            <a:pPr lvl="0"/>
            <a:r>
              <a:rPr lang="en-US"/>
              <a:t>Edit Master text styles</a:t>
            </a:r>
          </a:p>
        </p:txBody>
      </p:sp>
      <p:sp>
        <p:nvSpPr>
          <p:cNvPr id="6" name="Content Placeholder 5"/>
          <p:cNvSpPr>
            <a:spLocks noGrp="1"/>
          </p:cNvSpPr>
          <p:nvPr>
            <p:ph sz="quarter" idx="4"/>
          </p:nvPr>
        </p:nvSpPr>
        <p:spPr>
          <a:xfrm>
            <a:off x="16722092" y="6959600"/>
            <a:ext cx="14550390" cy="12644121"/>
          </a:xfrm>
          <a:prstGeom prst="rect">
            <a:avLst/>
          </a:prstGeom>
        </p:spPr>
        <p:txBody>
          <a:bodyPr/>
          <a:lstStyle>
            <a:lvl1pPr>
              <a:defRPr sz="7667"/>
            </a:lvl1pPr>
            <a:lvl2pPr>
              <a:defRPr sz="6400"/>
            </a:lvl2pPr>
            <a:lvl3pPr>
              <a:defRPr sz="5734"/>
            </a:lvl3pPr>
            <a:lvl4pPr>
              <a:defRPr sz="5134"/>
            </a:lvl4pPr>
            <a:lvl5pPr>
              <a:defRPr sz="5134"/>
            </a:lvl5pPr>
            <a:lvl6pPr>
              <a:defRPr sz="5134"/>
            </a:lvl6pPr>
            <a:lvl7pPr>
              <a:defRPr sz="5134"/>
            </a:lvl7pPr>
            <a:lvl8pPr>
              <a:defRPr sz="5134"/>
            </a:lvl8pPr>
            <a:lvl9pPr>
              <a:defRPr sz="51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E7C552A1-6EB6-214B-B59F-414060EFC9BA}" type="datetime1">
              <a:rPr lang="en-US"/>
              <a:pPr>
                <a:defRPr/>
              </a:pPr>
              <a:t>5/5/2019</a:t>
            </a:fld>
            <a:endParaRPr lang="en-US"/>
          </a:p>
        </p:txBody>
      </p:sp>
      <p:sp>
        <p:nvSpPr>
          <p:cNvPr id="8"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9"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B58AD041-EDB0-4D41-9E5B-79FB902190D4}" type="slidenum">
              <a:rPr lang="en-US"/>
              <a:pPr>
                <a:defRPr/>
              </a:pPr>
              <a:t>‹#›</a:t>
            </a:fld>
            <a:endParaRPr lang="en-US"/>
          </a:p>
        </p:txBody>
      </p:sp>
    </p:spTree>
    <p:extLst>
      <p:ext uri="{BB962C8B-B14F-4D97-AF65-F5344CB8AC3E}">
        <p14:creationId xmlns:p14="http://schemas.microsoft.com/office/powerpoint/2010/main" val="2490593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5444" y="878417"/>
            <a:ext cx="29627513" cy="3657600"/>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4122401C-AAEC-224B-B0FC-7E890D4BAFD9}" type="datetime1">
              <a:rPr lang="en-US"/>
              <a:pPr>
                <a:defRPr/>
              </a:pPr>
              <a:t>5/5/2019</a:t>
            </a:fld>
            <a:endParaRPr lang="en-US"/>
          </a:p>
        </p:txBody>
      </p:sp>
      <p:sp>
        <p:nvSpPr>
          <p:cNvPr id="4"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5"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26EED259-E526-8742-8A7F-7FDFE05072F7}" type="slidenum">
              <a:rPr lang="en-US"/>
              <a:pPr>
                <a:defRPr/>
              </a:pPr>
              <a:t>‹#›</a:t>
            </a:fld>
            <a:endParaRPr lang="en-US"/>
          </a:p>
        </p:txBody>
      </p:sp>
    </p:spTree>
    <p:extLst>
      <p:ext uri="{BB962C8B-B14F-4D97-AF65-F5344CB8AC3E}">
        <p14:creationId xmlns:p14="http://schemas.microsoft.com/office/powerpoint/2010/main" val="1510159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556E7D08-D5EF-6242-865A-CE48CC4D2D04}" type="datetime1">
              <a:rPr lang="en-US"/>
              <a:pPr>
                <a:defRPr/>
              </a:pPr>
              <a:t>5/5/2019</a:t>
            </a:fld>
            <a:endParaRPr lang="en-US"/>
          </a:p>
        </p:txBody>
      </p:sp>
      <p:sp>
        <p:nvSpPr>
          <p:cNvPr id="3"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4"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F793F65F-BDD2-7143-9DB4-7F6E1DC01511}" type="slidenum">
              <a:rPr lang="en-US"/>
              <a:pPr>
                <a:defRPr/>
              </a:pPr>
              <a:t>‹#›</a:t>
            </a:fld>
            <a:endParaRPr lang="en-US"/>
          </a:p>
        </p:txBody>
      </p:sp>
    </p:spTree>
    <p:extLst>
      <p:ext uri="{BB962C8B-B14F-4D97-AF65-F5344CB8AC3E}">
        <p14:creationId xmlns:p14="http://schemas.microsoft.com/office/powerpoint/2010/main" val="2701705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73760"/>
            <a:ext cx="10829927" cy="3718560"/>
          </a:xfrm>
          <a:prstGeom prst="rect">
            <a:avLst/>
          </a:prstGeom>
        </p:spPr>
        <p:txBody>
          <a:bodyPr anchor="b"/>
          <a:lstStyle>
            <a:lvl1pPr algn="l">
              <a:defRPr sz="6400" b="1"/>
            </a:lvl1pPr>
          </a:lstStyle>
          <a:p>
            <a:r>
              <a:rPr lang="en-US"/>
              <a:t>Click to edit Master title style</a:t>
            </a:r>
          </a:p>
        </p:txBody>
      </p:sp>
      <p:sp>
        <p:nvSpPr>
          <p:cNvPr id="3" name="Content Placeholder 2"/>
          <p:cNvSpPr>
            <a:spLocks noGrp="1"/>
          </p:cNvSpPr>
          <p:nvPr>
            <p:ph idx="1"/>
          </p:nvPr>
        </p:nvSpPr>
        <p:spPr>
          <a:xfrm>
            <a:off x="12870180" y="873762"/>
            <a:ext cx="18402300" cy="18729961"/>
          </a:xfrm>
          <a:prstGeom prst="rect">
            <a:avLst/>
          </a:prstGeom>
        </p:spPr>
        <p:txBody>
          <a:bodyPr/>
          <a:lstStyle>
            <a:lvl1pPr>
              <a:defRPr sz="10267"/>
            </a:lvl1pPr>
            <a:lvl2pPr>
              <a:defRPr sz="8934"/>
            </a:lvl2pPr>
            <a:lvl3pPr>
              <a:defRPr sz="7667"/>
            </a:lvl3pPr>
            <a:lvl4pPr>
              <a:defRPr sz="6400"/>
            </a:lvl4pPr>
            <a:lvl5pPr>
              <a:defRPr sz="6400"/>
            </a:lvl5pPr>
            <a:lvl6pPr>
              <a:defRPr sz="6400"/>
            </a:lvl6pPr>
            <a:lvl7pPr>
              <a:defRPr sz="6400"/>
            </a:lvl7pPr>
            <a:lvl8pPr>
              <a:defRPr sz="6400"/>
            </a:lvl8pPr>
            <a:lvl9pPr>
              <a:defRPr sz="6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2" y="4592322"/>
            <a:ext cx="10829927" cy="15011401"/>
          </a:xfrm>
          <a:prstGeom prst="rect">
            <a:avLst/>
          </a:prstGeom>
        </p:spPr>
        <p:txBody>
          <a:bodyPr/>
          <a:lstStyle>
            <a:lvl1pPr marL="0" indent="0">
              <a:buNone/>
              <a:defRPr sz="4467"/>
            </a:lvl1pPr>
            <a:lvl2pPr marL="1463113" indent="0">
              <a:buNone/>
              <a:defRPr sz="3867"/>
            </a:lvl2pPr>
            <a:lvl3pPr marL="2926226" indent="0">
              <a:buNone/>
              <a:defRPr sz="3200"/>
            </a:lvl3pPr>
            <a:lvl4pPr marL="4389339" indent="0">
              <a:buNone/>
              <a:defRPr sz="2867"/>
            </a:lvl4pPr>
            <a:lvl5pPr marL="5852453" indent="0">
              <a:buNone/>
              <a:defRPr sz="2867"/>
            </a:lvl5pPr>
            <a:lvl6pPr marL="7315566" indent="0">
              <a:buNone/>
              <a:defRPr sz="2867"/>
            </a:lvl6pPr>
            <a:lvl7pPr marL="8778679" indent="0">
              <a:buNone/>
              <a:defRPr sz="2867"/>
            </a:lvl7pPr>
            <a:lvl8pPr marL="10241792" indent="0">
              <a:buNone/>
              <a:defRPr sz="2867"/>
            </a:lvl8pPr>
            <a:lvl9pPr marL="11704905" indent="0">
              <a:buNone/>
              <a:defRPr sz="2867"/>
            </a:lvl9pPr>
          </a:lstStyle>
          <a:p>
            <a:pPr lvl="0"/>
            <a:r>
              <a:rPr lang="en-US"/>
              <a:t>Edit Master text styles</a:t>
            </a:r>
          </a:p>
        </p:txBody>
      </p:sp>
      <p:sp>
        <p:nvSpPr>
          <p:cNvPr id="5"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0B1F0F8D-0D4A-614C-B06A-DCF9395ADB14}" type="datetime1">
              <a:rPr lang="en-US"/>
              <a:pPr>
                <a:defRPr/>
              </a:pPr>
              <a:t>5/5/2019</a:t>
            </a:fld>
            <a:endParaRPr lang="en-US"/>
          </a:p>
        </p:txBody>
      </p:sp>
      <p:sp>
        <p:nvSpPr>
          <p:cNvPr id="6"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9EF3A24D-1705-F04C-93FD-1C69EE75A36A}" type="slidenum">
              <a:rPr lang="en-US"/>
              <a:pPr>
                <a:defRPr/>
              </a:pPr>
              <a:t>‹#›</a:t>
            </a:fld>
            <a:endParaRPr lang="en-US"/>
          </a:p>
        </p:txBody>
      </p:sp>
    </p:spTree>
    <p:extLst>
      <p:ext uri="{BB962C8B-B14F-4D97-AF65-F5344CB8AC3E}">
        <p14:creationId xmlns:p14="http://schemas.microsoft.com/office/powerpoint/2010/main" val="429434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0"/>
            <a:ext cx="19751040" cy="1813561"/>
          </a:xfrm>
          <a:prstGeom prst="rect">
            <a:avLst/>
          </a:prstGeom>
        </p:spPr>
        <p:txBody>
          <a:bodyPr anchor="b"/>
          <a:lstStyle>
            <a:lvl1pPr algn="l">
              <a:defRPr sz="6400" b="1"/>
            </a:lvl1pPr>
          </a:lstStyle>
          <a:p>
            <a:r>
              <a:rPr lang="en-US"/>
              <a:t>Click to edit Master title style</a:t>
            </a:r>
          </a:p>
        </p:txBody>
      </p:sp>
      <p:sp>
        <p:nvSpPr>
          <p:cNvPr id="3" name="Picture Placeholder 2"/>
          <p:cNvSpPr>
            <a:spLocks noGrp="1"/>
          </p:cNvSpPr>
          <p:nvPr>
            <p:ph type="pic" idx="1"/>
          </p:nvPr>
        </p:nvSpPr>
        <p:spPr>
          <a:xfrm>
            <a:off x="6452237" y="1960880"/>
            <a:ext cx="19751040" cy="13167360"/>
          </a:xfrm>
          <a:prstGeom prst="rect">
            <a:avLst/>
          </a:prstGeom>
        </p:spPr>
        <p:txBody>
          <a:bodyPr rtlCol="0">
            <a:normAutofit/>
          </a:bodyPr>
          <a:lstStyle>
            <a:lvl1pPr marL="0" indent="0">
              <a:buNone/>
              <a:defRPr sz="10267"/>
            </a:lvl1pPr>
            <a:lvl2pPr marL="1463113" indent="0">
              <a:buNone/>
              <a:defRPr sz="8934"/>
            </a:lvl2pPr>
            <a:lvl3pPr marL="2926226" indent="0">
              <a:buNone/>
              <a:defRPr sz="7667"/>
            </a:lvl3pPr>
            <a:lvl4pPr marL="4389339" indent="0">
              <a:buNone/>
              <a:defRPr sz="6400"/>
            </a:lvl4pPr>
            <a:lvl5pPr marL="5852453" indent="0">
              <a:buNone/>
              <a:defRPr sz="6400"/>
            </a:lvl5pPr>
            <a:lvl6pPr marL="7315566" indent="0">
              <a:buNone/>
              <a:defRPr sz="6400"/>
            </a:lvl6pPr>
            <a:lvl7pPr marL="8778679" indent="0">
              <a:buNone/>
              <a:defRPr sz="6400"/>
            </a:lvl7pPr>
            <a:lvl8pPr marL="10241792" indent="0">
              <a:buNone/>
              <a:defRPr sz="6400"/>
            </a:lvl8pPr>
            <a:lvl9pPr marL="11704905" indent="0">
              <a:buNone/>
              <a:defRPr sz="6400"/>
            </a:lvl9pPr>
          </a:lstStyle>
          <a:p>
            <a:pPr lvl="0"/>
            <a:r>
              <a:rPr lang="en-US" noProof="0"/>
              <a:t>Click icon to add picture</a:t>
            </a:r>
          </a:p>
        </p:txBody>
      </p:sp>
      <p:sp>
        <p:nvSpPr>
          <p:cNvPr id="4" name="Text Placeholder 3"/>
          <p:cNvSpPr>
            <a:spLocks noGrp="1"/>
          </p:cNvSpPr>
          <p:nvPr>
            <p:ph type="body" sz="half" idx="2"/>
          </p:nvPr>
        </p:nvSpPr>
        <p:spPr>
          <a:xfrm>
            <a:off x="6452237" y="17175481"/>
            <a:ext cx="19751040" cy="2575559"/>
          </a:xfrm>
          <a:prstGeom prst="rect">
            <a:avLst/>
          </a:prstGeom>
        </p:spPr>
        <p:txBody>
          <a:bodyPr/>
          <a:lstStyle>
            <a:lvl1pPr marL="0" indent="0">
              <a:buNone/>
              <a:defRPr sz="4467"/>
            </a:lvl1pPr>
            <a:lvl2pPr marL="1463113" indent="0">
              <a:buNone/>
              <a:defRPr sz="3867"/>
            </a:lvl2pPr>
            <a:lvl3pPr marL="2926226" indent="0">
              <a:buNone/>
              <a:defRPr sz="3200"/>
            </a:lvl3pPr>
            <a:lvl4pPr marL="4389339" indent="0">
              <a:buNone/>
              <a:defRPr sz="2867"/>
            </a:lvl4pPr>
            <a:lvl5pPr marL="5852453" indent="0">
              <a:buNone/>
              <a:defRPr sz="2867"/>
            </a:lvl5pPr>
            <a:lvl6pPr marL="7315566" indent="0">
              <a:buNone/>
              <a:defRPr sz="2867"/>
            </a:lvl6pPr>
            <a:lvl7pPr marL="8778679" indent="0">
              <a:buNone/>
              <a:defRPr sz="2867"/>
            </a:lvl7pPr>
            <a:lvl8pPr marL="10241792" indent="0">
              <a:buNone/>
              <a:defRPr sz="2867"/>
            </a:lvl8pPr>
            <a:lvl9pPr marL="11704905" indent="0">
              <a:buNone/>
              <a:defRPr sz="2867"/>
            </a:lvl9pPr>
          </a:lstStyle>
          <a:p>
            <a:pPr lvl="0"/>
            <a:r>
              <a:rPr lang="en-US"/>
              <a:t>Edit Master text styles</a:t>
            </a:r>
          </a:p>
        </p:txBody>
      </p:sp>
      <p:sp>
        <p:nvSpPr>
          <p:cNvPr id="5" name="Date Placeholder 3"/>
          <p:cNvSpPr>
            <a:spLocks noGrp="1"/>
          </p:cNvSpPr>
          <p:nvPr>
            <p:ph type="dt" sz="half" idx="10"/>
          </p:nvPr>
        </p:nvSpPr>
        <p:spPr>
          <a:xfrm>
            <a:off x="1645444" y="20340109"/>
            <a:ext cx="7681913" cy="1168400"/>
          </a:xfrm>
          <a:prstGeom prst="rect">
            <a:avLst/>
          </a:prstGeom>
        </p:spPr>
        <p:txBody>
          <a:bodyPr/>
          <a:lstStyle>
            <a:lvl1pPr>
              <a:defRPr smtClean="0"/>
            </a:lvl1pPr>
          </a:lstStyle>
          <a:p>
            <a:pPr>
              <a:defRPr/>
            </a:pPr>
            <a:fld id="{FE30288A-D7A5-0941-93D1-D21B196E9A39}" type="datetime1">
              <a:rPr lang="en-US"/>
              <a:pPr>
                <a:defRPr/>
              </a:pPr>
              <a:t>5/5/2019</a:t>
            </a:fld>
            <a:endParaRPr lang="en-US"/>
          </a:p>
        </p:txBody>
      </p:sp>
      <p:sp>
        <p:nvSpPr>
          <p:cNvPr id="6" name="Footer Placeholder 4"/>
          <p:cNvSpPr>
            <a:spLocks noGrp="1"/>
          </p:cNvSpPr>
          <p:nvPr>
            <p:ph type="ftr" sz="quarter" idx="11"/>
          </p:nvPr>
        </p:nvSpPr>
        <p:spPr>
          <a:xfrm>
            <a:off x="11246644" y="20340109"/>
            <a:ext cx="10425113" cy="11684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23591044" y="20340109"/>
            <a:ext cx="7681913" cy="1168400"/>
          </a:xfrm>
          <a:prstGeom prst="rect">
            <a:avLst/>
          </a:prstGeom>
        </p:spPr>
        <p:txBody>
          <a:bodyPr/>
          <a:lstStyle>
            <a:lvl1pPr>
              <a:defRPr smtClean="0"/>
            </a:lvl1pPr>
          </a:lstStyle>
          <a:p>
            <a:pPr>
              <a:defRPr/>
            </a:pPr>
            <a:fld id="{FC608315-0CFA-A846-8E58-42DE526B4491}" type="slidenum">
              <a:rPr lang="en-US"/>
              <a:pPr>
                <a:defRPr/>
              </a:pPr>
              <a:t>‹#›</a:t>
            </a:fld>
            <a:endParaRPr lang="en-US"/>
          </a:p>
        </p:txBody>
      </p:sp>
    </p:spTree>
    <p:extLst>
      <p:ext uri="{BB962C8B-B14F-4D97-AF65-F5344CB8AC3E}">
        <p14:creationId xmlns:p14="http://schemas.microsoft.com/office/powerpoint/2010/main" val="241567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defTabSz="1462690" rtl="0" eaLnBrk="1" fontAlgn="base" hangingPunct="1">
        <a:spcBef>
          <a:spcPct val="0"/>
        </a:spcBef>
        <a:spcAft>
          <a:spcPct val="0"/>
        </a:spcAft>
        <a:defRPr sz="14067" kern="1200">
          <a:solidFill>
            <a:schemeClr val="tx1"/>
          </a:solidFill>
          <a:latin typeface="+mj-lt"/>
          <a:ea typeface="ＭＳ Ｐゴシック" pitchFamily="-108" charset="-128"/>
          <a:cs typeface="ＭＳ Ｐゴシック" pitchFamily="-108" charset="-128"/>
        </a:defRPr>
      </a:lvl1pPr>
      <a:lvl2pPr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2pPr>
      <a:lvl3pPr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3pPr>
      <a:lvl4pPr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4pPr>
      <a:lvl5pPr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5pPr>
      <a:lvl6pPr marL="304815"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6pPr>
      <a:lvl7pPr marL="609630"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7pPr>
      <a:lvl8pPr marL="914446"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8pPr>
      <a:lvl9pPr marL="1219261" algn="ctr" defTabSz="1462690" rtl="0" eaLnBrk="1" fontAlgn="base" hangingPunct="1">
        <a:spcBef>
          <a:spcPct val="0"/>
        </a:spcBef>
        <a:spcAft>
          <a:spcPct val="0"/>
        </a:spcAft>
        <a:defRPr sz="14067">
          <a:solidFill>
            <a:schemeClr val="tx1"/>
          </a:solidFill>
          <a:latin typeface="Arial" pitchFamily="-108" charset="0"/>
          <a:ea typeface="ＭＳ Ｐゴシック" pitchFamily="-108" charset="-128"/>
          <a:cs typeface="ＭＳ Ｐゴシック" pitchFamily="-108" charset="-128"/>
        </a:defRPr>
      </a:lvl9pPr>
    </p:titleStyle>
    <p:bodyStyle>
      <a:lvl1pPr marL="1096488" indent="-1096488" algn="l" defTabSz="1462690" rtl="0" eaLnBrk="1" fontAlgn="base" hangingPunct="1">
        <a:spcBef>
          <a:spcPct val="20000"/>
        </a:spcBef>
        <a:spcAft>
          <a:spcPct val="0"/>
        </a:spcAft>
        <a:buFont typeface="Arial" charset="0"/>
        <a:buChar char="•"/>
        <a:defRPr sz="10267" kern="1200">
          <a:solidFill>
            <a:schemeClr val="tx1"/>
          </a:solidFill>
          <a:latin typeface="+mn-lt"/>
          <a:ea typeface="ＭＳ Ｐゴシック" pitchFamily="-108" charset="-128"/>
          <a:cs typeface="ＭＳ Ｐゴシック" pitchFamily="-108" charset="-128"/>
        </a:defRPr>
      </a:lvl1pPr>
      <a:lvl2pPr marL="2377136" indent="-914446" algn="l" defTabSz="1462690" rtl="0" eaLnBrk="1" fontAlgn="base" hangingPunct="1">
        <a:spcBef>
          <a:spcPct val="20000"/>
        </a:spcBef>
        <a:spcAft>
          <a:spcPct val="0"/>
        </a:spcAft>
        <a:buFont typeface="Arial" charset="0"/>
        <a:buChar char="–"/>
        <a:defRPr sz="8934" kern="1200">
          <a:solidFill>
            <a:schemeClr val="tx1"/>
          </a:solidFill>
          <a:latin typeface="+mn-lt"/>
          <a:ea typeface="ＭＳ Ｐゴシック" pitchFamily="-108" charset="-128"/>
          <a:cs typeface="+mn-cs"/>
        </a:defRPr>
      </a:lvl2pPr>
      <a:lvl3pPr marL="3657783" indent="-731345" algn="l" defTabSz="1462690" rtl="0" eaLnBrk="1" fontAlgn="base" hangingPunct="1">
        <a:spcBef>
          <a:spcPct val="20000"/>
        </a:spcBef>
        <a:spcAft>
          <a:spcPct val="0"/>
        </a:spcAft>
        <a:buFont typeface="Arial" charset="0"/>
        <a:buChar char="•"/>
        <a:defRPr sz="7667" kern="1200">
          <a:solidFill>
            <a:schemeClr val="tx1"/>
          </a:solidFill>
          <a:latin typeface="+mn-lt"/>
          <a:ea typeface="ＭＳ Ｐゴシック" pitchFamily="-108" charset="-128"/>
          <a:cs typeface="+mn-cs"/>
        </a:defRPr>
      </a:lvl3pPr>
      <a:lvl4pPr marL="5120473" indent="-731345" algn="l" defTabSz="1462690" rtl="0" eaLnBrk="1" fontAlgn="base" hangingPunct="1">
        <a:spcBef>
          <a:spcPct val="20000"/>
        </a:spcBef>
        <a:spcAft>
          <a:spcPct val="0"/>
        </a:spcAft>
        <a:buFont typeface="Arial" charset="0"/>
        <a:buChar char="–"/>
        <a:defRPr sz="6400" kern="1200">
          <a:solidFill>
            <a:schemeClr val="tx1"/>
          </a:solidFill>
          <a:latin typeface="+mn-lt"/>
          <a:ea typeface="ＭＳ Ｐゴシック" pitchFamily="-108" charset="-128"/>
          <a:cs typeface="+mn-cs"/>
        </a:defRPr>
      </a:lvl4pPr>
      <a:lvl5pPr marL="6583162" indent="-731345" algn="l" defTabSz="1462690" rtl="0" eaLnBrk="1" fontAlgn="base" hangingPunct="1">
        <a:spcBef>
          <a:spcPct val="20000"/>
        </a:spcBef>
        <a:spcAft>
          <a:spcPct val="0"/>
        </a:spcAft>
        <a:buFont typeface="Arial" charset="0"/>
        <a:buChar char="»"/>
        <a:defRPr sz="6400" kern="1200">
          <a:solidFill>
            <a:schemeClr val="tx1"/>
          </a:solidFill>
          <a:latin typeface="+mn-lt"/>
          <a:ea typeface="ＭＳ Ｐゴシック" pitchFamily="-108" charset="-128"/>
          <a:cs typeface="+mn-cs"/>
        </a:defRPr>
      </a:lvl5pPr>
      <a:lvl6pPr marL="8047122" indent="-731557" algn="l" defTabSz="1463113" rtl="0" eaLnBrk="1" latinLnBrk="0" hangingPunct="1">
        <a:spcBef>
          <a:spcPct val="20000"/>
        </a:spcBef>
        <a:buFont typeface="Arial"/>
        <a:buChar char="•"/>
        <a:defRPr sz="6400" kern="1200">
          <a:solidFill>
            <a:schemeClr val="tx1"/>
          </a:solidFill>
          <a:latin typeface="+mn-lt"/>
          <a:ea typeface="+mn-ea"/>
          <a:cs typeface="+mn-cs"/>
        </a:defRPr>
      </a:lvl6pPr>
      <a:lvl7pPr marL="9510235" indent="-731557" algn="l" defTabSz="1463113" rtl="0" eaLnBrk="1" latinLnBrk="0" hangingPunct="1">
        <a:spcBef>
          <a:spcPct val="20000"/>
        </a:spcBef>
        <a:buFont typeface="Arial"/>
        <a:buChar char="•"/>
        <a:defRPr sz="6400" kern="1200">
          <a:solidFill>
            <a:schemeClr val="tx1"/>
          </a:solidFill>
          <a:latin typeface="+mn-lt"/>
          <a:ea typeface="+mn-ea"/>
          <a:cs typeface="+mn-cs"/>
        </a:defRPr>
      </a:lvl7pPr>
      <a:lvl8pPr marL="10973349" indent="-731557" algn="l" defTabSz="1463113" rtl="0" eaLnBrk="1" latinLnBrk="0" hangingPunct="1">
        <a:spcBef>
          <a:spcPct val="20000"/>
        </a:spcBef>
        <a:buFont typeface="Arial"/>
        <a:buChar char="•"/>
        <a:defRPr sz="6400" kern="1200">
          <a:solidFill>
            <a:schemeClr val="tx1"/>
          </a:solidFill>
          <a:latin typeface="+mn-lt"/>
          <a:ea typeface="+mn-ea"/>
          <a:cs typeface="+mn-cs"/>
        </a:defRPr>
      </a:lvl8pPr>
      <a:lvl9pPr marL="12436462" indent="-731557" algn="l" defTabSz="1463113" rtl="0" eaLnBrk="1" latinLnBrk="0" hangingPunct="1">
        <a:spcBef>
          <a:spcPct val="20000"/>
        </a:spcBef>
        <a:buFont typeface="Arial"/>
        <a:buChar char="•"/>
        <a:defRPr sz="6400" kern="1200">
          <a:solidFill>
            <a:schemeClr val="tx1"/>
          </a:solidFill>
          <a:latin typeface="+mn-lt"/>
          <a:ea typeface="+mn-ea"/>
          <a:cs typeface="+mn-cs"/>
        </a:defRPr>
      </a:lvl9pPr>
    </p:bodyStyle>
    <p:otherStyle>
      <a:defPPr>
        <a:defRPr lang="en-US"/>
      </a:defPPr>
      <a:lvl1pPr marL="0" algn="l" defTabSz="1463113" rtl="0" eaLnBrk="1" latinLnBrk="0" hangingPunct="1">
        <a:defRPr sz="5734" kern="1200">
          <a:solidFill>
            <a:schemeClr val="tx1"/>
          </a:solidFill>
          <a:latin typeface="+mn-lt"/>
          <a:ea typeface="+mn-ea"/>
          <a:cs typeface="+mn-cs"/>
        </a:defRPr>
      </a:lvl1pPr>
      <a:lvl2pPr marL="1463113" algn="l" defTabSz="1463113" rtl="0" eaLnBrk="1" latinLnBrk="0" hangingPunct="1">
        <a:defRPr sz="5734" kern="1200">
          <a:solidFill>
            <a:schemeClr val="tx1"/>
          </a:solidFill>
          <a:latin typeface="+mn-lt"/>
          <a:ea typeface="+mn-ea"/>
          <a:cs typeface="+mn-cs"/>
        </a:defRPr>
      </a:lvl2pPr>
      <a:lvl3pPr marL="2926226" algn="l" defTabSz="1463113" rtl="0" eaLnBrk="1" latinLnBrk="0" hangingPunct="1">
        <a:defRPr sz="5734" kern="1200">
          <a:solidFill>
            <a:schemeClr val="tx1"/>
          </a:solidFill>
          <a:latin typeface="+mn-lt"/>
          <a:ea typeface="+mn-ea"/>
          <a:cs typeface="+mn-cs"/>
        </a:defRPr>
      </a:lvl3pPr>
      <a:lvl4pPr marL="4389339" algn="l" defTabSz="1463113" rtl="0" eaLnBrk="1" latinLnBrk="0" hangingPunct="1">
        <a:defRPr sz="5734" kern="1200">
          <a:solidFill>
            <a:schemeClr val="tx1"/>
          </a:solidFill>
          <a:latin typeface="+mn-lt"/>
          <a:ea typeface="+mn-ea"/>
          <a:cs typeface="+mn-cs"/>
        </a:defRPr>
      </a:lvl4pPr>
      <a:lvl5pPr marL="5852453" algn="l" defTabSz="1463113" rtl="0" eaLnBrk="1" latinLnBrk="0" hangingPunct="1">
        <a:defRPr sz="5734" kern="1200">
          <a:solidFill>
            <a:schemeClr val="tx1"/>
          </a:solidFill>
          <a:latin typeface="+mn-lt"/>
          <a:ea typeface="+mn-ea"/>
          <a:cs typeface="+mn-cs"/>
        </a:defRPr>
      </a:lvl5pPr>
      <a:lvl6pPr marL="7315566" algn="l" defTabSz="1463113" rtl="0" eaLnBrk="1" latinLnBrk="0" hangingPunct="1">
        <a:defRPr sz="5734" kern="1200">
          <a:solidFill>
            <a:schemeClr val="tx1"/>
          </a:solidFill>
          <a:latin typeface="+mn-lt"/>
          <a:ea typeface="+mn-ea"/>
          <a:cs typeface="+mn-cs"/>
        </a:defRPr>
      </a:lvl6pPr>
      <a:lvl7pPr marL="8778679" algn="l" defTabSz="1463113" rtl="0" eaLnBrk="1" latinLnBrk="0" hangingPunct="1">
        <a:defRPr sz="5734" kern="1200">
          <a:solidFill>
            <a:schemeClr val="tx1"/>
          </a:solidFill>
          <a:latin typeface="+mn-lt"/>
          <a:ea typeface="+mn-ea"/>
          <a:cs typeface="+mn-cs"/>
        </a:defRPr>
      </a:lvl7pPr>
      <a:lvl8pPr marL="10241792" algn="l" defTabSz="1463113" rtl="0" eaLnBrk="1" latinLnBrk="0" hangingPunct="1">
        <a:defRPr sz="5734" kern="1200">
          <a:solidFill>
            <a:schemeClr val="tx1"/>
          </a:solidFill>
          <a:latin typeface="+mn-lt"/>
          <a:ea typeface="+mn-ea"/>
          <a:cs typeface="+mn-cs"/>
        </a:defRPr>
      </a:lvl8pPr>
      <a:lvl9pPr marL="11704905" algn="l" defTabSz="1463113" rtl="0" eaLnBrk="1" latinLnBrk="0" hangingPunct="1">
        <a:defRPr sz="57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5"/>
          <p:cNvSpPr>
            <a:spLocks noChangeArrowheads="1"/>
          </p:cNvSpPr>
          <p:nvPr/>
        </p:nvSpPr>
        <p:spPr bwMode="auto">
          <a:xfrm>
            <a:off x="3048000" y="1349907"/>
            <a:ext cx="20574000" cy="8618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0829" tIns="30409" rIns="60829" bIns="30409">
            <a:spAutoFit/>
          </a:bodyPr>
          <a:lstStyle/>
          <a:p>
            <a:pPr>
              <a:spcBef>
                <a:spcPct val="50000"/>
              </a:spcBef>
            </a:pPr>
            <a:r>
              <a:rPr lang="en-US" sz="3334" b="1" dirty="0">
                <a:solidFill>
                  <a:srgbClr val="0C2340"/>
                </a:solidFill>
                <a:latin typeface="Georgia" charset="0"/>
                <a:cs typeface="Georgia" charset="0"/>
              </a:rPr>
              <a:t>Austin Karingada, Jacob Handy, Adviser : Dr. </a:t>
            </a:r>
            <a:r>
              <a:rPr lang="en-US" sz="3334" b="1" dirty="0" err="1">
                <a:solidFill>
                  <a:srgbClr val="0C2340"/>
                </a:solidFill>
                <a:latin typeface="Georgia" charset="0"/>
                <a:cs typeface="Georgia" charset="0"/>
              </a:rPr>
              <a:t>Dongchul</a:t>
            </a:r>
            <a:r>
              <a:rPr lang="en-US" sz="3334" b="1" dirty="0">
                <a:solidFill>
                  <a:srgbClr val="0C2340"/>
                </a:solidFill>
                <a:latin typeface="Georgia" charset="0"/>
                <a:cs typeface="Georgia" charset="0"/>
              </a:rPr>
              <a:t> Kim</a:t>
            </a:r>
            <a:br>
              <a:rPr lang="en-US" sz="3200" b="1" dirty="0">
                <a:solidFill>
                  <a:srgbClr val="0C2340"/>
                </a:solidFill>
                <a:latin typeface="Georgia" charset="0"/>
                <a:cs typeface="Georgia" charset="0"/>
              </a:rPr>
            </a:br>
            <a:r>
              <a:rPr lang="en-US" sz="1867" b="1" dirty="0">
                <a:solidFill>
                  <a:srgbClr val="0C2340"/>
                </a:solidFill>
                <a:latin typeface="Georgia" charset="0"/>
                <a:cs typeface="Georgia" charset="0"/>
              </a:rPr>
              <a:t>Department of Computer Science, College of Engineering and Computer Science</a:t>
            </a:r>
          </a:p>
        </p:txBody>
      </p:sp>
      <p:sp>
        <p:nvSpPr>
          <p:cNvPr id="14338" name="TextBox 91"/>
          <p:cNvSpPr txBox="1">
            <a:spLocks noChangeArrowheads="1"/>
          </p:cNvSpPr>
          <p:nvPr/>
        </p:nvSpPr>
        <p:spPr bwMode="auto">
          <a:xfrm>
            <a:off x="609600" y="406400"/>
            <a:ext cx="23012400"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4000" dirty="0">
                <a:solidFill>
                  <a:srgbClr val="EF5023"/>
                </a:solidFill>
                <a:latin typeface="Arial Black" charset="0"/>
              </a:rPr>
              <a:t>Analyzing #POTUS Sentiment on Twitter to Predict Public Opinion on Presidential Issues</a:t>
            </a:r>
          </a:p>
        </p:txBody>
      </p:sp>
      <p:grpSp>
        <p:nvGrpSpPr>
          <p:cNvPr id="2" name="Group 1">
            <a:extLst>
              <a:ext uri="{FF2B5EF4-FFF2-40B4-BE49-F238E27FC236}">
                <a16:creationId xmlns:a16="http://schemas.microsoft.com/office/drawing/2014/main" id="{B284BC69-0B40-49E7-82F9-AD8EC54E2441}"/>
              </a:ext>
            </a:extLst>
          </p:cNvPr>
          <p:cNvGrpSpPr/>
          <p:nvPr/>
        </p:nvGrpSpPr>
        <p:grpSpPr>
          <a:xfrm>
            <a:off x="-230372" y="5387046"/>
            <a:ext cx="32918400" cy="19473332"/>
            <a:chOff x="1828800" y="2472268"/>
            <a:chExt cx="29260800" cy="19473332"/>
          </a:xfrm>
        </p:grpSpPr>
        <p:sp>
          <p:nvSpPr>
            <p:cNvPr id="4" name="Rectangle 3">
              <a:extLst>
                <a:ext uri="{FF2B5EF4-FFF2-40B4-BE49-F238E27FC236}">
                  <a16:creationId xmlns:a16="http://schemas.microsoft.com/office/drawing/2014/main" id="{3B019EAD-0D37-41E1-8EBA-BFF3A6464B1C}"/>
                </a:ext>
              </a:extLst>
            </p:cNvPr>
            <p:cNvSpPr/>
            <p:nvPr/>
          </p:nvSpPr>
          <p:spPr>
            <a:xfrm>
              <a:off x="1828800" y="2997201"/>
              <a:ext cx="29260800" cy="18948399"/>
            </a:xfrm>
            <a:prstGeom prst="rect">
              <a:avLst/>
            </a:prstGeom>
            <a:solidFill>
              <a:srgbClr val="0C234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4095"/>
            </a:p>
          </p:txBody>
        </p:sp>
        <p:sp>
          <p:nvSpPr>
            <p:cNvPr id="14339" name="Rectangle 35"/>
            <p:cNvSpPr>
              <a:spLocks noChangeArrowheads="1"/>
            </p:cNvSpPr>
            <p:nvPr/>
          </p:nvSpPr>
          <p:spPr bwMode="auto">
            <a:xfrm>
              <a:off x="23774400" y="18519775"/>
              <a:ext cx="6553200" cy="27940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ACKNOWLEDGEMENTS</a:t>
              </a:r>
              <a:endParaRPr lang="en-GB" sz="2667" b="1" dirty="0">
                <a:solidFill>
                  <a:srgbClr val="EF5023"/>
                </a:solidFill>
              </a:endParaRPr>
            </a:p>
            <a:p>
              <a:endParaRPr lang="en-US" sz="1867" dirty="0"/>
            </a:p>
            <a:p>
              <a:r>
                <a:rPr lang="en-US" sz="1867" dirty="0">
                  <a:latin typeface="Georgia" charset="0"/>
                  <a:cs typeface="Georgia" charset="0"/>
                </a:rPr>
                <a:t>A</a:t>
              </a:r>
              <a:r>
                <a:rPr lang="en-US" altLang="ja-JP" sz="1867" dirty="0">
                  <a:latin typeface="Georgia" charset="0"/>
                  <a:cs typeface="Georgia" charset="0"/>
                </a:rPr>
                <a:t>cknowledge collaborators, partners and funding agencies, either with text or with their logos, as appropriate.</a:t>
              </a:r>
              <a:endParaRPr lang="en-US" sz="1867" dirty="0">
                <a:latin typeface="Georgia" charset="0"/>
                <a:cs typeface="Georgia" charset="0"/>
              </a:endParaRPr>
            </a:p>
          </p:txBody>
        </p:sp>
        <p:sp>
          <p:nvSpPr>
            <p:cNvPr id="14340" name="Rectangle 33"/>
            <p:cNvSpPr>
              <a:spLocks noChangeArrowheads="1"/>
            </p:cNvSpPr>
            <p:nvPr/>
          </p:nvSpPr>
          <p:spPr bwMode="auto">
            <a:xfrm>
              <a:off x="2590800" y="13614400"/>
              <a:ext cx="6553200" cy="76708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GOALS</a:t>
              </a:r>
              <a:endParaRPr lang="en-GB" sz="2667" b="1" dirty="0">
                <a:solidFill>
                  <a:srgbClr val="EF5023"/>
                </a:solidFill>
              </a:endParaRPr>
            </a:p>
            <a:p>
              <a:endParaRPr lang="en-US" sz="1867" dirty="0"/>
            </a:p>
            <a:p>
              <a:r>
                <a:rPr lang="en-US" sz="1867" dirty="0">
                  <a:latin typeface="Georgia" panose="02040502050405020303" pitchFamily="18" charset="0"/>
                </a:rPr>
                <a:t>Some of the goals of this project are:</a:t>
              </a:r>
            </a:p>
            <a:p>
              <a:pPr marL="342900" indent="-342900">
                <a:buFont typeface="Arial" panose="020B0604020202020204" pitchFamily="34" charset="0"/>
                <a:buChar char="•"/>
              </a:pPr>
              <a:r>
                <a:rPr lang="en-US" sz="1867" dirty="0">
                  <a:latin typeface="Georgia" panose="02040502050405020303" pitchFamily="18" charset="0"/>
                </a:rPr>
                <a:t>predict public opinion on a presidential policy by searching for sentiment patterns in past tweets using #POTUS.</a:t>
              </a:r>
            </a:p>
            <a:p>
              <a:pPr marL="342900" indent="-342900">
                <a:buFont typeface="Arial" panose="020B0604020202020204" pitchFamily="34" charset="0"/>
                <a:buChar char="•"/>
              </a:pPr>
              <a:r>
                <a:rPr lang="en-US" sz="1867" dirty="0">
                  <a:latin typeface="Georgia" panose="02040502050405020303" pitchFamily="18" charset="0"/>
                </a:rPr>
                <a:t>Implement an SVM and Naïve Bayes Algorithm and compare the accuracy of the prediction with each other</a:t>
              </a:r>
            </a:p>
            <a:p>
              <a:endParaRPr lang="en-US" sz="1867" dirty="0">
                <a:latin typeface="Georgia" panose="02040502050405020303" pitchFamily="18" charset="0"/>
              </a:endParaRPr>
            </a:p>
            <a:p>
              <a:endParaRPr lang="en-US" sz="1867" dirty="0"/>
            </a:p>
          </p:txBody>
        </p:sp>
        <p:sp>
          <p:nvSpPr>
            <p:cNvPr id="14341" name="Rectangle 49"/>
            <p:cNvSpPr>
              <a:spLocks noChangeArrowheads="1"/>
            </p:cNvSpPr>
            <p:nvPr/>
          </p:nvSpPr>
          <p:spPr bwMode="auto">
            <a:xfrm>
              <a:off x="2590800" y="3454400"/>
              <a:ext cx="6553200" cy="96520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INTRODUCTION</a:t>
              </a:r>
            </a:p>
            <a:p>
              <a:r>
                <a:rPr lang="en-US" sz="1867" b="1" dirty="0"/>
                <a:t> </a:t>
              </a:r>
              <a:endParaRPr lang="en-US" sz="1867" dirty="0"/>
            </a:p>
            <a:p>
              <a:endParaRPr lang="en-US" sz="1867" dirty="0">
                <a:latin typeface="Georgia" charset="0"/>
                <a:cs typeface="Georgia" charset="0"/>
              </a:endParaRPr>
            </a:p>
            <a:p>
              <a:r>
                <a:rPr lang="en-US" sz="1867" b="1" dirty="0">
                  <a:latin typeface="Georgia" charset="0"/>
                  <a:cs typeface="Georgia" charset="0"/>
                </a:rPr>
                <a:t>Abstract</a:t>
              </a:r>
            </a:p>
            <a:p>
              <a:r>
                <a:rPr lang="en-US" sz="1867" dirty="0">
                  <a:latin typeface="Georgia" charset="0"/>
                  <a:cs typeface="Georgia" charset="0"/>
                </a:rPr>
                <a:t>For this project we are using twitter data to predict the public opinion  on a presidential policy by searching for sentiment patterns in past tweets using #POTUS.  In this project we used 2 machine learning methods: Naïve Bayes Algorithm and Support Vector Machines or SVM for short. We used these 2 methods in order to perform sentiment analysis on the tweets and then compare results to each other to see which method yielded the higher accuracy rate. </a:t>
              </a:r>
            </a:p>
            <a:p>
              <a:endParaRPr lang="en-US" sz="1867" b="1" dirty="0">
                <a:latin typeface="Georgia" charset="0"/>
                <a:cs typeface="Georgia" charset="0"/>
              </a:endParaRPr>
            </a:p>
            <a:p>
              <a:r>
                <a:rPr lang="en-US" sz="1867" b="1" dirty="0">
                  <a:latin typeface="Georgia" charset="0"/>
                  <a:cs typeface="Georgia" charset="0"/>
                </a:rPr>
                <a:t>Introduction</a:t>
              </a:r>
            </a:p>
            <a:p>
              <a:r>
                <a:rPr lang="en-US" sz="1867" dirty="0">
                  <a:latin typeface="Georgia" charset="0"/>
                  <a:cs typeface="Georgia" charset="0"/>
                </a:rPr>
                <a:t>#POTUS is a very trendy tweet ever since Donald Trump took office and is very active on twitter. From the interactivity from other twitter users, we can either distinguish them from negative, positive or neutral. Here we used a twitter API to get the tweets that used #POTUS and from there distinguished the tweets based on what words that are being used in order to feed it into the machine learning algorithm. </a:t>
              </a:r>
            </a:p>
            <a:p>
              <a:endParaRPr lang="en-US" sz="1867" dirty="0">
                <a:latin typeface="Georgia" charset="0"/>
                <a:cs typeface="Georgia" charset="0"/>
              </a:endParaRPr>
            </a:p>
          </p:txBody>
        </p:sp>
        <p:sp>
          <p:nvSpPr>
            <p:cNvPr id="14342" name="Rectangle 7"/>
            <p:cNvSpPr>
              <a:spLocks noChangeArrowheads="1"/>
            </p:cNvSpPr>
            <p:nvPr/>
          </p:nvSpPr>
          <p:spPr bwMode="auto">
            <a:xfrm>
              <a:off x="9621997" y="3440051"/>
              <a:ext cx="6553200" cy="178308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marL="254013" indent="-254013">
                <a:spcBef>
                  <a:spcPct val="50000"/>
                </a:spcBef>
              </a:pPr>
              <a:r>
                <a:rPr lang="en-GB" sz="2667" b="1" u="sng" dirty="0">
                  <a:solidFill>
                    <a:srgbClr val="EF5023"/>
                  </a:solidFill>
                </a:rPr>
                <a:t>METHOD </a:t>
              </a:r>
              <a:endParaRPr lang="en-GB" sz="2667" b="1" dirty="0">
                <a:solidFill>
                  <a:srgbClr val="EF5023"/>
                </a:solidFill>
              </a:endParaRPr>
            </a:p>
            <a:p>
              <a:endParaRPr lang="en-US" sz="1867" b="1" dirty="0">
                <a:cs typeface="Georgia" charset="0"/>
              </a:endParaRPr>
            </a:p>
            <a:p>
              <a:r>
                <a:rPr lang="en-US" sz="1867" dirty="0">
                  <a:latin typeface="Georgia" charset="0"/>
                  <a:cs typeface="Georgia" charset="0"/>
                </a:rPr>
                <a:t>For Collecting the data:</a:t>
              </a:r>
            </a:p>
            <a:p>
              <a:r>
                <a:rPr lang="en-US" sz="1867" dirty="0">
                  <a:latin typeface="Georgia" charset="0"/>
                  <a:cs typeface="Georgia" charset="0"/>
                </a:rPr>
                <a:t>We used </a:t>
              </a:r>
              <a:r>
                <a:rPr lang="en-US" sz="1867" dirty="0" err="1">
                  <a:latin typeface="Georgia" charset="0"/>
                  <a:cs typeface="Georgia" charset="0"/>
                </a:rPr>
                <a:t>Tython</a:t>
              </a:r>
              <a:r>
                <a:rPr lang="en-US" sz="1867" dirty="0">
                  <a:latin typeface="Georgia" charset="0"/>
                  <a:cs typeface="Georgia" charset="0"/>
                </a:rPr>
                <a:t> query with parameters:</a:t>
              </a:r>
            </a:p>
            <a:p>
              <a:pPr marL="342900" indent="-342900">
                <a:buFont typeface="Arial" panose="020B0604020202020204" pitchFamily="34" charset="0"/>
                <a:buChar char="•"/>
              </a:pPr>
              <a:r>
                <a:rPr lang="en-US" sz="1867" dirty="0">
                  <a:latin typeface="Georgia" charset="0"/>
                  <a:cs typeface="Georgia" charset="0"/>
                </a:rPr>
                <a:t>Searching for #POTUS</a:t>
              </a:r>
            </a:p>
            <a:p>
              <a:pPr marL="342900" indent="-342900">
                <a:buFont typeface="Arial" panose="020B0604020202020204" pitchFamily="34" charset="0"/>
                <a:buChar char="•"/>
              </a:pPr>
              <a:r>
                <a:rPr lang="en-US" sz="1867" dirty="0">
                  <a:latin typeface="Georgia" charset="0"/>
                  <a:cs typeface="Georgia" charset="0"/>
                </a:rPr>
                <a:t>Switch between mixed and recent results</a:t>
              </a:r>
            </a:p>
            <a:p>
              <a:pPr marL="342900" indent="-342900">
                <a:buFont typeface="Arial" panose="020B0604020202020204" pitchFamily="34" charset="0"/>
                <a:buChar char="•"/>
              </a:pPr>
              <a:r>
                <a:rPr lang="en-US" sz="1867" dirty="0">
                  <a:latin typeface="Georgia" charset="0"/>
                  <a:cs typeface="Georgia" charset="0"/>
                </a:rPr>
                <a:t>100 tweets at a time</a:t>
              </a:r>
            </a:p>
            <a:p>
              <a:pPr marL="342900" indent="-342900">
                <a:buFont typeface="Arial" panose="020B0604020202020204" pitchFamily="34" charset="0"/>
                <a:buChar char="•"/>
              </a:pPr>
              <a:r>
                <a:rPr lang="en-US" sz="1867" dirty="0">
                  <a:latin typeface="Georgia" charset="0"/>
                  <a:cs typeface="Georgia" charset="0"/>
                </a:rPr>
                <a:t>Tweets in English</a:t>
              </a:r>
            </a:p>
            <a:p>
              <a:endParaRPr lang="en-US" sz="1867" dirty="0">
                <a:latin typeface="Georgia" charset="0"/>
                <a:cs typeface="Georgia" charset="0"/>
              </a:endParaRPr>
            </a:p>
            <a:p>
              <a:r>
                <a:rPr lang="en-US" sz="1867" dirty="0">
                  <a:latin typeface="Georgia" charset="0"/>
                  <a:cs typeface="Georgia" charset="0"/>
                </a:rPr>
                <a:t>Used one-hot encoded data into dictionary of id, classes and sentiment and wrote that to a csv file without label and id for calculating.</a:t>
              </a:r>
            </a:p>
            <a:p>
              <a:endParaRPr lang="en-US" sz="1867" dirty="0">
                <a:latin typeface="Georgia" charset="0"/>
                <a:cs typeface="Georgia" charset="0"/>
              </a:endParaRPr>
            </a:p>
          </p:txBody>
        </p:sp>
        <p:sp>
          <p:nvSpPr>
            <p:cNvPr id="14343" name="Rectangle 51"/>
            <p:cNvSpPr>
              <a:spLocks noChangeArrowheads="1"/>
            </p:cNvSpPr>
            <p:nvPr/>
          </p:nvSpPr>
          <p:spPr bwMode="auto">
            <a:xfrm>
              <a:off x="16713200" y="3454400"/>
              <a:ext cx="6553200" cy="178308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METHOD</a:t>
              </a:r>
              <a:endParaRPr lang="en-GB" sz="2667" b="1" dirty="0">
                <a:solidFill>
                  <a:srgbClr val="EF5023"/>
                </a:solidFill>
              </a:endParaRPr>
            </a:p>
            <a:p>
              <a:endParaRPr lang="en-US" sz="1867" dirty="0">
                <a:latin typeface="Georgia" charset="0"/>
                <a:cs typeface="Georgia" charset="0"/>
              </a:endParaRPr>
            </a:p>
            <a:p>
              <a:pPr lvl="0"/>
              <a:r>
                <a:rPr lang="en-US" sz="1867" dirty="0">
                  <a:solidFill>
                    <a:srgbClr val="131F33"/>
                  </a:solidFill>
                  <a:latin typeface="Georgia" charset="0"/>
                  <a:cs typeface="Georgia" charset="0"/>
                </a:rPr>
                <a:t>Naive Bayes Algorithm</a:t>
              </a:r>
            </a:p>
            <a:p>
              <a:pPr lvl="0"/>
              <a:r>
                <a:rPr lang="en-US" sz="1867" dirty="0">
                  <a:solidFill>
                    <a:srgbClr val="131F33"/>
                  </a:solidFill>
                  <a:latin typeface="Georgia" charset="0"/>
                  <a:cs typeface="Georgia" charset="0"/>
                </a:rPr>
                <a:t>Simple and effective classification algorithm</a:t>
              </a:r>
            </a:p>
            <a:p>
              <a:pPr marL="342900" lvl="0" indent="-342900">
                <a:buFont typeface="Arial" panose="020B0604020202020204" pitchFamily="34" charset="0"/>
                <a:buChar char="•"/>
              </a:pPr>
              <a:r>
                <a:rPr lang="en-US" sz="1867" dirty="0">
                  <a:solidFill>
                    <a:srgbClr val="131F33"/>
                  </a:solidFill>
                  <a:latin typeface="Georgia" charset="0"/>
                  <a:cs typeface="Georgia" charset="0"/>
                </a:rPr>
                <a:t>Supervised learning</a:t>
              </a:r>
            </a:p>
            <a:p>
              <a:pPr marL="342900" lvl="0" indent="-342900">
                <a:buFont typeface="Arial" panose="020B0604020202020204" pitchFamily="34" charset="0"/>
                <a:buChar char="•"/>
              </a:pPr>
              <a:r>
                <a:rPr lang="en-US" sz="1867" dirty="0">
                  <a:solidFill>
                    <a:srgbClr val="131F33"/>
                  </a:solidFill>
                  <a:latin typeface="Georgia" charset="0"/>
                  <a:cs typeface="Georgia" charset="0"/>
                </a:rPr>
                <a:t>Popular uses include: spam filters, text analysis and medical diagnosis.</a:t>
              </a:r>
            </a:p>
            <a:p>
              <a:pPr marL="342900" lvl="0" indent="-342900">
                <a:buFont typeface="Arial" panose="020B0604020202020204" pitchFamily="34" charset="0"/>
                <a:buChar char="•"/>
              </a:pPr>
              <a:r>
                <a:rPr lang="en-US" sz="1867" dirty="0">
                  <a:solidFill>
                    <a:srgbClr val="131F33"/>
                  </a:solidFill>
                  <a:latin typeface="Georgia" charset="0"/>
                  <a:cs typeface="Georgia" charset="0"/>
                </a:rPr>
                <a:t>Assumes that the probability of each attribute belonging to a given class value is independent of all other attributes</a:t>
              </a:r>
            </a:p>
            <a:p>
              <a:pPr marL="342900" lvl="0" indent="-342900">
                <a:buFont typeface="Arial" panose="020B0604020202020204" pitchFamily="34" charset="0"/>
                <a:buChar char="•"/>
              </a:pPr>
              <a:r>
                <a:rPr lang="en-US" sz="1867" dirty="0">
                  <a:solidFill>
                    <a:srgbClr val="131F33"/>
                  </a:solidFill>
                  <a:latin typeface="Georgia" charset="0"/>
                  <a:cs typeface="Georgia" charset="0"/>
                </a:rPr>
                <a:t>Calculates the probability of each instance of each class and selects the highest probability</a:t>
              </a:r>
            </a:p>
            <a:p>
              <a:pPr lvl="0"/>
              <a:endParaRPr lang="en-US" sz="1867" dirty="0">
                <a:solidFill>
                  <a:srgbClr val="131F33"/>
                </a:solidFill>
                <a:latin typeface="Georgia" charset="0"/>
                <a:cs typeface="Georgia" charset="0"/>
              </a:endParaRPr>
            </a:p>
            <a:p>
              <a:pPr lvl="0"/>
              <a:r>
                <a:rPr lang="en-US" sz="1867" dirty="0">
                  <a:solidFill>
                    <a:srgbClr val="131F33"/>
                  </a:solidFill>
                  <a:latin typeface="Georgia" charset="0"/>
                  <a:cs typeface="Georgia" charset="0"/>
                </a:rPr>
                <a:t>Process of Naïve </a:t>
              </a:r>
              <a:r>
                <a:rPr lang="en-US" sz="1867" dirty="0" err="1">
                  <a:solidFill>
                    <a:srgbClr val="131F33"/>
                  </a:solidFill>
                  <a:latin typeface="Georgia" charset="0"/>
                  <a:cs typeface="Georgia" charset="0"/>
                </a:rPr>
                <a:t>bayes</a:t>
              </a:r>
              <a:r>
                <a:rPr lang="en-US" sz="1867" dirty="0">
                  <a:solidFill>
                    <a:srgbClr val="131F33"/>
                  </a:solidFill>
                  <a:latin typeface="Georgia" charset="0"/>
                  <a:cs typeface="Georgia" charset="0"/>
                </a:rPr>
                <a:t>:</a:t>
              </a:r>
            </a:p>
            <a:p>
              <a:pPr marL="457200" lvl="0" indent="-457200">
                <a:buFont typeface="+mj-lt"/>
                <a:buAutoNum type="arabicPeriod"/>
              </a:pPr>
              <a:endParaRPr lang="en-US" sz="1867" dirty="0">
                <a:solidFill>
                  <a:srgbClr val="131F33"/>
                </a:solidFill>
                <a:latin typeface="Georgia" charset="0"/>
                <a:cs typeface="Georgia" charset="0"/>
              </a:endParaRPr>
            </a:p>
            <a:p>
              <a:pPr lvl="0"/>
              <a:r>
                <a:rPr lang="en-US" sz="1867" dirty="0">
                  <a:solidFill>
                    <a:srgbClr val="131F33"/>
                  </a:solidFill>
                  <a:latin typeface="Georgia" charset="0"/>
                  <a:cs typeface="Georgia" charset="0"/>
                </a:rPr>
                <a:t>Before the prediction:</a:t>
              </a:r>
            </a:p>
            <a:p>
              <a:pPr marL="457200" lvl="0" indent="-457200">
                <a:buFont typeface="+mj-lt"/>
                <a:buAutoNum type="arabicPeriod"/>
              </a:pPr>
              <a:r>
                <a:rPr lang="en-US" sz="1867" dirty="0">
                  <a:solidFill>
                    <a:srgbClr val="131F33"/>
                  </a:solidFill>
                  <a:latin typeface="Georgia" charset="0"/>
                  <a:cs typeface="Georgia" charset="0"/>
                </a:rPr>
                <a:t>Preprocess the data into the table format from earlier</a:t>
              </a:r>
            </a:p>
            <a:p>
              <a:pPr marL="457200" lvl="0" indent="-457200">
                <a:buFont typeface="+mj-lt"/>
                <a:buAutoNum type="arabicPeriod"/>
              </a:pPr>
              <a:r>
                <a:rPr lang="en-US" sz="1867" dirty="0">
                  <a:solidFill>
                    <a:srgbClr val="131F33"/>
                  </a:solidFill>
                  <a:latin typeface="Georgia" charset="0"/>
                  <a:cs typeface="Georgia" charset="0"/>
                </a:rPr>
                <a:t>Split the data set with 67% for training set and 33% for test set</a:t>
              </a:r>
            </a:p>
            <a:p>
              <a:pPr marL="457200" lvl="0" indent="-457200">
                <a:buFont typeface="+mj-lt"/>
                <a:buAutoNum type="arabicPeriod"/>
              </a:pPr>
              <a:r>
                <a:rPr lang="en-US" sz="1867" dirty="0">
                  <a:solidFill>
                    <a:srgbClr val="131F33"/>
                  </a:solidFill>
                  <a:latin typeface="Georgia" charset="0"/>
                  <a:cs typeface="Georgia" charset="0"/>
                </a:rPr>
                <a:t>Separate data by classes to calculate the statistics for each class</a:t>
              </a:r>
            </a:p>
            <a:p>
              <a:pPr marL="457200" lvl="0" indent="-457200">
                <a:buFont typeface="+mj-lt"/>
                <a:buAutoNum type="arabicPeriod"/>
              </a:pPr>
              <a:r>
                <a:rPr lang="en-US" sz="1867" dirty="0">
                  <a:solidFill>
                    <a:srgbClr val="131F33"/>
                  </a:solidFill>
                  <a:latin typeface="Georgia" charset="0"/>
                  <a:cs typeface="Georgia" charset="0"/>
                </a:rPr>
                <a:t>Calculate the mean</a:t>
              </a:r>
            </a:p>
            <a:p>
              <a:pPr marL="457200" lvl="0" indent="-457200">
                <a:buFont typeface="+mj-lt"/>
                <a:buAutoNum type="arabicPeriod"/>
              </a:pPr>
              <a:r>
                <a:rPr lang="en-US" sz="1867" dirty="0">
                  <a:solidFill>
                    <a:srgbClr val="131F33"/>
                  </a:solidFill>
                  <a:latin typeface="Georgia" charset="0"/>
                  <a:cs typeface="Georgia" charset="0"/>
                </a:rPr>
                <a:t>Calculate the standard deviation</a:t>
              </a:r>
            </a:p>
            <a:p>
              <a:pPr marL="457200" lvl="0" indent="-457200">
                <a:buFont typeface="+mj-lt"/>
                <a:buAutoNum type="arabicPeriod"/>
              </a:pPr>
              <a:r>
                <a:rPr lang="en-US" sz="1867" dirty="0">
                  <a:solidFill>
                    <a:srgbClr val="131F33"/>
                  </a:solidFill>
                  <a:latin typeface="Georgia" charset="0"/>
                  <a:cs typeface="Georgia" charset="0"/>
                </a:rPr>
                <a:t>Collect the values</a:t>
              </a:r>
            </a:p>
            <a:p>
              <a:pPr marL="457200" lvl="0" indent="-457200">
                <a:buFont typeface="+mj-lt"/>
                <a:buAutoNum type="arabicPeriod"/>
              </a:pPr>
              <a:endParaRPr lang="en-US" sz="1867" dirty="0">
                <a:solidFill>
                  <a:srgbClr val="131F33"/>
                </a:solidFill>
                <a:latin typeface="Georgia" charset="0"/>
                <a:cs typeface="Georgia" charset="0"/>
              </a:endParaRPr>
            </a:p>
            <a:p>
              <a:pPr lvl="0"/>
              <a:r>
                <a:rPr lang="en-US" sz="1867" dirty="0">
                  <a:solidFill>
                    <a:srgbClr val="131F33"/>
                  </a:solidFill>
                  <a:latin typeface="Georgia" charset="0"/>
                  <a:cs typeface="Georgia" charset="0"/>
                </a:rPr>
                <a:t>After the prediction:</a:t>
              </a:r>
            </a:p>
            <a:p>
              <a:pPr marL="457200" lvl="0" indent="-457200">
                <a:buFont typeface="+mj-lt"/>
                <a:buAutoNum type="arabicPeriod"/>
              </a:pPr>
              <a:r>
                <a:rPr lang="en-US" sz="1867" dirty="0">
                  <a:solidFill>
                    <a:srgbClr val="131F33"/>
                  </a:solidFill>
                  <a:latin typeface="Georgia" charset="0"/>
                  <a:cs typeface="Georgia" charset="0"/>
                </a:rPr>
                <a:t>Calculate probabilities using the equation on last slide</a:t>
              </a:r>
            </a:p>
            <a:p>
              <a:pPr marL="457200" lvl="0" indent="-457200">
                <a:buFont typeface="+mj-lt"/>
                <a:buAutoNum type="arabicPeriod"/>
              </a:pPr>
              <a:r>
                <a:rPr lang="en-US" sz="1867" dirty="0">
                  <a:solidFill>
                    <a:srgbClr val="131F33"/>
                  </a:solidFill>
                  <a:latin typeface="Georgia" charset="0"/>
                  <a:cs typeface="Georgia" charset="0"/>
                </a:rPr>
                <a:t>Summarize all the probabilities for each class</a:t>
              </a:r>
            </a:p>
            <a:p>
              <a:pPr marL="457200" lvl="0" indent="-457200">
                <a:buFont typeface="+mj-lt"/>
                <a:buAutoNum type="arabicPeriod"/>
              </a:pPr>
              <a:r>
                <a:rPr lang="en-US" sz="1867" dirty="0">
                  <a:solidFill>
                    <a:srgbClr val="131F33"/>
                  </a:solidFill>
                  <a:latin typeface="Georgia" charset="0"/>
                  <a:cs typeface="Georgia" charset="0"/>
                </a:rPr>
                <a:t>Make a prediction based on the best probability</a:t>
              </a:r>
            </a:p>
            <a:p>
              <a:pPr marL="457200" lvl="0" indent="-457200">
                <a:buFont typeface="+mj-lt"/>
                <a:buAutoNum type="arabicPeriod"/>
              </a:pPr>
              <a:r>
                <a:rPr lang="en-US" sz="1867" dirty="0">
                  <a:solidFill>
                    <a:srgbClr val="131F33"/>
                  </a:solidFill>
                  <a:latin typeface="Georgia" charset="0"/>
                  <a:cs typeface="Georgia" charset="0"/>
                </a:rPr>
                <a:t>Test the probabilities with the actual values</a:t>
              </a:r>
            </a:p>
            <a:p>
              <a:pPr marL="457200" lvl="0" indent="-457200">
                <a:buFont typeface="+mj-lt"/>
                <a:buAutoNum type="arabicPeriod"/>
              </a:pPr>
              <a:r>
                <a:rPr lang="en-US" sz="1867" dirty="0">
                  <a:solidFill>
                    <a:srgbClr val="131F33"/>
                  </a:solidFill>
                  <a:latin typeface="Georgia" charset="0"/>
                  <a:cs typeface="Georgia" charset="0"/>
                </a:rPr>
                <a:t>Get the accuracy as a percentage</a:t>
              </a:r>
            </a:p>
            <a:p>
              <a:pPr marL="457200" lvl="0" indent="-457200">
                <a:buFont typeface="+mj-lt"/>
                <a:buAutoNum type="arabicPeriod"/>
              </a:pPr>
              <a:endParaRPr lang="en-US" sz="1867" dirty="0">
                <a:solidFill>
                  <a:srgbClr val="131F33"/>
                </a:solidFill>
                <a:latin typeface="Georgia" charset="0"/>
                <a:cs typeface="Georgia" charset="0"/>
              </a:endParaRPr>
            </a:p>
            <a:p>
              <a:r>
                <a:rPr lang="en-GB" sz="2000" b="1" u="sng" dirty="0">
                  <a:solidFill>
                    <a:srgbClr val="EF5023"/>
                  </a:solidFill>
                </a:rPr>
                <a:t>RESULTS</a:t>
              </a:r>
              <a:endParaRPr lang="en-GB" sz="2000" b="1" dirty="0">
                <a:solidFill>
                  <a:srgbClr val="EF5023"/>
                </a:solidFill>
              </a:endParaRPr>
            </a:p>
            <a:p>
              <a:pPr lvl="0"/>
              <a:endParaRPr lang="en-US" sz="1867" dirty="0">
                <a:solidFill>
                  <a:srgbClr val="131F33"/>
                </a:solidFill>
                <a:latin typeface="Georgia" charset="0"/>
                <a:cs typeface="Georgia" charset="0"/>
              </a:endParaRPr>
            </a:p>
            <a:p>
              <a:pPr lvl="0"/>
              <a:r>
                <a:rPr lang="en-US" sz="1867" dirty="0">
                  <a:solidFill>
                    <a:srgbClr val="131F33"/>
                  </a:solidFill>
                  <a:latin typeface="Georgia" charset="0"/>
                  <a:cs typeface="Georgia" charset="0"/>
                </a:rPr>
                <a:t>We had achieved a accuracy rate of 67.55% accuracy with Naïve Bayes. But since SVM was not working properly to display a proper accuracy rate due to not being implemented properly upon the time of this poster being made. </a:t>
              </a:r>
            </a:p>
            <a:p>
              <a:pPr lvl="0"/>
              <a:endParaRPr lang="en-US" sz="1867" dirty="0">
                <a:solidFill>
                  <a:srgbClr val="131F33"/>
                </a:solidFill>
                <a:latin typeface="Georgia" charset="0"/>
                <a:cs typeface="Georgia" charset="0"/>
              </a:endParaRPr>
            </a:p>
            <a:p>
              <a:pPr lvl="0"/>
              <a:endParaRPr lang="en-US" sz="1867" dirty="0">
                <a:solidFill>
                  <a:srgbClr val="131F33"/>
                </a:solidFill>
                <a:latin typeface="Georgia" charset="0"/>
                <a:cs typeface="Georgia" charset="0"/>
              </a:endParaRPr>
            </a:p>
            <a:p>
              <a:pPr lvl="0"/>
              <a:endParaRPr lang="en-US" sz="1867" dirty="0">
                <a:solidFill>
                  <a:srgbClr val="131F33"/>
                </a:solidFill>
                <a:latin typeface="Georgia" charset="0"/>
                <a:cs typeface="Georgia" charset="0"/>
              </a:endParaRPr>
            </a:p>
            <a:p>
              <a:pPr lvl="0"/>
              <a:endParaRPr lang="en-US" sz="1867" dirty="0">
                <a:solidFill>
                  <a:srgbClr val="131F33"/>
                </a:solidFill>
                <a:latin typeface="Georgia" charset="0"/>
                <a:cs typeface="Georgia" charset="0"/>
              </a:endParaRPr>
            </a:p>
            <a:p>
              <a:pPr>
                <a:spcBef>
                  <a:spcPct val="50000"/>
                </a:spcBef>
              </a:pPr>
              <a:endParaRPr lang="en-US" sz="2667" b="1" dirty="0">
                <a:solidFill>
                  <a:srgbClr val="CC3300"/>
                </a:solidFill>
              </a:endParaRPr>
            </a:p>
          </p:txBody>
        </p:sp>
        <p:sp>
          <p:nvSpPr>
            <p:cNvPr id="14344" name="Rectangle 52"/>
            <p:cNvSpPr>
              <a:spLocks noChangeArrowheads="1"/>
            </p:cNvSpPr>
            <p:nvPr/>
          </p:nvSpPr>
          <p:spPr bwMode="auto">
            <a:xfrm>
              <a:off x="23774400" y="3454400"/>
              <a:ext cx="6553200" cy="81280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DISCUSSION </a:t>
              </a:r>
            </a:p>
            <a:p>
              <a:endParaRPr lang="en-US" sz="1867" dirty="0"/>
            </a:p>
            <a:p>
              <a:r>
                <a:rPr lang="en-US" sz="1867" b="1" dirty="0">
                  <a:latin typeface="Georgia" charset="0"/>
                  <a:cs typeface="Georgia" charset="0"/>
                </a:rPr>
                <a:t>Limitations:</a:t>
              </a:r>
            </a:p>
            <a:p>
              <a:endParaRPr lang="en-US" sz="1867" b="1" dirty="0">
                <a:latin typeface="Georgia" charset="0"/>
                <a:cs typeface="Georgia" charset="0"/>
              </a:endParaRPr>
            </a:p>
            <a:p>
              <a:r>
                <a:rPr lang="en-US" sz="1867" dirty="0">
                  <a:latin typeface="Georgia" charset="0"/>
                  <a:cs typeface="Georgia" charset="0"/>
                </a:rPr>
                <a:t>One of the biggest limitations was sarcasm, there was not a good method to detect sarcasm in any libraries or any algorithms that could pick it up. We did try to identify both negative and positive words in a tweet but it doesn’t really fix the problem of trying to detect sarcasm. </a:t>
              </a:r>
            </a:p>
            <a:p>
              <a:r>
                <a:rPr lang="en-US" sz="1867" dirty="0">
                  <a:latin typeface="Georgia" charset="0"/>
                  <a:cs typeface="Georgia" charset="0"/>
                </a:rPr>
                <a:t>Another limitation we had was the amount of data we could get, the API we used only gave us a 100 tweets and in order to get a years worth of tweets, we have to pay for that and it is very expensive.</a:t>
              </a:r>
            </a:p>
            <a:p>
              <a:endParaRPr lang="en-US" sz="1867" dirty="0">
                <a:latin typeface="Georgia" charset="0"/>
              </a:endParaRPr>
            </a:p>
            <a:p>
              <a:endParaRPr lang="en-US" sz="1867" dirty="0"/>
            </a:p>
          </p:txBody>
        </p:sp>
        <p:sp>
          <p:nvSpPr>
            <p:cNvPr id="14346" name="Rectangle 34"/>
            <p:cNvSpPr>
              <a:spLocks noChangeArrowheads="1"/>
            </p:cNvSpPr>
            <p:nvPr/>
          </p:nvSpPr>
          <p:spPr bwMode="auto">
            <a:xfrm>
              <a:off x="23764875" y="12039600"/>
              <a:ext cx="6553200" cy="60960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40000" tIns="240000" rIns="240000" bIns="240000"/>
            <a:lstStyle/>
            <a:p>
              <a:pPr>
                <a:spcBef>
                  <a:spcPct val="50000"/>
                </a:spcBef>
              </a:pPr>
              <a:r>
                <a:rPr lang="en-GB" sz="2667" b="1" u="sng" dirty="0">
                  <a:solidFill>
                    <a:srgbClr val="EF5023"/>
                  </a:solidFill>
                </a:rPr>
                <a:t>CONCLUSIONS</a:t>
              </a:r>
            </a:p>
            <a:p>
              <a:endParaRPr lang="en-US" sz="1867" dirty="0"/>
            </a:p>
            <a:p>
              <a:r>
                <a:rPr lang="en-US" sz="1867" dirty="0">
                  <a:latin typeface="Georgia" charset="0"/>
                  <a:cs typeface="Georgia" charset="0"/>
                </a:rPr>
                <a:t>In conclusion, we were able to predict the sentiment at a rate of 67.55% with Naïve Bayes but not with SVMs and hopefully in the future, we can fix the SVM and compare that to Naïve Bayes and see which model can predict the sentiment better. Another future work is that we can implement bigrams, bigrams are a pair of consecutive written units such as letters, syllables, or words.</a:t>
              </a:r>
            </a:p>
            <a:p>
              <a:r>
                <a:rPr lang="en-US" sz="1867" dirty="0">
                  <a:latin typeface="Georgia" charset="0"/>
                  <a:cs typeface="Georgia" charset="0"/>
                </a:rPr>
                <a:t>Bigrams would help pick up sarcasm and would help improve accuracy rate of the program. Another future work is to implement Bernoulli Naïve Bayes which would work better since we dropped </a:t>
              </a:r>
              <a:r>
                <a:rPr lang="en-US" sz="1867">
                  <a:latin typeface="Georgia" charset="0"/>
                  <a:cs typeface="Georgia" charset="0"/>
                </a:rPr>
                <a:t>neutral sentiment. </a:t>
              </a:r>
              <a:endParaRPr lang="en-US" sz="1867" dirty="0">
                <a:latin typeface="Georgia" charset="0"/>
                <a:cs typeface="Georgia" charset="0"/>
              </a:endParaRPr>
            </a:p>
            <a:p>
              <a:endParaRPr lang="en-US" sz="1867" dirty="0">
                <a:latin typeface="Georgia" charset="0"/>
                <a:cs typeface="Georgia" charset="0"/>
              </a:endParaRPr>
            </a:p>
            <a:p>
              <a:endParaRPr lang="en-US" sz="1867" dirty="0">
                <a:latin typeface="Georgia" charset="0"/>
                <a:cs typeface="Georgia" charset="0"/>
              </a:endParaRPr>
            </a:p>
          </p:txBody>
        </p:sp>
        <p:sp>
          <p:nvSpPr>
            <p:cNvPr id="14351" name="Text Box 17"/>
            <p:cNvSpPr txBox="1">
              <a:spLocks noChangeArrowheads="1"/>
            </p:cNvSpPr>
            <p:nvPr/>
          </p:nvSpPr>
          <p:spPr bwMode="auto">
            <a:xfrm>
              <a:off x="11074400" y="14986359"/>
              <a:ext cx="2336800" cy="4474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20000" tIns="120000" rIns="120000" bIns="12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algn="r" eaLnBrk="1" hangingPunct="1"/>
              <a:r>
                <a:rPr lang="en-AU" sz="1333" i="1" dirty="0"/>
                <a:t>The math behind </a:t>
              </a:r>
              <a:r>
                <a:rPr lang="en-AU" sz="1333" i="1" dirty="0" err="1"/>
                <a:t>Naives</a:t>
              </a:r>
              <a:r>
                <a:rPr lang="en-AU" sz="1333" i="1" dirty="0"/>
                <a:t> Bayes </a:t>
              </a:r>
            </a:p>
          </p:txBody>
        </p:sp>
        <p:sp>
          <p:nvSpPr>
            <p:cNvPr id="14356" name="Text Box 22"/>
            <p:cNvSpPr txBox="1">
              <a:spLocks noChangeArrowheads="1"/>
            </p:cNvSpPr>
            <p:nvPr/>
          </p:nvSpPr>
          <p:spPr bwMode="auto">
            <a:xfrm>
              <a:off x="9964209" y="12799087"/>
              <a:ext cx="2336800" cy="14730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20000" tIns="120000" rIns="120000" bIns="12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1333" i="1" dirty="0"/>
                <a:t>This the example table, this table shows what keywords popped up in the POTUS and what the overall sentiment was from other twitter users. 1 = positive, 0 = negative</a:t>
              </a:r>
            </a:p>
          </p:txBody>
        </p:sp>
        <p:sp>
          <p:nvSpPr>
            <p:cNvPr id="5" name="Rectangle 4">
              <a:extLst>
                <a:ext uri="{FF2B5EF4-FFF2-40B4-BE49-F238E27FC236}">
                  <a16:creationId xmlns:a16="http://schemas.microsoft.com/office/drawing/2014/main" id="{C14D77C9-19D3-4ACB-BAF0-422A64717911}"/>
                </a:ext>
              </a:extLst>
            </p:cNvPr>
            <p:cNvSpPr/>
            <p:nvPr/>
          </p:nvSpPr>
          <p:spPr>
            <a:xfrm>
              <a:off x="1828800" y="2472268"/>
              <a:ext cx="29260800" cy="524933"/>
            </a:xfrm>
            <a:prstGeom prst="rect">
              <a:avLst/>
            </a:prstGeom>
            <a:solidFill>
              <a:srgbClr val="EF5023"/>
            </a:solidFill>
            <a:ln>
              <a:solidFill>
                <a:srgbClr val="EF502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4095"/>
            </a:p>
          </p:txBody>
        </p:sp>
      </p:grpSp>
      <p:pic>
        <p:nvPicPr>
          <p:cNvPr id="1028" name="Picture 4" descr="https://northcentralus1-mediap.svc.ms/transform/thumbnail?provider=spo&amp;inputFormat=png&amp;cs=fFNQTw&amp;docid=https%3A%2F%2Futrgv.sharepoint.com%3A443%2F_api%2Fv2.0%2Fdrives%2Fb!ugMUeFyrOEWfspSigu6Cz8F74lvajgBEodEPSWGSQp5CkDTgZVBZS40qHY1Ht2lr%2Fitems%2F01DZCUNZAQRUAW5HHGHZA2M27FGUJURHJC%3Fversion%3DPublished&amp;access_token=eyJ0eXAiOiJKV1QiLCJhbGciOiJub25lIn0.eyJhdWQiOiIwMDAwMDAwMy0wMDAwLTBmZjEtY2UwMC0wMDAwMDAwMDAwMDAvdXRyZ3Yuc2hhcmVwb2ludC5jb21AOTkwNDM2YTYtODdkZi00OTFjLTkxMjQtOWFmYTkxZjg4ODI3IiwiaXNzIjoiMDAwMDAwMDMtMDAwMC0wZmYxLWNlMDAtMDAwMDAwMDAwMDAwIiwibmJmIjoiMTU1MTkzNzkxMiIsImV4cCI6IjE1NTE5NTk1MTIiLCJlbmRwb2ludHVybCI6ImFsYkNTbXRFNnRCNURWaDdoRmlpZ3QvTi9DdVlRanlDOFZoSE9HVWxpYmM9IiwiZW5kcG9pbnR1cmxMZW5ndGgiOiIxMTIiLCJpc2xvb3BiYWNrIjoiVHJ1ZSIsImNpZCI6Ik1qRTRaV00yT1dVdE1qQTNOQzA0TURBd0xUQTRaVGN0TlRZd01EQTBaREV6WWpBMyIsInZlciI6Imhhc2hlZHByb29mdG9rZW4iLCJzaXRlaWQiOiJOemd4TkRBelltRXRZV0kxWXkwME5UTTRMVGxtWWpJdE9UUmhNamd5WldVNE1tTm0iLCJuYW1laWQiOiIwIy5mfG1lbWJlcnNoaXB8ZW1tZXR0LnRvbWFpQHV0cmd2LmVkdSIsIm5paSI6Im1pY3Jvc29mdC5zaGFyZXBvaW50IiwiaXN1c2VyIjoidHJ1ZSIsImNhY2hla2V5IjoiMGguZnxtZW1iZXJzaGlwfDEwMDMzZmZmOTAyMGNhMjBAbGl2ZS5jb20iLCJ0dCI6IjAiLCJ1c2VQZXJzaXN0ZW50Q29va2llIjoiMiJ9.L0d5YytwMndzdmNQc3NIdlZjejNvZ1gyM0lVZUlFQlFheUU2V2pteEVIRT0&amp;encodeFailures=1&amp;width=1408&amp;height=834&amp;srcWidth=&amp;srcHeight=">
            <a:extLst>
              <a:ext uri="{FF2B5EF4-FFF2-40B4-BE49-F238E27FC236}">
                <a16:creationId xmlns:a16="http://schemas.microsoft.com/office/drawing/2014/main" id="{24B173BC-C796-487F-95F4-40D38DC5BD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0" y="148168"/>
            <a:ext cx="8940800" cy="20955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lh6.googleusercontent.com/M2XwHlQhH4MTz2ZO_URjdYXMFmlVG3f_XbMxmCk_3b5WxAfDqFoNZV6cCJVf1O6avRM-XuW_PzM6x9Z6kmdq1MV9j1gK0BneRlC-TxFnbA0-vA1lWMIeVkDD_IJ1IzNkchJHkQ_kd5Y">
            <a:extLst>
              <a:ext uri="{FF2B5EF4-FFF2-40B4-BE49-F238E27FC236}">
                <a16:creationId xmlns:a16="http://schemas.microsoft.com/office/drawing/2014/main" id="{61AEBD29-953A-4F05-A267-7BA0C31EE1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4387" y="10364601"/>
            <a:ext cx="7165031" cy="1321329"/>
          </a:xfrm>
          <a:prstGeom prst="rect">
            <a:avLst/>
          </a:prstGeom>
          <a:noFill/>
          <a:extLst>
            <a:ext uri="{909E8E84-426E-40DD-AFC4-6F175D3DCCD1}">
              <a14:hiddenFill xmlns:a14="http://schemas.microsoft.com/office/drawing/2010/main">
                <a:solidFill>
                  <a:srgbClr val="FFFFFF"/>
                </a:solidFill>
              </a14:hiddenFill>
            </a:ext>
          </a:extLst>
        </p:spPr>
      </p:pic>
      <p:sp>
        <p:nvSpPr>
          <p:cNvPr id="24" name="Text Box 22">
            <a:extLst>
              <a:ext uri="{FF2B5EF4-FFF2-40B4-BE49-F238E27FC236}">
                <a16:creationId xmlns:a16="http://schemas.microsoft.com/office/drawing/2014/main" id="{2B7E9C6E-DB3D-4B8A-A01F-434F6D3BD220}"/>
              </a:ext>
            </a:extLst>
          </p:cNvPr>
          <p:cNvSpPr txBox="1">
            <a:spLocks noChangeArrowheads="1"/>
          </p:cNvSpPr>
          <p:nvPr/>
        </p:nvSpPr>
        <p:spPr bwMode="auto">
          <a:xfrm>
            <a:off x="8669071" y="11982264"/>
            <a:ext cx="2628900" cy="12679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120000" tIns="120000" rIns="120000" bIns="12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1333" i="1" dirty="0"/>
              <a:t>Above here the picture is the how the one-hot encoded file looks like. The 0 is negative sentiment and the 1 is positive sentiment</a:t>
            </a:r>
            <a:endParaRPr lang="en-AU" sz="1333" i="1" dirty="0"/>
          </a:p>
        </p:txBody>
      </p:sp>
      <p:pic>
        <p:nvPicPr>
          <p:cNvPr id="7" name="Picture 6">
            <a:extLst>
              <a:ext uri="{FF2B5EF4-FFF2-40B4-BE49-F238E27FC236}">
                <a16:creationId xmlns:a16="http://schemas.microsoft.com/office/drawing/2014/main" id="{56870FEE-FDA2-4F41-8B19-1E399712307D}"/>
              </a:ext>
            </a:extLst>
          </p:cNvPr>
          <p:cNvPicPr>
            <a:picLocks noChangeAspect="1"/>
          </p:cNvPicPr>
          <p:nvPr/>
        </p:nvPicPr>
        <p:blipFill>
          <a:blip r:embed="rId4"/>
          <a:stretch>
            <a:fillRect/>
          </a:stretch>
        </p:blipFill>
        <p:spPr>
          <a:xfrm>
            <a:off x="8676158" y="13582696"/>
            <a:ext cx="7163259" cy="2117709"/>
          </a:xfrm>
          <a:prstGeom prst="rect">
            <a:avLst/>
          </a:prstGeom>
        </p:spPr>
      </p:pic>
      <p:pic>
        <p:nvPicPr>
          <p:cNvPr id="1030" name="Picture 6" descr="https://lh5.googleusercontent.com/dD_e-NtQMqxRjq-HU1pYvYL77Ozsnn3NvL_D0k3LSHMLMwxM1TwU15sE6Z5daxGOIbxX-aQEMdfcnGP0-mPAAvP_QmM6l2puEN4xeuTVL8WptpW_LTD2AWGWEKgFbe7y92cLzHT7inw">
            <a:extLst>
              <a:ext uri="{FF2B5EF4-FFF2-40B4-BE49-F238E27FC236}">
                <a16:creationId xmlns:a16="http://schemas.microsoft.com/office/drawing/2014/main" id="{EBCFAAE7-EFF9-4F1B-BD60-6A9AA5B26D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67800" y="18417930"/>
            <a:ext cx="4572000" cy="9194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Custom 3">
      <a:dk1>
        <a:srgbClr val="131F33"/>
      </a:dk1>
      <a:lt1>
        <a:srgbClr val="FFFFFF"/>
      </a:lt1>
      <a:dk2>
        <a:srgbClr val="DC4D3A"/>
      </a:dk2>
      <a:lt2>
        <a:srgbClr val="FAFAFA"/>
      </a:lt2>
      <a:accent1>
        <a:srgbClr val="131F33"/>
      </a:accent1>
      <a:accent2>
        <a:srgbClr val="DB4C3A"/>
      </a:accent2>
      <a:accent3>
        <a:srgbClr val="555555"/>
      </a:accent3>
      <a:accent4>
        <a:srgbClr val="888888"/>
      </a:accent4>
      <a:accent5>
        <a:srgbClr val="3D64A7"/>
      </a:accent5>
      <a:accent6>
        <a:srgbClr val="B23E2F"/>
      </a:accent6>
      <a:hlink>
        <a:srgbClr val="666666"/>
      </a:hlink>
      <a:folHlink>
        <a:srgbClr val="AAAAA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410CA1B-542D-3244-B814-5E899E0E5892}" vid="{0D1DA440-3E1F-1243-A175-747014F56C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Research_poster_template</Template>
  <TotalTime>523</TotalTime>
  <Words>624</Words>
  <Application>Microsoft Office PowerPoint</Application>
  <PresentationFormat>Custom</PresentationFormat>
  <Paragraphs>73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Arial Black</vt:lpstr>
      <vt:lpstr>Calibri</vt:lpstr>
      <vt:lpstr>Georgia</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Emmett Tomai</dc:creator>
  <cp:keywords/>
  <dc:description/>
  <cp:lastModifiedBy>Austin Karingada</cp:lastModifiedBy>
  <cp:revision>28</cp:revision>
  <cp:lastPrinted>2009-06-18T18:06:01Z</cp:lastPrinted>
  <dcterms:created xsi:type="dcterms:W3CDTF">2019-03-07T05:35:51Z</dcterms:created>
  <dcterms:modified xsi:type="dcterms:W3CDTF">2019-05-06T06:47:42Z</dcterms:modified>
  <cp:category/>
</cp:coreProperties>
</file>