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1945600" cy="32918400"/>
  <p:notesSz cx="6858000" cy="9144000"/>
  <p:defaultTextStyle>
    <a:defPPr>
      <a:defRPr lang="en-US"/>
    </a:defPPr>
    <a:lvl1pPr algn="l" rtl="0" eaLnBrk="0" fontAlgn="base" hangingPunct="0">
      <a:spcBef>
        <a:spcPct val="0"/>
      </a:spcBef>
      <a:spcAft>
        <a:spcPct val="0"/>
      </a:spcAft>
      <a:defRPr sz="2071" kern="1200">
        <a:solidFill>
          <a:schemeClr val="tx1"/>
        </a:solidFill>
        <a:latin typeface="Times" pitchFamily="-112" charset="0"/>
        <a:ea typeface="+mn-ea"/>
        <a:cs typeface="+mn-cs"/>
      </a:defRPr>
    </a:lvl1pPr>
    <a:lvl2pPr marL="391839" algn="l" rtl="0" eaLnBrk="0" fontAlgn="base" hangingPunct="0">
      <a:spcBef>
        <a:spcPct val="0"/>
      </a:spcBef>
      <a:spcAft>
        <a:spcPct val="0"/>
      </a:spcAft>
      <a:defRPr sz="2071" kern="1200">
        <a:solidFill>
          <a:schemeClr val="tx1"/>
        </a:solidFill>
        <a:latin typeface="Times" pitchFamily="-112" charset="0"/>
        <a:ea typeface="+mn-ea"/>
        <a:cs typeface="+mn-cs"/>
      </a:defRPr>
    </a:lvl2pPr>
    <a:lvl3pPr marL="783677" algn="l" rtl="0" eaLnBrk="0" fontAlgn="base" hangingPunct="0">
      <a:spcBef>
        <a:spcPct val="0"/>
      </a:spcBef>
      <a:spcAft>
        <a:spcPct val="0"/>
      </a:spcAft>
      <a:defRPr sz="2071" kern="1200">
        <a:solidFill>
          <a:schemeClr val="tx1"/>
        </a:solidFill>
        <a:latin typeface="Times" pitchFamily="-112" charset="0"/>
        <a:ea typeface="+mn-ea"/>
        <a:cs typeface="+mn-cs"/>
      </a:defRPr>
    </a:lvl3pPr>
    <a:lvl4pPr marL="1175516" algn="l" rtl="0" eaLnBrk="0" fontAlgn="base" hangingPunct="0">
      <a:spcBef>
        <a:spcPct val="0"/>
      </a:spcBef>
      <a:spcAft>
        <a:spcPct val="0"/>
      </a:spcAft>
      <a:defRPr sz="2071" kern="1200">
        <a:solidFill>
          <a:schemeClr val="tx1"/>
        </a:solidFill>
        <a:latin typeface="Times" pitchFamily="-112" charset="0"/>
        <a:ea typeface="+mn-ea"/>
        <a:cs typeface="+mn-cs"/>
      </a:defRPr>
    </a:lvl4pPr>
    <a:lvl5pPr marL="1567355" algn="l" rtl="0" eaLnBrk="0" fontAlgn="base" hangingPunct="0">
      <a:spcBef>
        <a:spcPct val="0"/>
      </a:spcBef>
      <a:spcAft>
        <a:spcPct val="0"/>
      </a:spcAft>
      <a:defRPr sz="2071" kern="1200">
        <a:solidFill>
          <a:schemeClr val="tx1"/>
        </a:solidFill>
        <a:latin typeface="Times" pitchFamily="-112" charset="0"/>
        <a:ea typeface="+mn-ea"/>
        <a:cs typeface="+mn-cs"/>
      </a:defRPr>
    </a:lvl5pPr>
    <a:lvl6pPr marL="1959193" algn="l" defTabSz="391839" rtl="0" eaLnBrk="1" latinLnBrk="0" hangingPunct="1">
      <a:defRPr sz="2071" kern="1200">
        <a:solidFill>
          <a:schemeClr val="tx1"/>
        </a:solidFill>
        <a:latin typeface="Times" pitchFamily="-112" charset="0"/>
        <a:ea typeface="+mn-ea"/>
        <a:cs typeface="+mn-cs"/>
      </a:defRPr>
    </a:lvl6pPr>
    <a:lvl7pPr marL="2351032" algn="l" defTabSz="391839" rtl="0" eaLnBrk="1" latinLnBrk="0" hangingPunct="1">
      <a:defRPr sz="2071" kern="1200">
        <a:solidFill>
          <a:schemeClr val="tx1"/>
        </a:solidFill>
        <a:latin typeface="Times" pitchFamily="-112" charset="0"/>
        <a:ea typeface="+mn-ea"/>
        <a:cs typeface="+mn-cs"/>
      </a:defRPr>
    </a:lvl7pPr>
    <a:lvl8pPr marL="2742871" algn="l" defTabSz="391839" rtl="0" eaLnBrk="1" latinLnBrk="0" hangingPunct="1">
      <a:defRPr sz="2071" kern="1200">
        <a:solidFill>
          <a:schemeClr val="tx1"/>
        </a:solidFill>
        <a:latin typeface="Times" pitchFamily="-112" charset="0"/>
        <a:ea typeface="+mn-ea"/>
        <a:cs typeface="+mn-cs"/>
      </a:defRPr>
    </a:lvl8pPr>
    <a:lvl9pPr marL="3134710" algn="l" defTabSz="391839" rtl="0" eaLnBrk="1" latinLnBrk="0" hangingPunct="1">
      <a:defRPr sz="2071" kern="1200">
        <a:solidFill>
          <a:schemeClr val="tx1"/>
        </a:solidFill>
        <a:latin typeface="Times" pitchFamily="-112"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670608"/>
    <a:srgbClr val="9B2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89383" autoAdjust="0"/>
  </p:normalViewPr>
  <p:slideViewPr>
    <p:cSldViewPr>
      <p:cViewPr varScale="1">
        <p:scale>
          <a:sx n="34" d="100"/>
          <a:sy n="34" d="100"/>
        </p:scale>
        <p:origin x="4008" y="180"/>
      </p:cViewPr>
      <p:guideLst>
        <p:guide orient="horz" pos="10368"/>
        <p:guide pos="6912"/>
      </p:guideLst>
    </p:cSldViewPr>
  </p:slideViewPr>
  <p:outlineViewPr>
    <p:cViewPr>
      <p:scale>
        <a:sx n="100" d="100"/>
        <a:sy n="10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2286000" y="685800"/>
            <a:ext cx="2286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42821FC-91A3-8845-AD93-5B9BEE278C14}" type="slidenum">
              <a:rPr lang="en-US"/>
              <a:pPr>
                <a:defRPr/>
              </a:pPr>
              <a:t>‹#›</a:t>
            </a:fld>
            <a:endParaRPr lang="en-US"/>
          </a:p>
        </p:txBody>
      </p:sp>
    </p:spTree>
    <p:extLst>
      <p:ext uri="{BB962C8B-B14F-4D97-AF65-F5344CB8AC3E}">
        <p14:creationId xmlns:p14="http://schemas.microsoft.com/office/powerpoint/2010/main" val="3231222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pitchFamily="-112" charset="0"/>
        <a:ea typeface="ＭＳ Ｐゴシック" pitchFamily="-112" charset="-128"/>
        <a:cs typeface="ＭＳ Ｐゴシック" pitchFamily="-112" charset="-128"/>
      </a:defRPr>
    </a:lvl1pPr>
    <a:lvl2pPr marL="391839" algn="l" rtl="0" eaLnBrk="0" fontAlgn="base" hangingPunct="0">
      <a:spcBef>
        <a:spcPct val="30000"/>
      </a:spcBef>
      <a:spcAft>
        <a:spcPct val="0"/>
      </a:spcAft>
      <a:defRPr sz="1000" kern="1200">
        <a:solidFill>
          <a:schemeClr val="tx1"/>
        </a:solidFill>
        <a:latin typeface="Times" pitchFamily="-112" charset="0"/>
        <a:ea typeface="ＭＳ Ｐゴシック" pitchFamily="-112" charset="-128"/>
        <a:cs typeface="+mn-cs"/>
      </a:defRPr>
    </a:lvl2pPr>
    <a:lvl3pPr marL="783677" algn="l" rtl="0" eaLnBrk="0" fontAlgn="base" hangingPunct="0">
      <a:spcBef>
        <a:spcPct val="30000"/>
      </a:spcBef>
      <a:spcAft>
        <a:spcPct val="0"/>
      </a:spcAft>
      <a:defRPr sz="1000" kern="1200">
        <a:solidFill>
          <a:schemeClr val="tx1"/>
        </a:solidFill>
        <a:latin typeface="Times" pitchFamily="-112" charset="0"/>
        <a:ea typeface="ＭＳ Ｐゴシック" pitchFamily="-112" charset="-128"/>
        <a:cs typeface="+mn-cs"/>
      </a:defRPr>
    </a:lvl3pPr>
    <a:lvl4pPr marL="1175516" algn="l" rtl="0" eaLnBrk="0" fontAlgn="base" hangingPunct="0">
      <a:spcBef>
        <a:spcPct val="30000"/>
      </a:spcBef>
      <a:spcAft>
        <a:spcPct val="0"/>
      </a:spcAft>
      <a:defRPr sz="1000" kern="1200">
        <a:solidFill>
          <a:schemeClr val="tx1"/>
        </a:solidFill>
        <a:latin typeface="Times" pitchFamily="-112" charset="0"/>
        <a:ea typeface="ＭＳ Ｐゴシック" pitchFamily="-112" charset="-128"/>
        <a:cs typeface="+mn-cs"/>
      </a:defRPr>
    </a:lvl4pPr>
    <a:lvl5pPr marL="1567355" algn="l" rtl="0" eaLnBrk="0" fontAlgn="base" hangingPunct="0">
      <a:spcBef>
        <a:spcPct val="30000"/>
      </a:spcBef>
      <a:spcAft>
        <a:spcPct val="0"/>
      </a:spcAft>
      <a:defRPr sz="1000" kern="1200">
        <a:solidFill>
          <a:schemeClr val="tx1"/>
        </a:solidFill>
        <a:latin typeface="Times" pitchFamily="-112" charset="0"/>
        <a:ea typeface="ＭＳ Ｐゴシック" pitchFamily="-112" charset="-128"/>
        <a:cs typeface="+mn-cs"/>
      </a:defRPr>
    </a:lvl5pPr>
    <a:lvl6pPr marL="1959193" algn="l" defTabSz="391839" rtl="0" eaLnBrk="1" latinLnBrk="0" hangingPunct="1">
      <a:defRPr sz="1000" kern="1200">
        <a:solidFill>
          <a:schemeClr val="tx1"/>
        </a:solidFill>
        <a:latin typeface="+mn-lt"/>
        <a:ea typeface="+mn-ea"/>
        <a:cs typeface="+mn-cs"/>
      </a:defRPr>
    </a:lvl6pPr>
    <a:lvl7pPr marL="2351032" algn="l" defTabSz="391839" rtl="0" eaLnBrk="1" latinLnBrk="0" hangingPunct="1">
      <a:defRPr sz="1000" kern="1200">
        <a:solidFill>
          <a:schemeClr val="tx1"/>
        </a:solidFill>
        <a:latin typeface="+mn-lt"/>
        <a:ea typeface="+mn-ea"/>
        <a:cs typeface="+mn-cs"/>
      </a:defRPr>
    </a:lvl7pPr>
    <a:lvl8pPr marL="2742871" algn="l" defTabSz="391839" rtl="0" eaLnBrk="1" latinLnBrk="0" hangingPunct="1">
      <a:defRPr sz="1000" kern="1200">
        <a:solidFill>
          <a:schemeClr val="tx1"/>
        </a:solidFill>
        <a:latin typeface="+mn-lt"/>
        <a:ea typeface="+mn-ea"/>
        <a:cs typeface="+mn-cs"/>
      </a:defRPr>
    </a:lvl8pPr>
    <a:lvl9pPr marL="3134710" algn="l" defTabSz="39183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0F7511C-3CB6-FD46-BF1A-DBD7F0528EAB}" type="slidenum">
              <a:rPr lang="en-US"/>
              <a:pPr/>
              <a:t>1</a:t>
            </a:fld>
            <a:endParaRPr lang="en-US"/>
          </a:p>
        </p:txBody>
      </p:sp>
      <p:sp>
        <p:nvSpPr>
          <p:cNvPr id="15363" name="Rectangle 2"/>
          <p:cNvSpPr>
            <a:spLocks noGrp="1" noRot="1" noChangeAspect="1" noChangeArrowheads="1" noTextEdit="1"/>
          </p:cNvSpPr>
          <p:nvPr>
            <p:ph type="sldImg"/>
          </p:nvPr>
        </p:nvSpPr>
        <p:spPr>
          <a:xfrm>
            <a:off x="2286000" y="685800"/>
            <a:ext cx="2286000" cy="3429000"/>
          </a:xfrm>
          <a:ln/>
        </p:spPr>
      </p:sp>
      <p:sp>
        <p:nvSpPr>
          <p:cNvPr id="153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37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5564"/>
            <a:ext cx="18653760" cy="7056596"/>
          </a:xfrm>
        </p:spPr>
        <p:txBody>
          <a:bodyPr/>
          <a:lstStyle/>
          <a:p>
            <a:r>
              <a:rPr lang="en-US"/>
              <a:t>Click to edit Master title style</a:t>
            </a:r>
          </a:p>
        </p:txBody>
      </p:sp>
      <p:sp>
        <p:nvSpPr>
          <p:cNvPr id="3" name="Subtitle 2"/>
          <p:cNvSpPr>
            <a:spLocks noGrp="1"/>
          </p:cNvSpPr>
          <p:nvPr>
            <p:ph type="subTitle" idx="1"/>
          </p:nvPr>
        </p:nvSpPr>
        <p:spPr>
          <a:xfrm>
            <a:off x="3291840" y="18653760"/>
            <a:ext cx="15361920" cy="8412480"/>
          </a:xfrm>
        </p:spPr>
        <p:txBody>
          <a:bodyPr/>
          <a:lstStyle>
            <a:lvl1pPr marL="0" indent="0" algn="ctr">
              <a:buNone/>
              <a:defRPr/>
            </a:lvl1pPr>
            <a:lvl2pPr marL="365778" indent="0" algn="ctr">
              <a:buNone/>
              <a:defRPr/>
            </a:lvl2pPr>
            <a:lvl3pPr marL="731557" indent="0" algn="ctr">
              <a:buNone/>
              <a:defRPr/>
            </a:lvl3pPr>
            <a:lvl4pPr marL="1097335" indent="0" algn="ctr">
              <a:buNone/>
              <a:defRPr/>
            </a:lvl4pPr>
            <a:lvl5pPr marL="1463113" indent="0" algn="ctr">
              <a:buNone/>
              <a:defRPr/>
            </a:lvl5pPr>
            <a:lvl6pPr marL="1828891" indent="0" algn="ctr">
              <a:buNone/>
              <a:defRPr/>
            </a:lvl6pPr>
            <a:lvl7pPr marL="2194670" indent="0" algn="ctr">
              <a:buNone/>
              <a:defRPr/>
            </a:lvl7pPr>
            <a:lvl8pPr marL="2560448" indent="0" algn="ctr">
              <a:buNone/>
              <a:defRPr/>
            </a:lvl8pPr>
            <a:lvl9pPr marL="29262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A37768-1378-154E-9DB5-0287159736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2CE7C7-E0CB-C248-A7A4-C96A65F0B7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6240" y="2926080"/>
            <a:ext cx="4663440" cy="263347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2926080"/>
            <a:ext cx="13868400" cy="2633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7DBA19-CDFE-CD47-8FE2-4F834CC6A4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69C76-FB66-BB4C-9FDD-B7E8CC52B7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2645"/>
            <a:ext cx="18653760" cy="6537960"/>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1733551" y="13951745"/>
            <a:ext cx="18653760" cy="7200900"/>
          </a:xfrm>
        </p:spPr>
        <p:txBody>
          <a:bodyPr anchor="b"/>
          <a:lstStyle>
            <a:lvl1pPr marL="0" indent="0">
              <a:buNone/>
              <a:defRPr sz="1600"/>
            </a:lvl1pPr>
            <a:lvl2pPr marL="365778" indent="0">
              <a:buNone/>
              <a:defRPr sz="1467"/>
            </a:lvl2pPr>
            <a:lvl3pPr marL="731557" indent="0">
              <a:buNone/>
              <a:defRPr sz="1267"/>
            </a:lvl3pPr>
            <a:lvl4pPr marL="1097335" indent="0">
              <a:buNone/>
              <a:defRPr sz="1133"/>
            </a:lvl4pPr>
            <a:lvl5pPr marL="1463113" indent="0">
              <a:buNone/>
              <a:defRPr sz="1133"/>
            </a:lvl5pPr>
            <a:lvl6pPr marL="1828891" indent="0">
              <a:buNone/>
              <a:defRPr sz="1133"/>
            </a:lvl6pPr>
            <a:lvl7pPr marL="2194670" indent="0">
              <a:buNone/>
              <a:defRPr sz="1133"/>
            </a:lvl7pPr>
            <a:lvl8pPr marL="2560448" indent="0">
              <a:buNone/>
              <a:defRPr sz="1133"/>
            </a:lvl8pPr>
            <a:lvl9pPr marL="2926226" indent="0">
              <a:buNone/>
              <a:defRPr sz="113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03247-EF4C-5149-AF7E-BB0B429A2F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9509760"/>
            <a:ext cx="9265920" cy="19751040"/>
          </a:xfrm>
        </p:spPr>
        <p:txBody>
          <a:bodyPr/>
          <a:lstStyle>
            <a:lvl1pPr>
              <a:defRPr sz="2267"/>
            </a:lvl1pPr>
            <a:lvl2pPr>
              <a:defRPr sz="1933"/>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033760" y="9509760"/>
            <a:ext cx="9265920" cy="19751040"/>
          </a:xfrm>
        </p:spPr>
        <p:txBody>
          <a:bodyPr/>
          <a:lstStyle>
            <a:lvl1pPr>
              <a:defRPr sz="2267"/>
            </a:lvl1pPr>
            <a:lvl2pPr>
              <a:defRPr sz="1933"/>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E7CDBC-F96C-5A41-95A3-4FC9DBEBE6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737"/>
            <a:ext cx="197510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7368064"/>
            <a:ext cx="9696451" cy="3071813"/>
          </a:xfrm>
        </p:spPr>
        <p:txBody>
          <a:bodyPr anchor="b"/>
          <a:lstStyle>
            <a:lvl1pPr marL="0" indent="0">
              <a:buNone/>
              <a:defRPr sz="1933" b="1"/>
            </a:lvl1pPr>
            <a:lvl2pPr marL="365778" indent="0">
              <a:buNone/>
              <a:defRPr sz="1600" b="1"/>
            </a:lvl2pPr>
            <a:lvl3pPr marL="731557" indent="0">
              <a:buNone/>
              <a:defRPr sz="1467" b="1"/>
            </a:lvl3pPr>
            <a:lvl4pPr marL="1097335" indent="0">
              <a:buNone/>
              <a:defRPr sz="1267" b="1"/>
            </a:lvl4pPr>
            <a:lvl5pPr marL="1463113" indent="0">
              <a:buNone/>
              <a:defRPr sz="1267" b="1"/>
            </a:lvl5pPr>
            <a:lvl6pPr marL="1828891" indent="0">
              <a:buNone/>
              <a:defRPr sz="1267" b="1"/>
            </a:lvl6pPr>
            <a:lvl7pPr marL="2194670" indent="0">
              <a:buNone/>
              <a:defRPr sz="1267" b="1"/>
            </a:lvl7pPr>
            <a:lvl8pPr marL="2560448" indent="0">
              <a:buNone/>
              <a:defRPr sz="1267" b="1"/>
            </a:lvl8pPr>
            <a:lvl9pPr marL="2926226" indent="0">
              <a:buNone/>
              <a:defRPr sz="1267" b="1"/>
            </a:lvl9pPr>
          </a:lstStyle>
          <a:p>
            <a:pPr lvl="0"/>
            <a:r>
              <a:rPr lang="en-US"/>
              <a:t>Click to edit Master text styles</a:t>
            </a:r>
          </a:p>
        </p:txBody>
      </p:sp>
      <p:sp>
        <p:nvSpPr>
          <p:cNvPr id="4" name="Content Placeholder 3"/>
          <p:cNvSpPr>
            <a:spLocks noGrp="1"/>
          </p:cNvSpPr>
          <p:nvPr>
            <p:ph sz="half" idx="2"/>
          </p:nvPr>
        </p:nvSpPr>
        <p:spPr>
          <a:xfrm>
            <a:off x="1097280" y="10439877"/>
            <a:ext cx="9696451" cy="18965228"/>
          </a:xfrm>
        </p:spPr>
        <p:txBody>
          <a:bodyPr/>
          <a:lstStyle>
            <a:lvl1pPr>
              <a:defRPr sz="1933"/>
            </a:lvl1pPr>
            <a:lvl2pPr>
              <a:defRPr sz="1600"/>
            </a:lvl2pPr>
            <a:lvl3pPr>
              <a:defRPr sz="1467"/>
            </a:lvl3pPr>
            <a:lvl4pPr>
              <a:defRPr sz="1267"/>
            </a:lvl4pPr>
            <a:lvl5pPr>
              <a:defRPr sz="1267"/>
            </a:lvl5pPr>
            <a:lvl6pPr>
              <a:defRPr sz="1267"/>
            </a:lvl6pPr>
            <a:lvl7pPr>
              <a:defRPr sz="1267"/>
            </a:lvl7pPr>
            <a:lvl8pPr>
              <a:defRPr sz="1267"/>
            </a:lvl8pPr>
            <a:lvl9pPr>
              <a:defRPr sz="1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8061" y="7368064"/>
            <a:ext cx="9700260" cy="3071813"/>
          </a:xfrm>
        </p:spPr>
        <p:txBody>
          <a:bodyPr anchor="b"/>
          <a:lstStyle>
            <a:lvl1pPr marL="0" indent="0">
              <a:buNone/>
              <a:defRPr sz="1933" b="1"/>
            </a:lvl1pPr>
            <a:lvl2pPr marL="365778" indent="0">
              <a:buNone/>
              <a:defRPr sz="1600" b="1"/>
            </a:lvl2pPr>
            <a:lvl3pPr marL="731557" indent="0">
              <a:buNone/>
              <a:defRPr sz="1467" b="1"/>
            </a:lvl3pPr>
            <a:lvl4pPr marL="1097335" indent="0">
              <a:buNone/>
              <a:defRPr sz="1267" b="1"/>
            </a:lvl4pPr>
            <a:lvl5pPr marL="1463113" indent="0">
              <a:buNone/>
              <a:defRPr sz="1267" b="1"/>
            </a:lvl5pPr>
            <a:lvl6pPr marL="1828891" indent="0">
              <a:buNone/>
              <a:defRPr sz="1267" b="1"/>
            </a:lvl6pPr>
            <a:lvl7pPr marL="2194670" indent="0">
              <a:buNone/>
              <a:defRPr sz="1267" b="1"/>
            </a:lvl7pPr>
            <a:lvl8pPr marL="2560448" indent="0">
              <a:buNone/>
              <a:defRPr sz="1267" b="1"/>
            </a:lvl8pPr>
            <a:lvl9pPr marL="2926226" indent="0">
              <a:buNone/>
              <a:defRPr sz="1267" b="1"/>
            </a:lvl9pPr>
          </a:lstStyle>
          <a:p>
            <a:pPr lvl="0"/>
            <a:r>
              <a:rPr lang="en-US"/>
              <a:t>Click to edit Master text styles</a:t>
            </a:r>
          </a:p>
        </p:txBody>
      </p:sp>
      <p:sp>
        <p:nvSpPr>
          <p:cNvPr id="6" name="Content Placeholder 5"/>
          <p:cNvSpPr>
            <a:spLocks noGrp="1"/>
          </p:cNvSpPr>
          <p:nvPr>
            <p:ph sz="quarter" idx="4"/>
          </p:nvPr>
        </p:nvSpPr>
        <p:spPr>
          <a:xfrm>
            <a:off x="11148061" y="10439877"/>
            <a:ext cx="9700260" cy="18965228"/>
          </a:xfrm>
        </p:spPr>
        <p:txBody>
          <a:bodyPr/>
          <a:lstStyle>
            <a:lvl1pPr>
              <a:defRPr sz="1933"/>
            </a:lvl1pPr>
            <a:lvl2pPr>
              <a:defRPr sz="1600"/>
            </a:lvl2pPr>
            <a:lvl3pPr>
              <a:defRPr sz="1467"/>
            </a:lvl3pPr>
            <a:lvl4pPr>
              <a:defRPr sz="1267"/>
            </a:lvl4pPr>
            <a:lvl5pPr>
              <a:defRPr sz="1267"/>
            </a:lvl5pPr>
            <a:lvl6pPr>
              <a:defRPr sz="1267"/>
            </a:lvl6pPr>
            <a:lvl7pPr>
              <a:defRPr sz="1267"/>
            </a:lvl7pPr>
            <a:lvl8pPr>
              <a:defRPr sz="1267"/>
            </a:lvl8pPr>
            <a:lvl9pPr>
              <a:defRPr sz="1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3FCE83-7ED5-214C-A4EC-BF2FD79214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7EC776-A759-DF4F-9F19-347643D6E8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86FF94-6D6F-944F-BCA0-89CB2FD8CD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0165"/>
            <a:ext cx="7219951" cy="557784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8580120" y="1310165"/>
            <a:ext cx="12268200" cy="28094940"/>
          </a:xfrm>
        </p:spPr>
        <p:txBody>
          <a:bodyPr/>
          <a:lstStyle>
            <a:lvl1pPr>
              <a:defRPr sz="2533"/>
            </a:lvl1pPr>
            <a:lvl2pPr>
              <a:defRPr sz="2267"/>
            </a:lvl2pPr>
            <a:lvl3pPr>
              <a:defRPr sz="1933"/>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7280" y="6888005"/>
            <a:ext cx="7219951" cy="22517100"/>
          </a:xfrm>
        </p:spPr>
        <p:txBody>
          <a:bodyPr/>
          <a:lstStyle>
            <a:lvl1pPr marL="0" indent="0">
              <a:buNone/>
              <a:defRPr sz="1133"/>
            </a:lvl1pPr>
            <a:lvl2pPr marL="365778" indent="0">
              <a:buNone/>
              <a:defRPr sz="933"/>
            </a:lvl2pPr>
            <a:lvl3pPr marL="731557" indent="0">
              <a:buNone/>
              <a:defRPr sz="800"/>
            </a:lvl3pPr>
            <a:lvl4pPr marL="1097335" indent="0">
              <a:buNone/>
              <a:defRPr sz="733"/>
            </a:lvl4pPr>
            <a:lvl5pPr marL="1463113" indent="0">
              <a:buNone/>
              <a:defRPr sz="733"/>
            </a:lvl5pPr>
            <a:lvl6pPr marL="1828891" indent="0">
              <a:buNone/>
              <a:defRPr sz="733"/>
            </a:lvl6pPr>
            <a:lvl7pPr marL="2194670" indent="0">
              <a:buNone/>
              <a:defRPr sz="733"/>
            </a:lvl7pPr>
            <a:lvl8pPr marL="2560448" indent="0">
              <a:buNone/>
              <a:defRPr sz="733"/>
            </a:lvl8pPr>
            <a:lvl9pPr marL="2926226" indent="0">
              <a:buNone/>
              <a:defRPr sz="7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B2AC4-4762-1B4B-95BC-4A9DFC6F26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0"/>
            <a:ext cx="13167360" cy="2720340"/>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4301491" y="2941797"/>
            <a:ext cx="13167360" cy="19751040"/>
          </a:xfrm>
        </p:spPr>
        <p:txBody>
          <a:bodyPr/>
          <a:lstStyle>
            <a:lvl1pPr marL="0" indent="0">
              <a:buNone/>
              <a:defRPr sz="2533"/>
            </a:lvl1pPr>
            <a:lvl2pPr marL="365778" indent="0">
              <a:buNone/>
              <a:defRPr sz="2267"/>
            </a:lvl2pPr>
            <a:lvl3pPr marL="731557" indent="0">
              <a:buNone/>
              <a:defRPr sz="1933"/>
            </a:lvl3pPr>
            <a:lvl4pPr marL="1097335" indent="0">
              <a:buNone/>
              <a:defRPr sz="1600"/>
            </a:lvl4pPr>
            <a:lvl5pPr marL="1463113" indent="0">
              <a:buNone/>
              <a:defRPr sz="1600"/>
            </a:lvl5pPr>
            <a:lvl6pPr marL="1828891" indent="0">
              <a:buNone/>
              <a:defRPr sz="1600"/>
            </a:lvl6pPr>
            <a:lvl7pPr marL="2194670" indent="0">
              <a:buNone/>
              <a:defRPr sz="1600"/>
            </a:lvl7pPr>
            <a:lvl8pPr marL="2560448" indent="0">
              <a:buNone/>
              <a:defRPr sz="1600"/>
            </a:lvl8pPr>
            <a:lvl9pPr marL="2926226" indent="0">
              <a:buNone/>
              <a:defRPr sz="1600"/>
            </a:lvl9pPr>
          </a:lstStyle>
          <a:p>
            <a:pPr lvl="0"/>
            <a:endParaRPr lang="en-US" noProof="0"/>
          </a:p>
        </p:txBody>
      </p:sp>
      <p:sp>
        <p:nvSpPr>
          <p:cNvPr id="4" name="Text Placeholder 3"/>
          <p:cNvSpPr>
            <a:spLocks noGrp="1"/>
          </p:cNvSpPr>
          <p:nvPr>
            <p:ph type="body" sz="half" idx="2"/>
          </p:nvPr>
        </p:nvSpPr>
        <p:spPr>
          <a:xfrm>
            <a:off x="4301491" y="25763220"/>
            <a:ext cx="13167360" cy="3863340"/>
          </a:xfrm>
        </p:spPr>
        <p:txBody>
          <a:bodyPr/>
          <a:lstStyle>
            <a:lvl1pPr marL="0" indent="0">
              <a:buNone/>
              <a:defRPr sz="1133"/>
            </a:lvl1pPr>
            <a:lvl2pPr marL="365778" indent="0">
              <a:buNone/>
              <a:defRPr sz="933"/>
            </a:lvl2pPr>
            <a:lvl3pPr marL="731557" indent="0">
              <a:buNone/>
              <a:defRPr sz="800"/>
            </a:lvl3pPr>
            <a:lvl4pPr marL="1097335" indent="0">
              <a:buNone/>
              <a:defRPr sz="733"/>
            </a:lvl4pPr>
            <a:lvl5pPr marL="1463113" indent="0">
              <a:buNone/>
              <a:defRPr sz="733"/>
            </a:lvl5pPr>
            <a:lvl6pPr marL="1828891" indent="0">
              <a:buNone/>
              <a:defRPr sz="733"/>
            </a:lvl6pPr>
            <a:lvl7pPr marL="2194670" indent="0">
              <a:buNone/>
              <a:defRPr sz="733"/>
            </a:lvl7pPr>
            <a:lvl8pPr marL="2560448" indent="0">
              <a:buNone/>
              <a:defRPr sz="733"/>
            </a:lvl8pPr>
            <a:lvl9pPr marL="2926226" indent="0">
              <a:buNone/>
              <a:defRPr sz="7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493577-D27E-A34D-BE71-FB3CCC35F4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920" y="2926080"/>
            <a:ext cx="1865376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45920" y="9509760"/>
            <a:ext cx="18653760" cy="19751040"/>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920" y="29992320"/>
            <a:ext cx="4572000" cy="219456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4467"/>
            </a:lvl1pPr>
          </a:lstStyle>
          <a:p>
            <a:pPr>
              <a:defRPr/>
            </a:pPr>
            <a:endParaRPr lang="en-US"/>
          </a:p>
        </p:txBody>
      </p:sp>
      <p:sp>
        <p:nvSpPr>
          <p:cNvPr id="1029" name="Rectangle 5"/>
          <p:cNvSpPr>
            <a:spLocks noGrp="1" noChangeArrowheads="1"/>
          </p:cNvSpPr>
          <p:nvPr>
            <p:ph type="ftr" sz="quarter" idx="3"/>
          </p:nvPr>
        </p:nvSpPr>
        <p:spPr bwMode="auto">
          <a:xfrm>
            <a:off x="7498080" y="29992320"/>
            <a:ext cx="6949440" cy="219456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4467"/>
            </a:lvl1pPr>
          </a:lstStyle>
          <a:p>
            <a:pPr>
              <a:defRPr/>
            </a:pPr>
            <a:endParaRPr lang="en-US"/>
          </a:p>
        </p:txBody>
      </p:sp>
      <p:sp>
        <p:nvSpPr>
          <p:cNvPr id="1030" name="Rectangle 6"/>
          <p:cNvSpPr>
            <a:spLocks noGrp="1" noChangeArrowheads="1"/>
          </p:cNvSpPr>
          <p:nvPr>
            <p:ph type="sldNum" sz="quarter" idx="4"/>
          </p:nvPr>
        </p:nvSpPr>
        <p:spPr bwMode="auto">
          <a:xfrm>
            <a:off x="15727680" y="29992320"/>
            <a:ext cx="4572000" cy="219456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4467"/>
            </a:lvl1pPr>
          </a:lstStyle>
          <a:p>
            <a:pPr>
              <a:defRPr/>
            </a:pPr>
            <a:fld id="{D4E3567D-D65F-774E-9366-ACC8BE642A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26226" rtl="0" eaLnBrk="0" fontAlgn="base" hangingPunct="0">
        <a:spcBef>
          <a:spcPct val="0"/>
        </a:spcBef>
        <a:spcAft>
          <a:spcPct val="0"/>
        </a:spcAft>
        <a:defRPr sz="14067">
          <a:solidFill>
            <a:schemeClr val="tx2"/>
          </a:solidFill>
          <a:latin typeface="+mj-lt"/>
          <a:ea typeface="ＭＳ Ｐゴシック" pitchFamily="-112" charset="-128"/>
          <a:cs typeface="ＭＳ Ｐゴシック" pitchFamily="-112" charset="-128"/>
        </a:defRPr>
      </a:lvl1pPr>
      <a:lvl2pPr algn="ctr" defTabSz="2926226" rtl="0" eaLnBrk="0" fontAlgn="base" hangingPunct="0">
        <a:spcBef>
          <a:spcPct val="0"/>
        </a:spcBef>
        <a:spcAft>
          <a:spcPct val="0"/>
        </a:spcAft>
        <a:defRPr sz="14067">
          <a:solidFill>
            <a:schemeClr val="tx2"/>
          </a:solidFill>
          <a:latin typeface="Times" pitchFamily="-112" charset="0"/>
          <a:ea typeface="ＭＳ Ｐゴシック" pitchFamily="-112" charset="-128"/>
          <a:cs typeface="ＭＳ Ｐゴシック" pitchFamily="-112" charset="-128"/>
        </a:defRPr>
      </a:lvl2pPr>
      <a:lvl3pPr algn="ctr" defTabSz="2926226" rtl="0" eaLnBrk="0" fontAlgn="base" hangingPunct="0">
        <a:spcBef>
          <a:spcPct val="0"/>
        </a:spcBef>
        <a:spcAft>
          <a:spcPct val="0"/>
        </a:spcAft>
        <a:defRPr sz="14067">
          <a:solidFill>
            <a:schemeClr val="tx2"/>
          </a:solidFill>
          <a:latin typeface="Times" pitchFamily="-112" charset="0"/>
          <a:ea typeface="ＭＳ Ｐゴシック" pitchFamily="-112" charset="-128"/>
          <a:cs typeface="ＭＳ Ｐゴシック" pitchFamily="-112" charset="-128"/>
        </a:defRPr>
      </a:lvl3pPr>
      <a:lvl4pPr algn="ctr" defTabSz="2926226" rtl="0" eaLnBrk="0" fontAlgn="base" hangingPunct="0">
        <a:spcBef>
          <a:spcPct val="0"/>
        </a:spcBef>
        <a:spcAft>
          <a:spcPct val="0"/>
        </a:spcAft>
        <a:defRPr sz="14067">
          <a:solidFill>
            <a:schemeClr val="tx2"/>
          </a:solidFill>
          <a:latin typeface="Times" pitchFamily="-112" charset="0"/>
          <a:ea typeface="ＭＳ Ｐゴシック" pitchFamily="-112" charset="-128"/>
          <a:cs typeface="ＭＳ Ｐゴシック" pitchFamily="-112" charset="-128"/>
        </a:defRPr>
      </a:lvl4pPr>
      <a:lvl5pPr algn="ctr" defTabSz="2926226" rtl="0" eaLnBrk="0" fontAlgn="base" hangingPunct="0">
        <a:spcBef>
          <a:spcPct val="0"/>
        </a:spcBef>
        <a:spcAft>
          <a:spcPct val="0"/>
        </a:spcAft>
        <a:defRPr sz="14067">
          <a:solidFill>
            <a:schemeClr val="tx2"/>
          </a:solidFill>
          <a:latin typeface="Times" pitchFamily="-112" charset="0"/>
          <a:ea typeface="ＭＳ Ｐゴシック" pitchFamily="-112" charset="-128"/>
          <a:cs typeface="ＭＳ Ｐゴシック" pitchFamily="-112" charset="-128"/>
        </a:defRPr>
      </a:lvl5pPr>
      <a:lvl6pPr marL="365778" algn="ctr" defTabSz="2926226" rtl="0" fontAlgn="base">
        <a:spcBef>
          <a:spcPct val="0"/>
        </a:spcBef>
        <a:spcAft>
          <a:spcPct val="0"/>
        </a:spcAft>
        <a:defRPr sz="14067">
          <a:solidFill>
            <a:schemeClr val="tx2"/>
          </a:solidFill>
          <a:latin typeface="Times" pitchFamily="-112" charset="0"/>
        </a:defRPr>
      </a:lvl6pPr>
      <a:lvl7pPr marL="731557" algn="ctr" defTabSz="2926226" rtl="0" fontAlgn="base">
        <a:spcBef>
          <a:spcPct val="0"/>
        </a:spcBef>
        <a:spcAft>
          <a:spcPct val="0"/>
        </a:spcAft>
        <a:defRPr sz="14067">
          <a:solidFill>
            <a:schemeClr val="tx2"/>
          </a:solidFill>
          <a:latin typeface="Times" pitchFamily="-112" charset="0"/>
        </a:defRPr>
      </a:lvl7pPr>
      <a:lvl8pPr marL="1097335" algn="ctr" defTabSz="2926226" rtl="0" fontAlgn="base">
        <a:spcBef>
          <a:spcPct val="0"/>
        </a:spcBef>
        <a:spcAft>
          <a:spcPct val="0"/>
        </a:spcAft>
        <a:defRPr sz="14067">
          <a:solidFill>
            <a:schemeClr val="tx2"/>
          </a:solidFill>
          <a:latin typeface="Times" pitchFamily="-112" charset="0"/>
        </a:defRPr>
      </a:lvl8pPr>
      <a:lvl9pPr marL="1463113" algn="ctr" defTabSz="2926226" rtl="0" fontAlgn="base">
        <a:spcBef>
          <a:spcPct val="0"/>
        </a:spcBef>
        <a:spcAft>
          <a:spcPct val="0"/>
        </a:spcAft>
        <a:defRPr sz="14067">
          <a:solidFill>
            <a:schemeClr val="tx2"/>
          </a:solidFill>
          <a:latin typeface="Times" pitchFamily="-112" charset="0"/>
        </a:defRPr>
      </a:lvl9pPr>
    </p:titleStyle>
    <p:bodyStyle>
      <a:lvl1pPr marL="1097335" indent="-1097335" algn="l" defTabSz="2926226" rtl="0" eaLnBrk="0" fontAlgn="base" hangingPunct="0">
        <a:spcBef>
          <a:spcPct val="20000"/>
        </a:spcBef>
        <a:spcAft>
          <a:spcPct val="0"/>
        </a:spcAft>
        <a:buChar char="•"/>
        <a:defRPr sz="10267">
          <a:solidFill>
            <a:schemeClr val="tx1"/>
          </a:solidFill>
          <a:latin typeface="+mn-lt"/>
          <a:ea typeface="ＭＳ Ｐゴシック" pitchFamily="-112" charset="-128"/>
          <a:cs typeface="ＭＳ Ｐゴシック" pitchFamily="-112" charset="-128"/>
        </a:defRPr>
      </a:lvl1pPr>
      <a:lvl2pPr marL="2377559" indent="-914446" algn="l" defTabSz="2926226" rtl="0" eaLnBrk="0" fontAlgn="base" hangingPunct="0">
        <a:spcBef>
          <a:spcPct val="20000"/>
        </a:spcBef>
        <a:spcAft>
          <a:spcPct val="0"/>
        </a:spcAft>
        <a:buChar char="–"/>
        <a:defRPr sz="8934">
          <a:solidFill>
            <a:schemeClr val="tx1"/>
          </a:solidFill>
          <a:latin typeface="+mn-lt"/>
          <a:ea typeface="ＭＳ Ｐゴシック" pitchFamily="-112" charset="-128"/>
        </a:defRPr>
      </a:lvl2pPr>
      <a:lvl3pPr marL="3657783" indent="-731557" algn="l" defTabSz="2926226" rtl="0" eaLnBrk="0" fontAlgn="base" hangingPunct="0">
        <a:spcBef>
          <a:spcPct val="20000"/>
        </a:spcBef>
        <a:spcAft>
          <a:spcPct val="0"/>
        </a:spcAft>
        <a:buChar char="•"/>
        <a:defRPr sz="7667">
          <a:solidFill>
            <a:schemeClr val="tx1"/>
          </a:solidFill>
          <a:latin typeface="+mn-lt"/>
          <a:ea typeface="ＭＳ Ｐゴシック" pitchFamily="-112" charset="-128"/>
        </a:defRPr>
      </a:lvl3pPr>
      <a:lvl4pPr marL="5120896" indent="-731557" algn="l" defTabSz="2926226" rtl="0" eaLnBrk="0" fontAlgn="base" hangingPunct="0">
        <a:spcBef>
          <a:spcPct val="20000"/>
        </a:spcBef>
        <a:spcAft>
          <a:spcPct val="0"/>
        </a:spcAft>
        <a:buChar char="–"/>
        <a:defRPr sz="6400">
          <a:solidFill>
            <a:schemeClr val="tx1"/>
          </a:solidFill>
          <a:latin typeface="+mn-lt"/>
          <a:ea typeface="ＭＳ Ｐゴシック" pitchFamily="-112" charset="-128"/>
        </a:defRPr>
      </a:lvl4pPr>
      <a:lvl5pPr marL="6584009" indent="-731557" algn="l" defTabSz="2926226" rtl="0" eaLnBrk="0" fontAlgn="base" hangingPunct="0">
        <a:spcBef>
          <a:spcPct val="20000"/>
        </a:spcBef>
        <a:spcAft>
          <a:spcPct val="0"/>
        </a:spcAft>
        <a:buChar char="»"/>
        <a:defRPr sz="6400">
          <a:solidFill>
            <a:schemeClr val="tx1"/>
          </a:solidFill>
          <a:latin typeface="+mn-lt"/>
          <a:ea typeface="ＭＳ Ｐゴシック" pitchFamily="-112" charset="-128"/>
        </a:defRPr>
      </a:lvl5pPr>
      <a:lvl6pPr marL="6949787" indent="-731557" algn="l" defTabSz="2926226" rtl="0" fontAlgn="base">
        <a:spcBef>
          <a:spcPct val="20000"/>
        </a:spcBef>
        <a:spcAft>
          <a:spcPct val="0"/>
        </a:spcAft>
        <a:buChar char="»"/>
        <a:defRPr sz="6400">
          <a:solidFill>
            <a:schemeClr val="tx1"/>
          </a:solidFill>
          <a:latin typeface="+mn-lt"/>
          <a:ea typeface="ＭＳ Ｐゴシック" pitchFamily="-112" charset="-128"/>
        </a:defRPr>
      </a:lvl6pPr>
      <a:lvl7pPr marL="7315566" indent="-731557" algn="l" defTabSz="2926226" rtl="0" fontAlgn="base">
        <a:spcBef>
          <a:spcPct val="20000"/>
        </a:spcBef>
        <a:spcAft>
          <a:spcPct val="0"/>
        </a:spcAft>
        <a:buChar char="»"/>
        <a:defRPr sz="6400">
          <a:solidFill>
            <a:schemeClr val="tx1"/>
          </a:solidFill>
          <a:latin typeface="+mn-lt"/>
          <a:ea typeface="ＭＳ Ｐゴシック" pitchFamily="-112" charset="-128"/>
        </a:defRPr>
      </a:lvl7pPr>
      <a:lvl8pPr marL="7681344" indent="-731557" algn="l" defTabSz="2926226" rtl="0" fontAlgn="base">
        <a:spcBef>
          <a:spcPct val="20000"/>
        </a:spcBef>
        <a:spcAft>
          <a:spcPct val="0"/>
        </a:spcAft>
        <a:buChar char="»"/>
        <a:defRPr sz="6400">
          <a:solidFill>
            <a:schemeClr val="tx1"/>
          </a:solidFill>
          <a:latin typeface="+mn-lt"/>
          <a:ea typeface="ＭＳ Ｐゴシック" pitchFamily="-112" charset="-128"/>
        </a:defRPr>
      </a:lvl8pPr>
      <a:lvl9pPr marL="8047122" indent="-731557" algn="l" defTabSz="2926226" rtl="0" fontAlgn="base">
        <a:spcBef>
          <a:spcPct val="20000"/>
        </a:spcBef>
        <a:spcAft>
          <a:spcPct val="0"/>
        </a:spcAft>
        <a:buChar char="»"/>
        <a:defRPr sz="6400">
          <a:solidFill>
            <a:schemeClr val="tx1"/>
          </a:solidFill>
          <a:latin typeface="+mn-lt"/>
          <a:ea typeface="ＭＳ Ｐゴシック" pitchFamily="-112" charset="-128"/>
        </a:defRPr>
      </a:lvl9pPr>
    </p:bodyStyle>
    <p:otherStyle>
      <a:defPPr>
        <a:defRPr lang="en-US"/>
      </a:defPPr>
      <a:lvl1pPr marL="0" algn="l" defTabSz="365778" rtl="0" eaLnBrk="1" latinLnBrk="0" hangingPunct="1">
        <a:defRPr sz="1467" kern="1200">
          <a:solidFill>
            <a:schemeClr val="tx1"/>
          </a:solidFill>
          <a:latin typeface="+mn-lt"/>
          <a:ea typeface="+mn-ea"/>
          <a:cs typeface="+mn-cs"/>
        </a:defRPr>
      </a:lvl1pPr>
      <a:lvl2pPr marL="365778" algn="l" defTabSz="365778" rtl="0" eaLnBrk="1" latinLnBrk="0" hangingPunct="1">
        <a:defRPr sz="1467" kern="1200">
          <a:solidFill>
            <a:schemeClr val="tx1"/>
          </a:solidFill>
          <a:latin typeface="+mn-lt"/>
          <a:ea typeface="+mn-ea"/>
          <a:cs typeface="+mn-cs"/>
        </a:defRPr>
      </a:lvl2pPr>
      <a:lvl3pPr marL="731557" algn="l" defTabSz="365778" rtl="0" eaLnBrk="1" latinLnBrk="0" hangingPunct="1">
        <a:defRPr sz="1467" kern="1200">
          <a:solidFill>
            <a:schemeClr val="tx1"/>
          </a:solidFill>
          <a:latin typeface="+mn-lt"/>
          <a:ea typeface="+mn-ea"/>
          <a:cs typeface="+mn-cs"/>
        </a:defRPr>
      </a:lvl3pPr>
      <a:lvl4pPr marL="1097335" algn="l" defTabSz="365778" rtl="0" eaLnBrk="1" latinLnBrk="0" hangingPunct="1">
        <a:defRPr sz="1467" kern="1200">
          <a:solidFill>
            <a:schemeClr val="tx1"/>
          </a:solidFill>
          <a:latin typeface="+mn-lt"/>
          <a:ea typeface="+mn-ea"/>
          <a:cs typeface="+mn-cs"/>
        </a:defRPr>
      </a:lvl4pPr>
      <a:lvl5pPr marL="1463113" algn="l" defTabSz="365778" rtl="0" eaLnBrk="1" latinLnBrk="0" hangingPunct="1">
        <a:defRPr sz="1467" kern="1200">
          <a:solidFill>
            <a:schemeClr val="tx1"/>
          </a:solidFill>
          <a:latin typeface="+mn-lt"/>
          <a:ea typeface="+mn-ea"/>
          <a:cs typeface="+mn-cs"/>
        </a:defRPr>
      </a:lvl5pPr>
      <a:lvl6pPr marL="1828891" algn="l" defTabSz="365778" rtl="0" eaLnBrk="1" latinLnBrk="0" hangingPunct="1">
        <a:defRPr sz="1467" kern="1200">
          <a:solidFill>
            <a:schemeClr val="tx1"/>
          </a:solidFill>
          <a:latin typeface="+mn-lt"/>
          <a:ea typeface="+mn-ea"/>
          <a:cs typeface="+mn-cs"/>
        </a:defRPr>
      </a:lvl6pPr>
      <a:lvl7pPr marL="2194670" algn="l" defTabSz="365778" rtl="0" eaLnBrk="1" latinLnBrk="0" hangingPunct="1">
        <a:defRPr sz="1467" kern="1200">
          <a:solidFill>
            <a:schemeClr val="tx1"/>
          </a:solidFill>
          <a:latin typeface="+mn-lt"/>
          <a:ea typeface="+mn-ea"/>
          <a:cs typeface="+mn-cs"/>
        </a:defRPr>
      </a:lvl7pPr>
      <a:lvl8pPr marL="2560448" algn="l" defTabSz="365778" rtl="0" eaLnBrk="1" latinLnBrk="0" hangingPunct="1">
        <a:defRPr sz="1467" kern="1200">
          <a:solidFill>
            <a:schemeClr val="tx1"/>
          </a:solidFill>
          <a:latin typeface="+mn-lt"/>
          <a:ea typeface="+mn-ea"/>
          <a:cs typeface="+mn-cs"/>
        </a:defRPr>
      </a:lvl8pPr>
      <a:lvl9pPr marL="2926226" algn="l" defTabSz="365778" rtl="0" eaLnBrk="1" latinLnBrk="0" hangingPunct="1">
        <a:defRPr sz="1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11471" y="76200"/>
            <a:ext cx="21945600" cy="4328160"/>
          </a:xfrm>
          <a:prstGeom prst="rect">
            <a:avLst/>
          </a:prstGeom>
          <a:solidFill>
            <a:srgbClr val="FF9900"/>
          </a:solidFill>
          <a:ln w="9525">
            <a:noFill/>
            <a:miter lim="800000"/>
            <a:headEnd/>
            <a:tailEnd/>
          </a:ln>
        </p:spPr>
        <p:txBody>
          <a:bodyPr lIns="73152" tIns="36576" rIns="73152" bIns="36576">
            <a:prstTxWarp prst="textNoShape">
              <a:avLst/>
            </a:prstTxWarp>
          </a:bodyPr>
          <a:lstStyle/>
          <a:p>
            <a:endParaRPr lang="en-US" sz="1381"/>
          </a:p>
        </p:txBody>
      </p:sp>
      <p:sp>
        <p:nvSpPr>
          <p:cNvPr id="14343" name="Text Box 7"/>
          <p:cNvSpPr txBox="1">
            <a:spLocks noChangeAspect="1" noChangeArrowheads="1"/>
          </p:cNvSpPr>
          <p:nvPr/>
        </p:nvSpPr>
        <p:spPr bwMode="auto">
          <a:xfrm>
            <a:off x="7459171" y="816611"/>
            <a:ext cx="14078531" cy="2946448"/>
          </a:xfrm>
          <a:prstGeom prst="rect">
            <a:avLst/>
          </a:prstGeom>
          <a:solidFill>
            <a:srgbClr val="FF9933"/>
          </a:solidFill>
          <a:ln w="9525">
            <a:noFill/>
            <a:miter lim="800000"/>
            <a:headEnd/>
            <a:tailEnd/>
          </a:ln>
        </p:spPr>
        <p:txBody>
          <a:bodyPr wrap="square" lIns="73152" tIns="36576" rIns="73152" bIns="36576">
            <a:prstTxWarp prst="textNoShape">
              <a:avLst/>
            </a:prstTxWarp>
            <a:spAutoFit/>
          </a:bodyPr>
          <a:lstStyle/>
          <a:p>
            <a:pPr algn="ctr">
              <a:lnSpc>
                <a:spcPct val="80000"/>
              </a:lnSpc>
              <a:spcBef>
                <a:spcPct val="50000"/>
              </a:spcBef>
            </a:pPr>
            <a:r>
              <a:rPr lang="en-US" sz="4000" b="1" dirty="0">
                <a:solidFill>
                  <a:schemeClr val="bg1"/>
                </a:solidFill>
              </a:rPr>
              <a:t>Food Dish  Classification using Convolutional Neural Networks</a:t>
            </a:r>
          </a:p>
          <a:p>
            <a:pPr algn="ctr">
              <a:lnSpc>
                <a:spcPct val="80000"/>
              </a:lnSpc>
              <a:spcBef>
                <a:spcPts val="800"/>
              </a:spcBef>
            </a:pPr>
            <a:r>
              <a:rPr lang="en-US" sz="4000" b="1" dirty="0">
                <a:solidFill>
                  <a:schemeClr val="bg1"/>
                </a:solidFill>
              </a:rPr>
              <a:t>Edgar de la Torre Bazan</a:t>
            </a:r>
          </a:p>
          <a:p>
            <a:pPr algn="ctr">
              <a:lnSpc>
                <a:spcPct val="80000"/>
              </a:lnSpc>
              <a:spcBef>
                <a:spcPts val="800"/>
              </a:spcBef>
            </a:pPr>
            <a:r>
              <a:rPr lang="en-US" sz="4000" b="1" dirty="0">
                <a:solidFill>
                  <a:schemeClr val="bg1"/>
                </a:solidFill>
              </a:rPr>
              <a:t>Professor: Dr. Dong-</a:t>
            </a:r>
            <a:r>
              <a:rPr lang="en-US" sz="4000" b="1" dirty="0" err="1">
                <a:solidFill>
                  <a:schemeClr val="bg1"/>
                </a:solidFill>
              </a:rPr>
              <a:t>Chul</a:t>
            </a:r>
            <a:r>
              <a:rPr lang="en-US" sz="4000" b="1" dirty="0">
                <a:solidFill>
                  <a:schemeClr val="bg1"/>
                </a:solidFill>
              </a:rPr>
              <a:t> Kim</a:t>
            </a:r>
          </a:p>
          <a:p>
            <a:pPr algn="ctr">
              <a:lnSpc>
                <a:spcPct val="80000"/>
              </a:lnSpc>
              <a:spcBef>
                <a:spcPts val="800"/>
              </a:spcBef>
            </a:pPr>
            <a:r>
              <a:rPr lang="en-US" sz="4000" b="1" dirty="0">
                <a:solidFill>
                  <a:schemeClr val="bg1"/>
                </a:solidFill>
              </a:rPr>
              <a:t>Department of </a:t>
            </a:r>
            <a:r>
              <a:rPr lang="en-US" sz="4000" b="1" dirty="0" err="1">
                <a:solidFill>
                  <a:schemeClr val="bg1"/>
                </a:solidFill>
              </a:rPr>
              <a:t>of</a:t>
            </a:r>
            <a:r>
              <a:rPr lang="en-US" sz="4000" b="1" dirty="0">
                <a:solidFill>
                  <a:schemeClr val="bg1"/>
                </a:solidFill>
              </a:rPr>
              <a:t> Engineering and Computer Science</a:t>
            </a:r>
          </a:p>
          <a:p>
            <a:pPr algn="ctr">
              <a:lnSpc>
                <a:spcPct val="80000"/>
              </a:lnSpc>
              <a:spcBef>
                <a:spcPts val="800"/>
              </a:spcBef>
            </a:pPr>
            <a:r>
              <a:rPr lang="en-US" sz="4000" b="1" dirty="0">
                <a:solidFill>
                  <a:schemeClr val="bg1"/>
                </a:solidFill>
              </a:rPr>
              <a:t>The University of Texas Rio Grande Valley</a:t>
            </a:r>
          </a:p>
        </p:txBody>
      </p:sp>
      <p:sp>
        <p:nvSpPr>
          <p:cNvPr id="14344" name="Rectangle 12"/>
          <p:cNvSpPr>
            <a:spLocks noChangeArrowheads="1"/>
          </p:cNvSpPr>
          <p:nvPr/>
        </p:nvSpPr>
        <p:spPr bwMode="auto">
          <a:xfrm>
            <a:off x="1927860" y="28266391"/>
            <a:ext cx="147797" cy="286360"/>
          </a:xfrm>
          <a:prstGeom prst="rect">
            <a:avLst/>
          </a:prstGeom>
          <a:noFill/>
          <a:ln w="9525">
            <a:noFill/>
            <a:miter lim="800000"/>
            <a:headEnd/>
            <a:tailEnd/>
          </a:ln>
        </p:spPr>
        <p:txBody>
          <a:bodyPr wrap="none" lIns="73152" tIns="36576" rIns="73152" bIns="36576">
            <a:prstTxWarp prst="textNoShape">
              <a:avLst/>
            </a:prstTxWarp>
            <a:spAutoFit/>
          </a:bodyPr>
          <a:lstStyle/>
          <a:p>
            <a:endParaRPr lang="en-US" sz="1381"/>
          </a:p>
        </p:txBody>
      </p:sp>
      <p:grpSp>
        <p:nvGrpSpPr>
          <p:cNvPr id="16" name="Group 15"/>
          <p:cNvGrpSpPr/>
          <p:nvPr/>
        </p:nvGrpSpPr>
        <p:grpSpPr>
          <a:xfrm>
            <a:off x="428249" y="11137081"/>
            <a:ext cx="6035863" cy="22469727"/>
            <a:chOff x="1364456" y="4768006"/>
            <a:chExt cx="9144000" cy="36456194"/>
          </a:xfrm>
        </p:grpSpPr>
        <p:sp>
          <p:nvSpPr>
            <p:cNvPr id="8" name="Rectangle 4"/>
            <p:cNvSpPr>
              <a:spLocks noChangeArrowheads="1"/>
            </p:cNvSpPr>
            <p:nvPr/>
          </p:nvSpPr>
          <p:spPr bwMode="auto">
            <a:xfrm>
              <a:off x="1364456" y="7452360"/>
              <a:ext cx="9144000" cy="82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09001" tIns="104501" rIns="209001" bIns="104501"/>
            <a:lstStyle>
              <a:lvl1pPr defTabSz="3135313">
                <a:spcBef>
                  <a:spcPct val="20000"/>
                </a:spcBef>
                <a:buChar char="•"/>
                <a:defRPr sz="24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algn="just" eaLnBrk="1" hangingPunct="1">
                <a:buFontTx/>
                <a:buNone/>
              </a:pPr>
              <a:endParaRPr lang="en-US" altLang="en-US" sz="1867" b="1" dirty="0"/>
            </a:p>
          </p:txBody>
        </p:sp>
        <p:sp>
          <p:nvSpPr>
            <p:cNvPr id="10" name="TextBox 3"/>
            <p:cNvSpPr txBox="1">
              <a:spLocks noChangeArrowheads="1"/>
            </p:cNvSpPr>
            <p:nvPr/>
          </p:nvSpPr>
          <p:spPr bwMode="auto">
            <a:xfrm>
              <a:off x="1665750" y="4768006"/>
              <a:ext cx="8634822" cy="74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sz="2400" dirty="0"/>
                <a:t> </a:t>
              </a:r>
            </a:p>
            <a:p>
              <a:pPr algn="ctr"/>
              <a:r>
                <a:rPr lang="en-US" sz="3200" b="1" dirty="0"/>
                <a:t>Motivation</a:t>
              </a:r>
            </a:p>
            <a:p>
              <a:pPr algn="ctr"/>
              <a:endParaRPr lang="en-US" sz="3200" b="1" dirty="0"/>
            </a:p>
            <a:p>
              <a:pPr algn="just"/>
              <a:r>
                <a:rPr lang="en-US" altLang="en-US" sz="2267" dirty="0"/>
                <a:t>The main motivation for this project is to help individuals automatically identify the dishes they have documented on their social media. This is a complex task due to many variations of the same food dishes in the world. We believe that I applying machine learning technology will simplify this task and help individuals improve their health by monitoring their food intake.</a:t>
              </a:r>
            </a:p>
          </p:txBody>
        </p:sp>
        <p:sp>
          <p:nvSpPr>
            <p:cNvPr id="11" name="Rectangle 9"/>
            <p:cNvSpPr>
              <a:spLocks noChangeArrowheads="1"/>
            </p:cNvSpPr>
            <p:nvPr/>
          </p:nvSpPr>
          <p:spPr bwMode="auto">
            <a:xfrm>
              <a:off x="1364456" y="27127200"/>
              <a:ext cx="9144000" cy="140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09001" tIns="104501" rIns="209001" bIns="104501"/>
            <a:lstStyle>
              <a:lvl1pPr defTabSz="3135313">
                <a:spcBef>
                  <a:spcPct val="20000"/>
                </a:spcBef>
                <a:buChar char="•"/>
                <a:defRPr sz="24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a:buNone/>
              </a:pPr>
              <a:endParaRPr lang="en-US" sz="1867" dirty="0"/>
            </a:p>
          </p:txBody>
        </p:sp>
      </p:grpSp>
      <p:grpSp>
        <p:nvGrpSpPr>
          <p:cNvPr id="20" name="Group 19"/>
          <p:cNvGrpSpPr/>
          <p:nvPr/>
        </p:nvGrpSpPr>
        <p:grpSpPr>
          <a:xfrm>
            <a:off x="15027621" y="6795862"/>
            <a:ext cx="6096000" cy="22503115"/>
            <a:chOff x="23503398" y="7452360"/>
            <a:chExt cx="9144000" cy="33754672"/>
          </a:xfrm>
        </p:grpSpPr>
        <p:sp>
          <p:nvSpPr>
            <p:cNvPr id="19" name="Rectangle 11"/>
            <p:cNvSpPr>
              <a:spLocks noChangeArrowheads="1"/>
            </p:cNvSpPr>
            <p:nvPr/>
          </p:nvSpPr>
          <p:spPr bwMode="auto">
            <a:xfrm>
              <a:off x="23503398" y="7452360"/>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09001" tIns="104501" rIns="209001" bIns="104501"/>
            <a:lstStyle>
              <a:lvl1pPr defTabSz="3135313">
                <a:spcBef>
                  <a:spcPct val="20000"/>
                </a:spcBef>
                <a:buChar char="•"/>
                <a:defRPr sz="24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endParaRPr lang="en-US" altLang="en-US" sz="1333" dirty="0"/>
            </a:p>
            <a:p>
              <a:pPr algn="just" eaLnBrk="1" hangingPunct="1">
                <a:buFontTx/>
                <a:buNone/>
              </a:pPr>
              <a:r>
                <a:rPr lang="en-US" altLang="en-US" sz="1333" dirty="0"/>
                <a:t>.</a:t>
              </a:r>
            </a:p>
            <a:p>
              <a:pPr eaLnBrk="1" hangingPunct="1">
                <a:buFontTx/>
                <a:buNone/>
              </a:pPr>
              <a:endParaRPr lang="en-CA" altLang="en-US" sz="1333" dirty="0"/>
            </a:p>
          </p:txBody>
        </p:sp>
        <p:sp>
          <p:nvSpPr>
            <p:cNvPr id="26" name="Rectangle 9"/>
            <p:cNvSpPr>
              <a:spLocks noChangeArrowheads="1"/>
            </p:cNvSpPr>
            <p:nvPr/>
          </p:nvSpPr>
          <p:spPr bwMode="auto">
            <a:xfrm>
              <a:off x="23503398" y="31019633"/>
              <a:ext cx="9144000" cy="52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09001" tIns="104501" rIns="209001" bIns="104501"/>
            <a:lstStyle>
              <a:lvl1pPr defTabSz="3135313">
                <a:spcBef>
                  <a:spcPct val="20000"/>
                </a:spcBef>
                <a:buChar char="•"/>
                <a:defRPr sz="24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algn="ctr" eaLnBrk="1" hangingPunct="1">
                <a:buFontTx/>
                <a:buNone/>
              </a:pPr>
              <a:endParaRPr lang="en-US" altLang="en-US" sz="1867" dirty="0"/>
            </a:p>
          </p:txBody>
        </p:sp>
        <p:sp>
          <p:nvSpPr>
            <p:cNvPr id="27" name="TextBox 32"/>
            <p:cNvSpPr txBox="1">
              <a:spLocks noChangeArrowheads="1"/>
            </p:cNvSpPr>
            <p:nvPr/>
          </p:nvSpPr>
          <p:spPr bwMode="auto">
            <a:xfrm>
              <a:off x="23503398" y="36724128"/>
              <a:ext cx="9144000" cy="99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8995" tIns="104498" rIns="208995" bIns="10449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9600">
                  <a:solidFill>
                    <a:schemeClr val="tx1"/>
                  </a:solidFill>
                  <a:latin typeface="Arial" panose="020B0604020202020204" pitchFamily="34" charset="0"/>
                </a:defRPr>
              </a:lvl2pPr>
              <a:lvl3pPr marL="1143000" indent="-228600">
                <a:spcBef>
                  <a:spcPct val="20000"/>
                </a:spcBef>
                <a:buChar char="•"/>
                <a:defRPr sz="8200">
                  <a:solidFill>
                    <a:schemeClr val="tx1"/>
                  </a:solidFill>
                  <a:latin typeface="Arial" panose="020B0604020202020204" pitchFamily="34" charset="0"/>
                </a:defRPr>
              </a:lvl3pPr>
              <a:lvl4pPr marL="1600200" indent="-228600">
                <a:spcBef>
                  <a:spcPct val="20000"/>
                </a:spcBef>
                <a:buChar char="–"/>
                <a:defRPr sz="6900">
                  <a:solidFill>
                    <a:schemeClr val="tx1"/>
                  </a:solidFill>
                  <a:latin typeface="Arial" panose="020B0604020202020204" pitchFamily="34" charset="0"/>
                </a:defRPr>
              </a:lvl4pPr>
              <a:lvl5pPr marL="2057400" indent="-228600">
                <a:spcBef>
                  <a:spcPct val="20000"/>
                </a:spcBef>
                <a:buChar char="»"/>
                <a:defRPr sz="6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6900">
                  <a:solidFill>
                    <a:schemeClr val="tx1"/>
                  </a:solidFill>
                  <a:latin typeface="Arial" panose="020B0604020202020204" pitchFamily="34" charset="0"/>
                </a:defRPr>
              </a:lvl9pPr>
            </a:lstStyle>
            <a:p>
              <a:pPr algn="just">
                <a:buFontTx/>
                <a:buNone/>
              </a:pPr>
              <a:endParaRPr lang="en-CA" altLang="en-US" sz="2933" dirty="0"/>
            </a:p>
          </p:txBody>
        </p:sp>
        <p:sp>
          <p:nvSpPr>
            <p:cNvPr id="33" name="TextBox 32"/>
            <p:cNvSpPr txBox="1">
              <a:spLocks noChangeArrowheads="1"/>
            </p:cNvSpPr>
            <p:nvPr/>
          </p:nvSpPr>
          <p:spPr bwMode="auto">
            <a:xfrm>
              <a:off x="23503398" y="40213463"/>
              <a:ext cx="9144000" cy="99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8995" tIns="104498" rIns="208995" bIns="104498">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9600">
                  <a:solidFill>
                    <a:schemeClr val="tx1"/>
                  </a:solidFill>
                  <a:latin typeface="Arial" panose="020B0604020202020204" pitchFamily="34" charset="0"/>
                </a:defRPr>
              </a:lvl2pPr>
              <a:lvl3pPr marL="1143000" indent="-228600">
                <a:spcBef>
                  <a:spcPct val="20000"/>
                </a:spcBef>
                <a:buChar char="•"/>
                <a:defRPr sz="8200">
                  <a:solidFill>
                    <a:schemeClr val="tx1"/>
                  </a:solidFill>
                  <a:latin typeface="Arial" panose="020B0604020202020204" pitchFamily="34" charset="0"/>
                </a:defRPr>
              </a:lvl3pPr>
              <a:lvl4pPr marL="1600200" indent="-228600">
                <a:spcBef>
                  <a:spcPct val="20000"/>
                </a:spcBef>
                <a:buChar char="–"/>
                <a:defRPr sz="6900">
                  <a:solidFill>
                    <a:schemeClr val="tx1"/>
                  </a:solidFill>
                  <a:latin typeface="Arial" panose="020B0604020202020204" pitchFamily="34" charset="0"/>
                </a:defRPr>
              </a:lvl4pPr>
              <a:lvl5pPr marL="2057400" indent="-228600">
                <a:spcBef>
                  <a:spcPct val="20000"/>
                </a:spcBef>
                <a:buChar char="»"/>
                <a:defRPr sz="6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6900">
                  <a:solidFill>
                    <a:schemeClr val="tx1"/>
                  </a:solidFill>
                  <a:latin typeface="Arial" panose="020B0604020202020204" pitchFamily="34" charset="0"/>
                </a:defRPr>
              </a:lvl9pPr>
            </a:lstStyle>
            <a:p>
              <a:pPr algn="ctr" eaLnBrk="1" hangingPunct="1">
                <a:spcBef>
                  <a:spcPts val="133"/>
                </a:spcBef>
                <a:buNone/>
              </a:pPr>
              <a:endParaRPr lang="en-CA" altLang="en-US" sz="2933" dirty="0"/>
            </a:p>
          </p:txBody>
        </p:sp>
      </p:grpSp>
      <p:sp>
        <p:nvSpPr>
          <p:cNvPr id="18" name="TextBox 17"/>
          <p:cNvSpPr txBox="1"/>
          <p:nvPr/>
        </p:nvSpPr>
        <p:spPr>
          <a:xfrm>
            <a:off x="8310043" y="7434744"/>
            <a:ext cx="5935453" cy="666977"/>
          </a:xfrm>
          <a:prstGeom prst="rect">
            <a:avLst/>
          </a:prstGeom>
          <a:noFill/>
        </p:spPr>
        <p:txBody>
          <a:bodyPr wrap="square" rtlCol="0">
            <a:spAutoFit/>
          </a:bodyPr>
          <a:lstStyle/>
          <a:p>
            <a:endParaRPr lang="en-US" sz="1867" dirty="0">
              <a:latin typeface="Arial" panose="020B0604020202020204" pitchFamily="34" charset="0"/>
              <a:cs typeface="Arial" panose="020B0604020202020204" pitchFamily="34" charset="0"/>
            </a:endParaRPr>
          </a:p>
          <a:p>
            <a:endParaRPr lang="en-US" sz="1867" dirty="0">
              <a:latin typeface="Arial" panose="020B0604020202020204" pitchFamily="34" charset="0"/>
              <a:cs typeface="Arial" panose="020B0604020202020204" pitchFamily="34" charset="0"/>
            </a:endParaRPr>
          </a:p>
        </p:txBody>
      </p:sp>
      <p:sp>
        <p:nvSpPr>
          <p:cNvPr id="40" name="TextBox 3"/>
          <p:cNvSpPr txBox="1">
            <a:spLocks noChangeArrowheads="1"/>
          </p:cNvSpPr>
          <p:nvPr/>
        </p:nvSpPr>
        <p:spPr bwMode="auto">
          <a:xfrm>
            <a:off x="609876" y="5334000"/>
            <a:ext cx="5699760" cy="612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sz="3200" b="1" dirty="0"/>
              <a:t>Introduction</a:t>
            </a:r>
          </a:p>
          <a:p>
            <a:pPr algn="ctr" eaLnBrk="1" hangingPunct="1"/>
            <a:endParaRPr lang="en-US" sz="3200" b="1" dirty="0"/>
          </a:p>
          <a:p>
            <a:pPr algn="just" eaLnBrk="1" hangingPunct="1"/>
            <a:r>
              <a:rPr lang="en-US" sz="2267" dirty="0"/>
              <a:t>One of the most fundamental aspects of life is food consumption. Everyday we eat and consume many different types of foods. The food that we eat is sometimes not the healthiest available. More people  are becoming aware of this need keeping a healthy diet and working to improve their diet by documenting their intake. The popularity of mobile imagery hardware has made this documenting easier by allowing individuals to take images of the food they consume. </a:t>
            </a:r>
            <a:endParaRPr lang="en-US" altLang="en-US" sz="1867" dirty="0"/>
          </a:p>
          <a:p>
            <a:pPr algn="just" eaLnBrk="1" hangingPunct="1">
              <a:buFontTx/>
              <a:buNone/>
            </a:pPr>
            <a:endParaRPr lang="en-US" altLang="en-US" sz="1867" dirty="0"/>
          </a:p>
          <a:p>
            <a:pPr algn="just" eaLnBrk="1" hangingPunct="1">
              <a:buFontTx/>
              <a:buNone/>
            </a:pPr>
            <a:endParaRPr lang="en-US" altLang="en-US" sz="1867" dirty="0"/>
          </a:p>
          <a:p>
            <a:pPr algn="just" eaLnBrk="1" hangingPunct="1">
              <a:buFontTx/>
              <a:buNone/>
            </a:pPr>
            <a:endParaRPr lang="en-US" altLang="en-US" sz="1867" dirty="0"/>
          </a:p>
        </p:txBody>
      </p:sp>
      <p:sp>
        <p:nvSpPr>
          <p:cNvPr id="41" name="TextBox 3"/>
          <p:cNvSpPr txBox="1">
            <a:spLocks noChangeArrowheads="1"/>
          </p:cNvSpPr>
          <p:nvPr/>
        </p:nvSpPr>
        <p:spPr bwMode="auto">
          <a:xfrm>
            <a:off x="776703" y="20141990"/>
            <a:ext cx="5699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buNone/>
            </a:pPr>
            <a:endParaRPr lang="en-US" sz="2133" dirty="0"/>
          </a:p>
          <a:p>
            <a:endParaRPr lang="en-US" altLang="en-US" sz="1067" dirty="0"/>
          </a:p>
        </p:txBody>
      </p:sp>
      <p:sp>
        <p:nvSpPr>
          <p:cNvPr id="42" name="TextBox 3"/>
          <p:cNvSpPr txBox="1">
            <a:spLocks noChangeArrowheads="1"/>
          </p:cNvSpPr>
          <p:nvPr/>
        </p:nvSpPr>
        <p:spPr bwMode="auto">
          <a:xfrm>
            <a:off x="8168640" y="17526000"/>
            <a:ext cx="5699760" cy="1486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en-US" sz="3200" b="1" dirty="0"/>
              <a:t>Data</a:t>
            </a:r>
          </a:p>
          <a:p>
            <a:r>
              <a:rPr lang="en-US" sz="2400" dirty="0"/>
              <a:t> </a:t>
            </a:r>
          </a:p>
          <a:p>
            <a:pPr algn="just"/>
            <a:r>
              <a:rPr lang="en-US" sz="2267" dirty="0"/>
              <a:t>The data we use to train this model is a  curated version of the dataset Food 101. It consists of 100 different classes of dishes. For each dish are 750 images for training and 250 for testing.</a:t>
            </a:r>
          </a:p>
          <a:p>
            <a:pPr algn="just"/>
            <a:endParaRPr lang="en-US" sz="2133" dirty="0"/>
          </a:p>
          <a:p>
            <a:pPr algn="just"/>
            <a:endParaRPr lang="en-US" sz="2133" dirty="0"/>
          </a:p>
          <a:p>
            <a:pPr algn="just"/>
            <a:endParaRPr lang="en-US" sz="2133" dirty="0"/>
          </a:p>
          <a:p>
            <a:pPr algn="just"/>
            <a:endParaRPr lang="en-US" sz="2133" dirty="0"/>
          </a:p>
          <a:p>
            <a:pPr algn="just"/>
            <a:endParaRPr lang="en-US" sz="2133" dirty="0"/>
          </a:p>
          <a:p>
            <a:pPr algn="just"/>
            <a:endParaRPr lang="en-US" sz="2133" dirty="0"/>
          </a:p>
          <a:p>
            <a:pPr algn="just"/>
            <a:endParaRPr lang="en-US" sz="2133" dirty="0"/>
          </a:p>
          <a:p>
            <a:pPr algn="just"/>
            <a:endParaRPr lang="en-US" sz="2133" dirty="0"/>
          </a:p>
          <a:p>
            <a:pPr algn="just"/>
            <a:endParaRPr lang="en-US" sz="2133" dirty="0"/>
          </a:p>
          <a:p>
            <a:pPr lvl="0" algn="just"/>
            <a:endParaRPr lang="en-US" sz="2133" dirty="0"/>
          </a:p>
          <a:p>
            <a:pPr lvl="0" algn="just"/>
            <a:endParaRPr lang="en-US" sz="2133" dirty="0"/>
          </a:p>
          <a:p>
            <a:pPr lvl="0" algn="just"/>
            <a:endParaRPr lang="en-US" sz="2133" dirty="0"/>
          </a:p>
          <a:p>
            <a:pPr lvl="0" algn="just"/>
            <a:r>
              <a:rPr lang="en-US" sz="2270" dirty="0">
                <a:solidFill>
                  <a:srgbClr val="000000"/>
                </a:solidFill>
                <a:cs typeface="Arial" panose="020B0604020202020204" pitchFamily="34" charset="0"/>
              </a:rPr>
              <a:t>We extracted 3 classes from the dataset and curated the images. We manually curated the images by removing any low quality images.</a:t>
            </a:r>
          </a:p>
          <a:p>
            <a:pPr lvl="0" algn="just"/>
            <a:endParaRPr lang="en-US" sz="3200" dirty="0"/>
          </a:p>
          <a:p>
            <a:pPr algn="just"/>
            <a:r>
              <a:rPr lang="en-US" sz="3200" dirty="0"/>
              <a:t> </a:t>
            </a:r>
            <a:r>
              <a:rPr lang="en-US" sz="3200" b="1" dirty="0"/>
              <a:t>Challenges</a:t>
            </a:r>
          </a:p>
          <a:p>
            <a:pPr algn="just"/>
            <a:endParaRPr lang="en-US" sz="2133" dirty="0"/>
          </a:p>
          <a:p>
            <a:pPr algn="just"/>
            <a:r>
              <a:rPr lang="en-US" sz="2267" dirty="0"/>
              <a:t>Meals classification is very complex due to the different variations of the same meals. The same dish con look very different depending on the conditions For example, there are a lot of variations of tacos. There are fish tacos, meat, and chicken to mention a few. The dishes are never the main entry on its own. It regularly contains side dishes that affect the classification process</a:t>
            </a:r>
          </a:p>
          <a:p>
            <a:pPr algn="just"/>
            <a:endParaRPr lang="en-US" sz="2267" dirty="0"/>
          </a:p>
          <a:p>
            <a:pPr algn="just"/>
            <a:r>
              <a:rPr lang="en-US" sz="2267" dirty="0"/>
              <a:t>Another problem we encountered was the low quality of social media images. Different lighting and camera quality affects the result</a:t>
            </a:r>
          </a:p>
          <a:p>
            <a:endParaRPr lang="en-US" altLang="en-US" sz="1867" dirty="0"/>
          </a:p>
        </p:txBody>
      </p:sp>
      <p:sp>
        <p:nvSpPr>
          <p:cNvPr id="43" name="TextBox 3"/>
          <p:cNvSpPr txBox="1">
            <a:spLocks noChangeArrowheads="1"/>
          </p:cNvSpPr>
          <p:nvPr/>
        </p:nvSpPr>
        <p:spPr bwMode="auto">
          <a:xfrm>
            <a:off x="8033349" y="5283660"/>
            <a:ext cx="5699760" cy="44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buFontTx/>
              <a:buNone/>
            </a:pPr>
            <a:r>
              <a:rPr lang="en-US" altLang="en-US" sz="2933" b="1" dirty="0"/>
              <a:t>Methodology</a:t>
            </a:r>
          </a:p>
          <a:p>
            <a:pPr algn="ctr" eaLnBrk="1" hangingPunct="1">
              <a:buFontTx/>
              <a:buNone/>
            </a:pPr>
            <a:endParaRPr lang="en-US" altLang="en-US" sz="2933" b="1" dirty="0"/>
          </a:p>
          <a:p>
            <a:pPr algn="just" eaLnBrk="1" hangingPunct="1">
              <a:buFontTx/>
              <a:buNone/>
            </a:pPr>
            <a:r>
              <a:rPr lang="en-US" altLang="en-US" sz="2267" dirty="0"/>
              <a:t>To solve the problem of classifying dishes, we trained a machine learning model to identify different classes of food dishes. Currently it identifies 3 different types of dishes. They are pizza, tacos, and hotdogs.</a:t>
            </a:r>
          </a:p>
          <a:p>
            <a:pPr algn="just" eaLnBrk="1" hangingPunct="1">
              <a:buFontTx/>
              <a:buNone/>
            </a:pPr>
            <a:endParaRPr lang="en-US" altLang="en-US" sz="2267" dirty="0"/>
          </a:p>
          <a:p>
            <a:pPr algn="just" eaLnBrk="1" hangingPunct="1">
              <a:buFontTx/>
              <a:buNone/>
            </a:pPr>
            <a:r>
              <a:rPr lang="en-US" altLang="en-US" sz="2267" dirty="0"/>
              <a:t>The model is a convolutional neural network(CNN) that consists of 14 layers and  it is fed images of size 150 by 150</a:t>
            </a:r>
          </a:p>
        </p:txBody>
      </p:sp>
      <p:sp>
        <p:nvSpPr>
          <p:cNvPr id="44" name="TextBox 3"/>
          <p:cNvSpPr txBox="1">
            <a:spLocks noChangeArrowheads="1"/>
          </p:cNvSpPr>
          <p:nvPr/>
        </p:nvSpPr>
        <p:spPr bwMode="auto">
          <a:xfrm>
            <a:off x="15378927" y="5429158"/>
            <a:ext cx="5699760" cy="440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en-US" sz="2933" b="1" dirty="0"/>
              <a:t>Results</a:t>
            </a:r>
          </a:p>
          <a:p>
            <a:endParaRPr lang="en-US" sz="2267" dirty="0"/>
          </a:p>
          <a:p>
            <a:pPr algn="just"/>
            <a:r>
              <a:rPr lang="en-US" sz="2267" dirty="0"/>
              <a:t>In our original model (4 layer) we were  able to achieve 64% accuracy using a binary model. We abandoned that model and created a multi class model with 14 layers. These change successfully increased our classification accuracy to 90%. </a:t>
            </a:r>
          </a:p>
          <a:p>
            <a:endParaRPr lang="en-US" sz="2267" b="1" dirty="0"/>
          </a:p>
          <a:p>
            <a:endParaRPr lang="en-US" sz="2267" b="1" dirty="0"/>
          </a:p>
          <a:p>
            <a:endParaRPr lang="en-US" sz="2400" dirty="0"/>
          </a:p>
        </p:txBody>
      </p:sp>
      <p:sp>
        <p:nvSpPr>
          <p:cNvPr id="45" name="TextBox 3"/>
          <p:cNvSpPr txBox="1">
            <a:spLocks noChangeArrowheads="1"/>
          </p:cNvSpPr>
          <p:nvPr/>
        </p:nvSpPr>
        <p:spPr bwMode="auto">
          <a:xfrm>
            <a:off x="15267171" y="20141990"/>
            <a:ext cx="5699760" cy="448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buFontTx/>
              <a:buNone/>
            </a:pPr>
            <a:r>
              <a:rPr lang="en-US" altLang="en-US" sz="2933" b="1" dirty="0"/>
              <a:t>Conclusions and Future Work</a:t>
            </a:r>
          </a:p>
          <a:p>
            <a:endParaRPr lang="en-US" sz="2933" b="1" dirty="0"/>
          </a:p>
          <a:p>
            <a:pPr algn="just" eaLnBrk="1" hangingPunct="1">
              <a:buFontTx/>
              <a:buNone/>
            </a:pPr>
            <a:r>
              <a:rPr lang="en-US" altLang="en-US" sz="2270" dirty="0"/>
              <a:t>Food classification using machine learning is complicated due to the variety  of dishes and their similarity. With more training and data, we are capable of achieving respectable results. </a:t>
            </a:r>
          </a:p>
          <a:p>
            <a:pPr algn="just" eaLnBrk="1" hangingPunct="1">
              <a:buFontTx/>
              <a:buNone/>
            </a:pPr>
            <a:endParaRPr lang="en-US" altLang="en-US" sz="2270" dirty="0"/>
          </a:p>
          <a:p>
            <a:pPr algn="just" eaLnBrk="1" hangingPunct="1">
              <a:buFontTx/>
              <a:buNone/>
            </a:pPr>
            <a:r>
              <a:rPr lang="en-US" altLang="en-US" sz="2270" dirty="0"/>
              <a:t>In the future we would like to expand the classifier to predict many more classes.  We would also like to expand it to classify side meals with the dishes.</a:t>
            </a:r>
            <a:endParaRPr lang="en-US" altLang="en-US" sz="1867" dirty="0"/>
          </a:p>
        </p:txBody>
      </p:sp>
      <p:sp>
        <p:nvSpPr>
          <p:cNvPr id="47" name="TextBox 3"/>
          <p:cNvSpPr txBox="1">
            <a:spLocks noChangeArrowheads="1"/>
          </p:cNvSpPr>
          <p:nvPr/>
        </p:nvSpPr>
        <p:spPr bwMode="auto">
          <a:xfrm>
            <a:off x="15363727" y="25241560"/>
            <a:ext cx="5699760" cy="84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ts val="133"/>
              </a:spcBef>
            </a:pPr>
            <a:r>
              <a:rPr lang="en-US" altLang="en-US" sz="2933" b="1" dirty="0"/>
              <a:t>References</a:t>
            </a:r>
          </a:p>
          <a:p>
            <a:pPr marL="342917" indent="-342917" algn="just" eaLnBrk="1" hangingPunct="1">
              <a:spcBef>
                <a:spcPts val="133"/>
              </a:spcBef>
              <a:buFontTx/>
              <a:buAutoNum type="arabicPeriod"/>
            </a:pPr>
            <a:endParaRPr lang="en-US" sz="1867" dirty="0"/>
          </a:p>
        </p:txBody>
      </p:sp>
      <p:sp>
        <p:nvSpPr>
          <p:cNvPr id="34" name="TextBox 3">
            <a:extLst>
              <a:ext uri="{FF2B5EF4-FFF2-40B4-BE49-F238E27FC236}">
                <a16:creationId xmlns:a16="http://schemas.microsoft.com/office/drawing/2014/main" id="{ED53CA01-C4F5-46CE-B590-2D7C423609A0}"/>
              </a:ext>
            </a:extLst>
          </p:cNvPr>
          <p:cNvSpPr txBox="1">
            <a:spLocks noChangeArrowheads="1"/>
          </p:cNvSpPr>
          <p:nvPr/>
        </p:nvSpPr>
        <p:spPr bwMode="auto">
          <a:xfrm>
            <a:off x="15347685" y="26085381"/>
            <a:ext cx="5699760" cy="17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sz="2270" dirty="0">
                <a:cs typeface="Arial" panose="020B0604020202020204" pitchFamily="34" charset="0"/>
              </a:rPr>
              <a:t> 1. </a:t>
            </a:r>
            <a:r>
              <a:rPr lang="en-US" sz="2270" dirty="0">
                <a:solidFill>
                  <a:srgbClr val="333333"/>
                </a:solidFill>
                <a:cs typeface="Arial" panose="020B0604020202020204" pitchFamily="34" charset="0"/>
              </a:rPr>
              <a:t>Food-101 – Mining Discriminative Components with Random Forests. Lukas </a:t>
            </a:r>
            <a:r>
              <a:rPr lang="en-US" sz="2270" dirty="0" err="1">
                <a:solidFill>
                  <a:srgbClr val="333333"/>
                </a:solidFill>
                <a:cs typeface="Arial" panose="020B0604020202020204" pitchFamily="34" charset="0"/>
              </a:rPr>
              <a:t>Bossard</a:t>
            </a:r>
            <a:r>
              <a:rPr lang="en-US" sz="2270" dirty="0">
                <a:solidFill>
                  <a:srgbClr val="333333"/>
                </a:solidFill>
                <a:cs typeface="Arial" panose="020B0604020202020204" pitchFamily="34" charset="0"/>
              </a:rPr>
              <a:t>, Matthieu </a:t>
            </a:r>
            <a:r>
              <a:rPr lang="en-US" sz="2270" dirty="0" err="1">
                <a:solidFill>
                  <a:srgbClr val="333333"/>
                </a:solidFill>
                <a:cs typeface="Arial" panose="020B0604020202020204" pitchFamily="34" charset="0"/>
              </a:rPr>
              <a:t>Guillaumin</a:t>
            </a:r>
            <a:r>
              <a:rPr lang="en-US" sz="2270" dirty="0">
                <a:solidFill>
                  <a:srgbClr val="333333"/>
                </a:solidFill>
                <a:cs typeface="Arial" panose="020B0604020202020204" pitchFamily="34" charset="0"/>
              </a:rPr>
              <a:t>, Luc Van </a:t>
            </a:r>
            <a:r>
              <a:rPr lang="en-US" sz="2270" dirty="0" err="1">
                <a:solidFill>
                  <a:srgbClr val="333333"/>
                </a:solidFill>
                <a:cs typeface="Arial" panose="020B0604020202020204" pitchFamily="34" charset="0"/>
              </a:rPr>
              <a:t>Gool</a:t>
            </a:r>
            <a:endParaRPr lang="en-US" altLang="en-US" sz="2270" dirty="0">
              <a:cs typeface="Arial" panose="020B0604020202020204" pitchFamily="34" charset="0"/>
            </a:endParaRPr>
          </a:p>
          <a:p>
            <a:pPr algn="just" eaLnBrk="1" hangingPunct="1">
              <a:buFontTx/>
              <a:buNone/>
            </a:pPr>
            <a:endParaRPr lang="en-US" altLang="en-US" sz="1867" dirty="0"/>
          </a:p>
        </p:txBody>
      </p:sp>
      <p:sp>
        <p:nvSpPr>
          <p:cNvPr id="3" name="TextBox 2">
            <a:extLst>
              <a:ext uri="{FF2B5EF4-FFF2-40B4-BE49-F238E27FC236}">
                <a16:creationId xmlns:a16="http://schemas.microsoft.com/office/drawing/2014/main" id="{2C8B8062-4A5A-4313-B0A7-5CC822A9A682}"/>
              </a:ext>
            </a:extLst>
          </p:cNvPr>
          <p:cNvSpPr txBox="1"/>
          <p:nvPr/>
        </p:nvSpPr>
        <p:spPr>
          <a:xfrm>
            <a:off x="10134600" y="16095522"/>
            <a:ext cx="5699760" cy="420564"/>
          </a:xfrm>
          <a:prstGeom prst="rect">
            <a:avLst/>
          </a:prstGeom>
          <a:noFill/>
        </p:spPr>
        <p:txBody>
          <a:bodyPr wrap="square" rtlCol="0">
            <a:spAutoFit/>
          </a:bodyPr>
          <a:lstStyle/>
          <a:p>
            <a:r>
              <a:rPr lang="en-US" sz="2133" dirty="0"/>
              <a:t>CNN layers</a:t>
            </a:r>
          </a:p>
        </p:txBody>
      </p:sp>
      <p:sp>
        <p:nvSpPr>
          <p:cNvPr id="4" name="TextBox 3">
            <a:extLst>
              <a:ext uri="{FF2B5EF4-FFF2-40B4-BE49-F238E27FC236}">
                <a16:creationId xmlns:a16="http://schemas.microsoft.com/office/drawing/2014/main" id="{D9642AF0-1A5F-4F65-934F-6BE8AD70BA76}"/>
              </a:ext>
            </a:extLst>
          </p:cNvPr>
          <p:cNvSpPr txBox="1"/>
          <p:nvPr/>
        </p:nvSpPr>
        <p:spPr>
          <a:xfrm>
            <a:off x="1061110" y="26650653"/>
            <a:ext cx="5248526" cy="420564"/>
          </a:xfrm>
          <a:prstGeom prst="rect">
            <a:avLst/>
          </a:prstGeom>
          <a:noFill/>
        </p:spPr>
        <p:txBody>
          <a:bodyPr wrap="square" rtlCol="0">
            <a:spAutoFit/>
          </a:bodyPr>
          <a:lstStyle/>
          <a:p>
            <a:r>
              <a:rPr lang="en-US" sz="2133" dirty="0"/>
              <a:t>Frameworks used in this project</a:t>
            </a:r>
          </a:p>
        </p:txBody>
      </p:sp>
      <p:pic>
        <p:nvPicPr>
          <p:cNvPr id="9" name="Picture 8">
            <a:extLst>
              <a:ext uri="{FF2B5EF4-FFF2-40B4-BE49-F238E27FC236}">
                <a16:creationId xmlns:a16="http://schemas.microsoft.com/office/drawing/2014/main" id="{7C5C4651-0F10-4565-B86C-07855E8A2CAB}"/>
              </a:ext>
            </a:extLst>
          </p:cNvPr>
          <p:cNvPicPr>
            <a:picLocks noChangeAspect="1"/>
          </p:cNvPicPr>
          <p:nvPr/>
        </p:nvPicPr>
        <p:blipFill>
          <a:blip r:embed="rId3"/>
          <a:stretch>
            <a:fillRect/>
          </a:stretch>
        </p:blipFill>
        <p:spPr>
          <a:xfrm>
            <a:off x="776703" y="1490050"/>
            <a:ext cx="6263100" cy="1703026"/>
          </a:xfrm>
          <a:prstGeom prst="rect">
            <a:avLst/>
          </a:prstGeom>
        </p:spPr>
      </p:pic>
      <p:pic>
        <p:nvPicPr>
          <p:cNvPr id="7" name="Picture 2" descr="Image result for tensorflow logo">
            <a:extLst>
              <a:ext uri="{FF2B5EF4-FFF2-40B4-BE49-F238E27FC236}">
                <a16:creationId xmlns:a16="http://schemas.microsoft.com/office/drawing/2014/main" id="{EE98A21C-0300-4D1E-98C1-1C2B45212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76" y="16477299"/>
            <a:ext cx="5087291" cy="42375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keras">
            <a:extLst>
              <a:ext uri="{FF2B5EF4-FFF2-40B4-BE49-F238E27FC236}">
                <a16:creationId xmlns:a16="http://schemas.microsoft.com/office/drawing/2014/main" id="{48C71033-5BE7-49C7-AA01-53C46D872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09" y="21539431"/>
            <a:ext cx="4789724" cy="13890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flask logo">
            <a:extLst>
              <a:ext uri="{FF2B5EF4-FFF2-40B4-BE49-F238E27FC236}">
                <a16:creationId xmlns:a16="http://schemas.microsoft.com/office/drawing/2014/main" id="{3093BD8A-7AF9-4CC8-A902-213C2DAB2C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567" y="23427668"/>
            <a:ext cx="5181600" cy="20278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5472A24-8BC3-47DB-9A4E-8F2F917C0133}"/>
              </a:ext>
            </a:extLst>
          </p:cNvPr>
          <p:cNvPicPr>
            <a:picLocks noChangeAspect="1"/>
          </p:cNvPicPr>
          <p:nvPr/>
        </p:nvPicPr>
        <p:blipFill>
          <a:blip r:embed="rId7"/>
          <a:stretch>
            <a:fillRect/>
          </a:stretch>
        </p:blipFill>
        <p:spPr>
          <a:xfrm>
            <a:off x="8394312" y="20401008"/>
            <a:ext cx="5179917" cy="3107950"/>
          </a:xfrm>
          <a:prstGeom prst="rect">
            <a:avLst/>
          </a:prstGeom>
        </p:spPr>
      </p:pic>
      <p:sp>
        <p:nvSpPr>
          <p:cNvPr id="36" name="Rectangle 35">
            <a:extLst>
              <a:ext uri="{FF2B5EF4-FFF2-40B4-BE49-F238E27FC236}">
                <a16:creationId xmlns:a16="http://schemas.microsoft.com/office/drawing/2014/main" id="{33272D35-0246-4F45-9D2B-FCD5E6A27871}"/>
              </a:ext>
            </a:extLst>
          </p:cNvPr>
          <p:cNvSpPr/>
          <p:nvPr/>
        </p:nvSpPr>
        <p:spPr>
          <a:xfrm>
            <a:off x="9318336" y="23534881"/>
            <a:ext cx="5699760" cy="379656"/>
          </a:xfrm>
          <a:prstGeom prst="rect">
            <a:avLst/>
          </a:prstGeom>
        </p:spPr>
        <p:txBody>
          <a:bodyPr wrap="square">
            <a:spAutoFit/>
          </a:bodyPr>
          <a:lstStyle/>
          <a:p>
            <a:r>
              <a:rPr lang="en-US" sz="1867" dirty="0"/>
              <a:t>Samples of Dataset. Food 101</a:t>
            </a:r>
          </a:p>
        </p:txBody>
      </p:sp>
      <p:pic>
        <p:nvPicPr>
          <p:cNvPr id="5" name="Picture 4">
            <a:extLst>
              <a:ext uri="{FF2B5EF4-FFF2-40B4-BE49-F238E27FC236}">
                <a16:creationId xmlns:a16="http://schemas.microsoft.com/office/drawing/2014/main" id="{F474A842-B0FD-4F04-9C6D-940F9D4E62FF}"/>
              </a:ext>
            </a:extLst>
          </p:cNvPr>
          <p:cNvPicPr>
            <a:picLocks noChangeAspect="1"/>
          </p:cNvPicPr>
          <p:nvPr/>
        </p:nvPicPr>
        <p:blipFill>
          <a:blip r:embed="rId8"/>
          <a:stretch>
            <a:fillRect/>
          </a:stretch>
        </p:blipFill>
        <p:spPr>
          <a:xfrm>
            <a:off x="15238596" y="8980796"/>
            <a:ext cx="2856376" cy="2425224"/>
          </a:xfrm>
          <a:prstGeom prst="rect">
            <a:avLst/>
          </a:prstGeom>
        </p:spPr>
      </p:pic>
      <p:pic>
        <p:nvPicPr>
          <p:cNvPr id="15" name="Picture 14">
            <a:extLst>
              <a:ext uri="{FF2B5EF4-FFF2-40B4-BE49-F238E27FC236}">
                <a16:creationId xmlns:a16="http://schemas.microsoft.com/office/drawing/2014/main" id="{43686037-1A04-4E50-A640-A25446942E23}"/>
              </a:ext>
            </a:extLst>
          </p:cNvPr>
          <p:cNvPicPr>
            <a:picLocks noChangeAspect="1"/>
          </p:cNvPicPr>
          <p:nvPr/>
        </p:nvPicPr>
        <p:blipFill>
          <a:blip r:embed="rId9"/>
          <a:stretch>
            <a:fillRect/>
          </a:stretch>
        </p:blipFill>
        <p:spPr>
          <a:xfrm>
            <a:off x="17969604" y="8994317"/>
            <a:ext cx="2851169" cy="2411703"/>
          </a:xfrm>
          <a:prstGeom prst="rect">
            <a:avLst/>
          </a:prstGeom>
        </p:spPr>
      </p:pic>
      <p:pic>
        <p:nvPicPr>
          <p:cNvPr id="30" name="Picture 29">
            <a:extLst>
              <a:ext uri="{FF2B5EF4-FFF2-40B4-BE49-F238E27FC236}">
                <a16:creationId xmlns:a16="http://schemas.microsoft.com/office/drawing/2014/main" id="{E881922D-0DCA-48B8-96C5-D9A32869D96B}"/>
              </a:ext>
            </a:extLst>
          </p:cNvPr>
          <p:cNvPicPr>
            <a:picLocks noChangeAspect="1"/>
          </p:cNvPicPr>
          <p:nvPr/>
        </p:nvPicPr>
        <p:blipFill>
          <a:blip r:embed="rId10"/>
          <a:stretch>
            <a:fillRect/>
          </a:stretch>
        </p:blipFill>
        <p:spPr>
          <a:xfrm>
            <a:off x="17964397" y="11323000"/>
            <a:ext cx="2856376" cy="4114800"/>
          </a:xfrm>
          <a:prstGeom prst="rect">
            <a:avLst/>
          </a:prstGeom>
        </p:spPr>
      </p:pic>
      <p:pic>
        <p:nvPicPr>
          <p:cNvPr id="22" name="Picture 21">
            <a:extLst>
              <a:ext uri="{FF2B5EF4-FFF2-40B4-BE49-F238E27FC236}">
                <a16:creationId xmlns:a16="http://schemas.microsoft.com/office/drawing/2014/main" id="{29FA1E4C-B225-47EA-8353-1E3EF1D0CCEB}"/>
              </a:ext>
            </a:extLst>
          </p:cNvPr>
          <p:cNvPicPr>
            <a:picLocks noChangeAspect="1"/>
          </p:cNvPicPr>
          <p:nvPr/>
        </p:nvPicPr>
        <p:blipFill>
          <a:blip r:embed="rId11"/>
          <a:stretch>
            <a:fillRect/>
          </a:stretch>
        </p:blipFill>
        <p:spPr>
          <a:xfrm>
            <a:off x="14694139" y="11259023"/>
            <a:ext cx="3749040" cy="4114800"/>
          </a:xfrm>
          <a:prstGeom prst="rect">
            <a:avLst/>
          </a:prstGeom>
        </p:spPr>
      </p:pic>
      <p:pic>
        <p:nvPicPr>
          <p:cNvPr id="28" name="Picture 27">
            <a:extLst>
              <a:ext uri="{FF2B5EF4-FFF2-40B4-BE49-F238E27FC236}">
                <a16:creationId xmlns:a16="http://schemas.microsoft.com/office/drawing/2014/main" id="{CE4F86FA-7CC1-4FE8-AE0D-75951F0DE71D}"/>
              </a:ext>
            </a:extLst>
          </p:cNvPr>
          <p:cNvPicPr>
            <a:picLocks noChangeAspect="1"/>
          </p:cNvPicPr>
          <p:nvPr/>
        </p:nvPicPr>
        <p:blipFill>
          <a:blip r:embed="rId12"/>
          <a:stretch>
            <a:fillRect/>
          </a:stretch>
        </p:blipFill>
        <p:spPr>
          <a:xfrm>
            <a:off x="16396101" y="15586916"/>
            <a:ext cx="3263499" cy="2770895"/>
          </a:xfrm>
          <a:prstGeom prst="rect">
            <a:avLst/>
          </a:prstGeom>
        </p:spPr>
      </p:pic>
      <p:pic>
        <p:nvPicPr>
          <p:cNvPr id="14" name="Picture 13">
            <a:extLst>
              <a:ext uri="{FF2B5EF4-FFF2-40B4-BE49-F238E27FC236}">
                <a16:creationId xmlns:a16="http://schemas.microsoft.com/office/drawing/2014/main" id="{0F50277C-B4BA-4487-BA69-8BED030469CF}"/>
              </a:ext>
            </a:extLst>
          </p:cNvPr>
          <p:cNvPicPr>
            <a:picLocks noChangeAspect="1"/>
          </p:cNvPicPr>
          <p:nvPr/>
        </p:nvPicPr>
        <p:blipFill>
          <a:blip r:embed="rId13"/>
          <a:stretch>
            <a:fillRect/>
          </a:stretch>
        </p:blipFill>
        <p:spPr>
          <a:xfrm>
            <a:off x="8220111" y="10570343"/>
            <a:ext cx="5210178" cy="5113821"/>
          </a:xfrm>
          <a:prstGeom prst="rect">
            <a:avLst/>
          </a:prstGeom>
        </p:spPr>
      </p:pic>
      <p:sp>
        <p:nvSpPr>
          <p:cNvPr id="6" name="Rectangle 5">
            <a:extLst>
              <a:ext uri="{FF2B5EF4-FFF2-40B4-BE49-F238E27FC236}">
                <a16:creationId xmlns:a16="http://schemas.microsoft.com/office/drawing/2014/main" id="{33BB152D-D934-4976-9243-E905137D91BE}"/>
              </a:ext>
            </a:extLst>
          </p:cNvPr>
          <p:cNvSpPr/>
          <p:nvPr/>
        </p:nvSpPr>
        <p:spPr>
          <a:xfrm>
            <a:off x="16396101" y="14977711"/>
            <a:ext cx="3749040" cy="379656"/>
          </a:xfrm>
          <a:prstGeom prst="rect">
            <a:avLst/>
          </a:prstGeom>
        </p:spPr>
        <p:txBody>
          <a:bodyPr wrap="square">
            <a:spAutoFit/>
          </a:bodyPr>
          <a:lstStyle/>
          <a:p>
            <a:r>
              <a:rPr lang="en-US" sz="1867" dirty="0"/>
              <a:t>Examples of  successful results</a:t>
            </a:r>
          </a:p>
        </p:txBody>
      </p:sp>
      <p:sp>
        <p:nvSpPr>
          <p:cNvPr id="46" name="Rectangle 45">
            <a:extLst>
              <a:ext uri="{FF2B5EF4-FFF2-40B4-BE49-F238E27FC236}">
                <a16:creationId xmlns:a16="http://schemas.microsoft.com/office/drawing/2014/main" id="{83CEE8A5-D7CE-4CF6-8143-93C73B4A5D3B}"/>
              </a:ext>
            </a:extLst>
          </p:cNvPr>
          <p:cNvSpPr/>
          <p:nvPr/>
        </p:nvSpPr>
        <p:spPr>
          <a:xfrm>
            <a:off x="16321439" y="18127271"/>
            <a:ext cx="3749040" cy="379656"/>
          </a:xfrm>
          <a:prstGeom prst="rect">
            <a:avLst/>
          </a:prstGeom>
        </p:spPr>
        <p:txBody>
          <a:bodyPr wrap="square">
            <a:spAutoFit/>
          </a:bodyPr>
          <a:lstStyle/>
          <a:p>
            <a:r>
              <a:rPr lang="en-US" sz="1867" dirty="0"/>
              <a:t>Example of failure</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9185</TotalTime>
  <Words>316</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vt:lpstr>
      <vt:lpstr>Blank Presentation</vt:lpstr>
      <vt:lpstr>PowerPoint Presentation</vt:lpstr>
    </vt:vector>
  </TitlesOfParts>
  <Company>MRSEC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Lippman</dc:creator>
  <cp:lastModifiedBy>edgar de la Torre</cp:lastModifiedBy>
  <cp:revision>137</cp:revision>
  <cp:lastPrinted>2007-08-08T19:05:39Z</cp:lastPrinted>
  <dcterms:created xsi:type="dcterms:W3CDTF">2010-08-11T14:01:22Z</dcterms:created>
  <dcterms:modified xsi:type="dcterms:W3CDTF">2019-05-16T18:22:18Z</dcterms:modified>
</cp:coreProperties>
</file>