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60" r:id="rId3"/>
  </p:sldMasterIdLst>
  <p:notesMasterIdLst>
    <p:notesMasterId r:id="rId4"/>
  </p:notesMasterIdLst>
  <p:sldIdLst>
    <p:sldId id="256" r:id="rId5"/>
  </p:sldIdLst>
  <p:sldSz cy="43891200" cx="32918400"/>
  <p:notesSz cx="6858000" cy="9144000"/>
  <p:embeddedFontLst>
    <p:embeddedFont>
      <p:font typeface="Nunito"/>
      <p:regular r:id="rId6"/>
      <p:bold r:id="rId7"/>
      <p:italic r:id="rId8"/>
      <p:boldItalic r:id="rId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font" Target="fonts/Nunito-boldItalic.fntdata"/><Relationship Id="rId5" Type="http://schemas.openxmlformats.org/officeDocument/2006/relationships/slide" Target="slides/slide1.xml"/><Relationship Id="rId6" Type="http://schemas.openxmlformats.org/officeDocument/2006/relationships/font" Target="fonts/Nunito-regular.fntdata"/><Relationship Id="rId7" Type="http://schemas.openxmlformats.org/officeDocument/2006/relationships/font" Target="fonts/Nunito-bold.fntdata"/><Relationship Id="rId8" Type="http://schemas.openxmlformats.org/officeDocument/2006/relationships/font" Target="fonts/Nunito-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5" name="Shape 55"/>
        <p:cNvGrpSpPr/>
        <p:nvPr/>
      </p:nvGrpSpPr>
      <p:grpSpPr>
        <a:xfrm>
          <a:off x="0" y="0"/>
          <a:ext cx="0" cy="0"/>
          <a:chOff x="0" y="0"/>
          <a:chExt cx="0" cy="0"/>
        </a:xfrm>
      </p:grpSpPr>
      <p:sp>
        <p:nvSpPr>
          <p:cNvPr id="56" name="Google Shape;56;p1:notes"/>
          <p:cNvSpPr/>
          <p:nvPr/>
        </p:nvSpPr>
        <p:spPr>
          <a:xfrm>
            <a:off x="3886200" y="8686800"/>
            <a:ext cx="2971080" cy="456480"/>
          </a:xfrm>
          <a:prstGeom prst="rect">
            <a:avLst/>
          </a:prstGeom>
          <a:noFill/>
          <a:ln>
            <a:noFill/>
          </a:ln>
        </p:spPr>
        <p:txBody>
          <a:bodyPr anchorCtr="0" anchor="b" bIns="45000" lIns="90000" spcFirstLastPara="1" rIns="90000" wrap="square" tIns="45000">
            <a:noAutofit/>
          </a:bodyPr>
          <a:lstStyle/>
          <a:p>
            <a:pPr indent="0" lvl="0" marL="0" marR="0" rtl="0" algn="r">
              <a:lnSpc>
                <a:spcPct val="100000"/>
              </a:lnSpc>
              <a:spcBef>
                <a:spcPts val="0"/>
              </a:spcBef>
              <a:spcAft>
                <a:spcPts val="0"/>
              </a:spcAft>
              <a:buNone/>
            </a:pPr>
            <a:fld id="{00000000-1234-1234-1234-123412341234}" type="slidenum">
              <a:rPr b="0" i="0" lang="en-US" sz="1200" u="none" cap="none" strike="noStrike">
                <a:solidFill>
                  <a:srgbClr val="000000"/>
                </a:solidFill>
                <a:latin typeface="Times New Roman"/>
                <a:ea typeface="Times New Roman"/>
                <a:cs typeface="Times New Roman"/>
                <a:sym typeface="Times New Roman"/>
              </a:rPr>
              <a:t>‹#›</a:t>
            </a:fld>
            <a:endParaRPr b="0" i="0" sz="1800" u="none" cap="none" strike="noStrike">
              <a:solidFill>
                <a:srgbClr val="000000"/>
              </a:solidFill>
              <a:latin typeface="Arial"/>
              <a:ea typeface="Arial"/>
              <a:cs typeface="Arial"/>
              <a:sym typeface="Arial"/>
            </a:endParaRPr>
          </a:p>
        </p:txBody>
      </p:sp>
      <p:sp>
        <p:nvSpPr>
          <p:cNvPr id="57" name="Google Shape;57;p1:notes"/>
          <p:cNvSpPr txBox="1"/>
          <p:nvPr>
            <p:ph idx="1" type="body"/>
          </p:nvPr>
        </p:nvSpPr>
        <p:spPr>
          <a:xfrm>
            <a:off x="914400" y="4343400"/>
            <a:ext cx="5028480" cy="4114080"/>
          </a:xfrm>
          <a:prstGeom prst="rect">
            <a:avLst/>
          </a:prstGeom>
          <a:noFill/>
          <a:ln>
            <a:noFill/>
          </a:ln>
        </p:spPr>
        <p:txBody>
          <a:bodyPr anchorCtr="0" anchor="t" bIns="0" lIns="0" spcFirstLastPara="1" rIns="0" wrap="square" tIns="0">
            <a:noAutofit/>
          </a:bodyPr>
          <a:lstStyle/>
          <a:p>
            <a:pPr indent="0" lvl="0" marL="0" rtl="0" algn="l">
              <a:spcBef>
                <a:spcPts val="0"/>
              </a:spcBef>
              <a:spcAft>
                <a:spcPts val="0"/>
              </a:spcAft>
              <a:buNone/>
            </a:pPr>
            <a:r>
              <a:t/>
            </a:r>
            <a:endParaRPr b="0" sz="2000" strike="noStrike">
              <a:solidFill>
                <a:srgbClr val="000000"/>
              </a:solidFill>
              <a:latin typeface="Arial"/>
              <a:ea typeface="Arial"/>
              <a:cs typeface="Arial"/>
              <a:sym typeface="Arial"/>
            </a:endParaRPr>
          </a:p>
        </p:txBody>
      </p:sp>
      <p:sp>
        <p:nvSpPr>
          <p:cNvPr id="58" name="Google Shape;58;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2 Content" type="twoObj">
  <p:cSld name="TWO_OBJECTS">
    <p:spTree>
      <p:nvGrpSpPr>
        <p:cNvPr id="9" name="Shape 9"/>
        <p:cNvGrpSpPr/>
        <p:nvPr/>
      </p:nvGrpSpPr>
      <p:grpSpPr>
        <a:xfrm>
          <a:off x="0" y="0"/>
          <a:ext cx="0" cy="0"/>
          <a:chOff x="0" y="0"/>
          <a:chExt cx="0" cy="0"/>
        </a:xfrm>
      </p:grpSpPr>
      <p:sp>
        <p:nvSpPr>
          <p:cNvPr id="10" name="Google Shape;10;p2"/>
          <p:cNvSpPr txBox="1"/>
          <p:nvPr>
            <p:ph type="title"/>
          </p:nvPr>
        </p:nvSpPr>
        <p:spPr>
          <a:xfrm>
            <a:off x="2468880" y="3901320"/>
            <a:ext cx="27979920" cy="7314480"/>
          </a:xfrm>
          <a:prstGeom prst="rect">
            <a:avLst/>
          </a:prstGeom>
          <a:noFill/>
          <a:ln>
            <a:noFill/>
          </a:ln>
        </p:spPr>
        <p:txBody>
          <a:bodyPr anchorCtr="0" anchor="ctr" bIns="0" lIns="0" spcFirstLastPara="1" rIns="0" wrap="square" tIns="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 name="Google Shape;11;p2"/>
          <p:cNvSpPr txBox="1"/>
          <p:nvPr>
            <p:ph idx="1" type="body"/>
          </p:nvPr>
        </p:nvSpPr>
        <p:spPr>
          <a:xfrm>
            <a:off x="2468880" y="12679560"/>
            <a:ext cx="3309480" cy="26334000"/>
          </a:xfrm>
          <a:prstGeom prst="rect">
            <a:avLst/>
          </a:prstGeom>
          <a:noFill/>
          <a:ln>
            <a:noFill/>
          </a:ln>
        </p:spPr>
        <p:txBody>
          <a:bodyPr anchorCtr="0" anchor="t" bIns="0" lIns="0" spcFirstLastPara="1" rIns="0" wrap="square" tIns="0"/>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 name="Google Shape;12;p2"/>
          <p:cNvSpPr txBox="1"/>
          <p:nvPr>
            <p:ph idx="2" type="body"/>
          </p:nvPr>
        </p:nvSpPr>
        <p:spPr>
          <a:xfrm>
            <a:off x="5944320" y="12679560"/>
            <a:ext cx="3309480" cy="26334000"/>
          </a:xfrm>
          <a:prstGeom prst="rect">
            <a:avLst/>
          </a:prstGeom>
          <a:noFill/>
          <a:ln>
            <a:noFill/>
          </a:ln>
        </p:spPr>
        <p:txBody>
          <a:bodyPr anchorCtr="0" anchor="t" bIns="0" lIns="0" spcFirstLastPara="1" rIns="0" wrap="square" tIns="0"/>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Content over Content" type="objOverTx">
  <p:cSld name="OBJECT_OVER_TEXT">
    <p:spTree>
      <p:nvGrpSpPr>
        <p:cNvPr id="39" name="Shape 39"/>
        <p:cNvGrpSpPr/>
        <p:nvPr/>
      </p:nvGrpSpPr>
      <p:grpSpPr>
        <a:xfrm>
          <a:off x="0" y="0"/>
          <a:ext cx="0" cy="0"/>
          <a:chOff x="0" y="0"/>
          <a:chExt cx="0" cy="0"/>
        </a:xfrm>
      </p:grpSpPr>
      <p:sp>
        <p:nvSpPr>
          <p:cNvPr id="40" name="Google Shape;40;p11"/>
          <p:cNvSpPr txBox="1"/>
          <p:nvPr>
            <p:ph type="title"/>
          </p:nvPr>
        </p:nvSpPr>
        <p:spPr>
          <a:xfrm>
            <a:off x="2468880" y="3901320"/>
            <a:ext cx="27979920" cy="7314480"/>
          </a:xfrm>
          <a:prstGeom prst="rect">
            <a:avLst/>
          </a:prstGeom>
          <a:noFill/>
          <a:ln>
            <a:noFill/>
          </a:ln>
        </p:spPr>
        <p:txBody>
          <a:bodyPr anchorCtr="0" anchor="ctr" bIns="0" lIns="0" spcFirstLastPara="1" rIns="0" wrap="square" tIns="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1" name="Google Shape;41;p11"/>
          <p:cNvSpPr txBox="1"/>
          <p:nvPr>
            <p:ph idx="1" type="body"/>
          </p:nvPr>
        </p:nvSpPr>
        <p:spPr>
          <a:xfrm>
            <a:off x="2468880" y="12679560"/>
            <a:ext cx="6782040" cy="12561120"/>
          </a:xfrm>
          <a:prstGeom prst="rect">
            <a:avLst/>
          </a:prstGeom>
          <a:noFill/>
          <a:ln>
            <a:noFill/>
          </a:ln>
        </p:spPr>
        <p:txBody>
          <a:bodyPr anchorCtr="0" anchor="t" bIns="0" lIns="0" spcFirstLastPara="1" rIns="0" wrap="square" tIns="0"/>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11"/>
          <p:cNvSpPr txBox="1"/>
          <p:nvPr>
            <p:ph idx="2" type="body"/>
          </p:nvPr>
        </p:nvSpPr>
        <p:spPr>
          <a:xfrm>
            <a:off x="2468880" y="26434441"/>
            <a:ext cx="6782040" cy="12561120"/>
          </a:xfrm>
          <a:prstGeom prst="rect">
            <a:avLst/>
          </a:prstGeom>
          <a:noFill/>
          <a:ln>
            <a:noFill/>
          </a:ln>
        </p:spPr>
        <p:txBody>
          <a:bodyPr anchorCtr="0" anchor="t" bIns="0" lIns="0" spcFirstLastPara="1" rIns="0" wrap="square" tIns="0"/>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4 Content" type="fourObj">
  <p:cSld name="FOUR_OBJECTS">
    <p:spTree>
      <p:nvGrpSpPr>
        <p:cNvPr id="43" name="Shape 43"/>
        <p:cNvGrpSpPr/>
        <p:nvPr/>
      </p:nvGrpSpPr>
      <p:grpSpPr>
        <a:xfrm>
          <a:off x="0" y="0"/>
          <a:ext cx="0" cy="0"/>
          <a:chOff x="0" y="0"/>
          <a:chExt cx="0" cy="0"/>
        </a:xfrm>
      </p:grpSpPr>
      <p:sp>
        <p:nvSpPr>
          <p:cNvPr id="44" name="Google Shape;44;p12"/>
          <p:cNvSpPr txBox="1"/>
          <p:nvPr>
            <p:ph type="title"/>
          </p:nvPr>
        </p:nvSpPr>
        <p:spPr>
          <a:xfrm>
            <a:off x="2468880" y="3901320"/>
            <a:ext cx="27979920" cy="7314480"/>
          </a:xfrm>
          <a:prstGeom prst="rect">
            <a:avLst/>
          </a:prstGeom>
          <a:noFill/>
          <a:ln>
            <a:noFill/>
          </a:ln>
        </p:spPr>
        <p:txBody>
          <a:bodyPr anchorCtr="0" anchor="ctr" bIns="0" lIns="0" spcFirstLastPara="1" rIns="0" wrap="square" tIns="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5" name="Google Shape;45;p12"/>
          <p:cNvSpPr txBox="1"/>
          <p:nvPr>
            <p:ph idx="1" type="body"/>
          </p:nvPr>
        </p:nvSpPr>
        <p:spPr>
          <a:xfrm>
            <a:off x="2468880" y="12679560"/>
            <a:ext cx="3309480" cy="12561120"/>
          </a:xfrm>
          <a:prstGeom prst="rect">
            <a:avLst/>
          </a:prstGeom>
          <a:noFill/>
          <a:ln>
            <a:noFill/>
          </a:ln>
        </p:spPr>
        <p:txBody>
          <a:bodyPr anchorCtr="0" anchor="t" bIns="0" lIns="0" spcFirstLastPara="1" rIns="0" wrap="square" tIns="0"/>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12"/>
          <p:cNvSpPr txBox="1"/>
          <p:nvPr>
            <p:ph idx="2" type="body"/>
          </p:nvPr>
        </p:nvSpPr>
        <p:spPr>
          <a:xfrm>
            <a:off x="5944320" y="12679560"/>
            <a:ext cx="3309480" cy="12561120"/>
          </a:xfrm>
          <a:prstGeom prst="rect">
            <a:avLst/>
          </a:prstGeom>
          <a:noFill/>
          <a:ln>
            <a:noFill/>
          </a:ln>
        </p:spPr>
        <p:txBody>
          <a:bodyPr anchorCtr="0" anchor="t" bIns="0" lIns="0" spcFirstLastPara="1" rIns="0" wrap="square" tIns="0"/>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7" name="Google Shape;47;p12"/>
          <p:cNvSpPr txBox="1"/>
          <p:nvPr>
            <p:ph idx="3" type="body"/>
          </p:nvPr>
        </p:nvSpPr>
        <p:spPr>
          <a:xfrm>
            <a:off x="5944320" y="26434441"/>
            <a:ext cx="3309480" cy="12561120"/>
          </a:xfrm>
          <a:prstGeom prst="rect">
            <a:avLst/>
          </a:prstGeom>
          <a:noFill/>
          <a:ln>
            <a:noFill/>
          </a:ln>
        </p:spPr>
        <p:txBody>
          <a:bodyPr anchorCtr="0" anchor="t" bIns="0" lIns="0" spcFirstLastPara="1" rIns="0" wrap="square" tIns="0"/>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8" name="Google Shape;48;p12"/>
          <p:cNvSpPr txBox="1"/>
          <p:nvPr>
            <p:ph idx="4" type="body"/>
          </p:nvPr>
        </p:nvSpPr>
        <p:spPr>
          <a:xfrm>
            <a:off x="2468880" y="26434441"/>
            <a:ext cx="3309480" cy="12561120"/>
          </a:xfrm>
          <a:prstGeom prst="rect">
            <a:avLst/>
          </a:prstGeom>
          <a:noFill/>
          <a:ln>
            <a:noFill/>
          </a:ln>
        </p:spPr>
        <p:txBody>
          <a:bodyPr anchorCtr="0" anchor="t" bIns="0" lIns="0" spcFirstLastPara="1" rIns="0" wrap="square" tIns="0"/>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6 Content">
  <p:cSld name="Title, 6 Content">
    <p:spTree>
      <p:nvGrpSpPr>
        <p:cNvPr id="49" name="Shape 49"/>
        <p:cNvGrpSpPr/>
        <p:nvPr/>
      </p:nvGrpSpPr>
      <p:grpSpPr>
        <a:xfrm>
          <a:off x="0" y="0"/>
          <a:ext cx="0" cy="0"/>
          <a:chOff x="0" y="0"/>
          <a:chExt cx="0" cy="0"/>
        </a:xfrm>
      </p:grpSpPr>
      <p:sp>
        <p:nvSpPr>
          <p:cNvPr id="50" name="Google Shape;50;p13"/>
          <p:cNvSpPr txBox="1"/>
          <p:nvPr>
            <p:ph type="title"/>
          </p:nvPr>
        </p:nvSpPr>
        <p:spPr>
          <a:xfrm>
            <a:off x="2468880" y="3901320"/>
            <a:ext cx="27979920" cy="7314480"/>
          </a:xfrm>
          <a:prstGeom prst="rect">
            <a:avLst/>
          </a:prstGeom>
          <a:noFill/>
          <a:ln>
            <a:noFill/>
          </a:ln>
        </p:spPr>
        <p:txBody>
          <a:bodyPr anchorCtr="0" anchor="ctr" bIns="0" lIns="0" spcFirstLastPara="1" rIns="0" wrap="square" tIns="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13"/>
          <p:cNvSpPr txBox="1"/>
          <p:nvPr>
            <p:ph idx="1" type="body"/>
          </p:nvPr>
        </p:nvSpPr>
        <p:spPr>
          <a:xfrm>
            <a:off x="2468880" y="12679560"/>
            <a:ext cx="6782040" cy="26334000"/>
          </a:xfrm>
          <a:prstGeom prst="rect">
            <a:avLst/>
          </a:prstGeom>
          <a:noFill/>
          <a:ln>
            <a:noFill/>
          </a:ln>
        </p:spPr>
        <p:txBody>
          <a:bodyPr anchorCtr="0" anchor="t" bIns="0" lIns="0" spcFirstLastPara="1" rIns="0" wrap="square" tIns="0"/>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2" name="Google Shape;52;p13"/>
          <p:cNvSpPr txBox="1"/>
          <p:nvPr>
            <p:ph idx="2" type="body"/>
          </p:nvPr>
        </p:nvSpPr>
        <p:spPr>
          <a:xfrm>
            <a:off x="2468880" y="12679560"/>
            <a:ext cx="6782040" cy="26334000"/>
          </a:xfrm>
          <a:prstGeom prst="rect">
            <a:avLst/>
          </a:prstGeom>
          <a:noFill/>
          <a:ln>
            <a:noFill/>
          </a:ln>
        </p:spPr>
        <p:txBody>
          <a:bodyPr anchorCtr="0" anchor="t" bIns="0" lIns="0" spcFirstLastPara="1" rIns="0" wrap="square" tIns="0"/>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53" name="Google Shape;53;p13"/>
          <p:cNvPicPr preferRelativeResize="0"/>
          <p:nvPr/>
        </p:nvPicPr>
        <p:blipFill rotWithShape="1">
          <a:blip r:embed="rId2">
            <a:alphaModFix/>
          </a:blip>
          <a:srcRect b="0" l="0" r="0" t="0"/>
          <a:stretch/>
        </p:blipFill>
        <p:spPr>
          <a:xfrm>
            <a:off x="2468520" y="23141159"/>
            <a:ext cx="6782040" cy="5410800"/>
          </a:xfrm>
          <a:prstGeom prst="rect">
            <a:avLst/>
          </a:prstGeom>
          <a:noFill/>
          <a:ln>
            <a:noFill/>
          </a:ln>
        </p:spPr>
      </p:pic>
      <p:pic>
        <p:nvPicPr>
          <p:cNvPr id="54" name="Google Shape;54;p13"/>
          <p:cNvPicPr preferRelativeResize="0"/>
          <p:nvPr/>
        </p:nvPicPr>
        <p:blipFill rotWithShape="1">
          <a:blip r:embed="rId2">
            <a:alphaModFix/>
          </a:blip>
          <a:srcRect b="0" l="0" r="0" t="0"/>
          <a:stretch/>
        </p:blipFill>
        <p:spPr>
          <a:xfrm>
            <a:off x="2468520" y="23141159"/>
            <a:ext cx="6782040" cy="5410800"/>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Slide" type="blank">
  <p:cSld name="BLANK">
    <p:spTree>
      <p:nvGrpSpPr>
        <p:cNvPr id="13" name="Shape 13"/>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x">
  <p:cSld name="TITLE_AND_BODY">
    <p:spTree>
      <p:nvGrpSpPr>
        <p:cNvPr id="14" name="Shape 14"/>
        <p:cNvGrpSpPr/>
        <p:nvPr/>
      </p:nvGrpSpPr>
      <p:grpSpPr>
        <a:xfrm>
          <a:off x="0" y="0"/>
          <a:ext cx="0" cy="0"/>
          <a:chOff x="0" y="0"/>
          <a:chExt cx="0" cy="0"/>
        </a:xfrm>
      </p:grpSpPr>
      <p:sp>
        <p:nvSpPr>
          <p:cNvPr id="15" name="Google Shape;15;p4"/>
          <p:cNvSpPr txBox="1"/>
          <p:nvPr>
            <p:ph type="title"/>
          </p:nvPr>
        </p:nvSpPr>
        <p:spPr>
          <a:xfrm>
            <a:off x="2468880" y="3901320"/>
            <a:ext cx="27979920" cy="7314480"/>
          </a:xfrm>
          <a:prstGeom prst="rect">
            <a:avLst/>
          </a:prstGeom>
          <a:noFill/>
          <a:ln>
            <a:noFill/>
          </a:ln>
        </p:spPr>
        <p:txBody>
          <a:bodyPr anchorCtr="0" anchor="ctr" bIns="0" lIns="0" spcFirstLastPara="1" rIns="0" wrap="square" tIns="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6" name="Google Shape;16;p4"/>
          <p:cNvSpPr txBox="1"/>
          <p:nvPr>
            <p:ph idx="1" type="subTitle"/>
          </p:nvPr>
        </p:nvSpPr>
        <p:spPr>
          <a:xfrm>
            <a:off x="2468880" y="12679560"/>
            <a:ext cx="6782040" cy="26334000"/>
          </a:xfrm>
          <a:prstGeom prst="rect">
            <a:avLst/>
          </a:prstGeom>
          <a:noFill/>
          <a:ln>
            <a:noFill/>
          </a:ln>
        </p:spPr>
        <p:txBody>
          <a:bodyPr anchorCtr="0" anchor="ctr" bIns="0" lIns="0" spcFirstLastPara="1" rIns="0" wrap="square" tIns="0"/>
          <a:lstStyle>
            <a:lvl1pPr lvl="0" algn="l">
              <a:lnSpc>
                <a:spcPct val="90000"/>
              </a:lnSpc>
              <a:spcBef>
                <a:spcPts val="1000"/>
              </a:spcBef>
              <a:spcAft>
                <a:spcPts val="0"/>
              </a:spcAft>
              <a:buClr>
                <a:schemeClr val="dk1"/>
              </a:buClr>
              <a:buSzPts val="1800"/>
              <a:buChar char="•"/>
              <a:defRPr/>
            </a:lvl1pPr>
            <a:lvl2pPr lvl="1" algn="l">
              <a:lnSpc>
                <a:spcPct val="90000"/>
              </a:lnSpc>
              <a:spcBef>
                <a:spcPts val="500"/>
              </a:spcBef>
              <a:spcAft>
                <a:spcPts val="0"/>
              </a:spcAft>
              <a:buClr>
                <a:schemeClr val="dk1"/>
              </a:buClr>
              <a:buSzPts val="1800"/>
              <a:buChar char="•"/>
              <a:defRPr/>
            </a:lvl2pPr>
            <a:lvl3pPr lvl="2" algn="l">
              <a:lnSpc>
                <a:spcPct val="90000"/>
              </a:lnSpc>
              <a:spcBef>
                <a:spcPts val="500"/>
              </a:spcBef>
              <a:spcAft>
                <a:spcPts val="0"/>
              </a:spcAft>
              <a:buClr>
                <a:schemeClr val="dk1"/>
              </a:buClr>
              <a:buSzPts val="1800"/>
              <a:buChar char="•"/>
              <a:defRPr/>
            </a:lvl3pPr>
            <a:lvl4pPr lvl="3" algn="l">
              <a:lnSpc>
                <a:spcPct val="90000"/>
              </a:lnSpc>
              <a:spcBef>
                <a:spcPts val="500"/>
              </a:spcBef>
              <a:spcAft>
                <a:spcPts val="0"/>
              </a:spcAft>
              <a:buClr>
                <a:schemeClr val="dk1"/>
              </a:buClr>
              <a:buSzPts val="1800"/>
              <a:buChar char="•"/>
              <a:defRPr/>
            </a:lvl4pPr>
            <a:lvl5pPr lvl="4" algn="l">
              <a:lnSpc>
                <a:spcPct val="90000"/>
              </a:lnSpc>
              <a:spcBef>
                <a:spcPts val="500"/>
              </a:spcBef>
              <a:spcAft>
                <a:spcPts val="0"/>
              </a:spcAft>
              <a:buClr>
                <a:schemeClr val="dk1"/>
              </a:buClr>
              <a:buSzPts val="1800"/>
              <a:buChar char="•"/>
              <a:defRPr/>
            </a:lvl5pPr>
            <a:lvl6pPr lvl="5" algn="l">
              <a:lnSpc>
                <a:spcPct val="90000"/>
              </a:lnSpc>
              <a:spcBef>
                <a:spcPts val="500"/>
              </a:spcBef>
              <a:spcAft>
                <a:spcPts val="0"/>
              </a:spcAft>
              <a:buClr>
                <a:schemeClr val="dk1"/>
              </a:buClr>
              <a:buSzPts val="1800"/>
              <a:buChar char="•"/>
              <a:defRPr/>
            </a:lvl6pPr>
            <a:lvl7pPr lvl="6" algn="l">
              <a:lnSpc>
                <a:spcPct val="90000"/>
              </a:lnSpc>
              <a:spcBef>
                <a:spcPts val="500"/>
              </a:spcBef>
              <a:spcAft>
                <a:spcPts val="0"/>
              </a:spcAft>
              <a:buClr>
                <a:schemeClr val="dk1"/>
              </a:buClr>
              <a:buSzPts val="1800"/>
              <a:buChar char="•"/>
              <a:defRPr/>
            </a:lvl7pPr>
            <a:lvl8pPr lvl="7" algn="l">
              <a:lnSpc>
                <a:spcPct val="90000"/>
              </a:lnSpc>
              <a:spcBef>
                <a:spcPts val="500"/>
              </a:spcBef>
              <a:spcAft>
                <a:spcPts val="0"/>
              </a:spcAft>
              <a:buClr>
                <a:schemeClr val="dk1"/>
              </a:buClr>
              <a:buSzPts val="1800"/>
              <a:buChar char="•"/>
              <a:defRPr/>
            </a:lvl8pPr>
            <a:lvl9pPr lvl="8"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Content" type="obj">
  <p:cSld name="OBJECT">
    <p:spTree>
      <p:nvGrpSpPr>
        <p:cNvPr id="17" name="Shape 17"/>
        <p:cNvGrpSpPr/>
        <p:nvPr/>
      </p:nvGrpSpPr>
      <p:grpSpPr>
        <a:xfrm>
          <a:off x="0" y="0"/>
          <a:ext cx="0" cy="0"/>
          <a:chOff x="0" y="0"/>
          <a:chExt cx="0" cy="0"/>
        </a:xfrm>
      </p:grpSpPr>
      <p:sp>
        <p:nvSpPr>
          <p:cNvPr id="18" name="Google Shape;18;p5"/>
          <p:cNvSpPr txBox="1"/>
          <p:nvPr>
            <p:ph type="title"/>
          </p:nvPr>
        </p:nvSpPr>
        <p:spPr>
          <a:xfrm>
            <a:off x="2468880" y="3901320"/>
            <a:ext cx="27979920" cy="7314480"/>
          </a:xfrm>
          <a:prstGeom prst="rect">
            <a:avLst/>
          </a:prstGeom>
          <a:noFill/>
          <a:ln>
            <a:noFill/>
          </a:ln>
        </p:spPr>
        <p:txBody>
          <a:bodyPr anchorCtr="0" anchor="ctr" bIns="0" lIns="0" spcFirstLastPara="1" rIns="0" wrap="square" tIns="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5"/>
          <p:cNvSpPr txBox="1"/>
          <p:nvPr>
            <p:ph idx="1" type="body"/>
          </p:nvPr>
        </p:nvSpPr>
        <p:spPr>
          <a:xfrm>
            <a:off x="2468880" y="12679560"/>
            <a:ext cx="6782040" cy="26334000"/>
          </a:xfrm>
          <a:prstGeom prst="rect">
            <a:avLst/>
          </a:prstGeom>
          <a:noFill/>
          <a:ln>
            <a:noFill/>
          </a:ln>
        </p:spPr>
        <p:txBody>
          <a:bodyPr anchorCtr="0" anchor="t" bIns="0" lIns="0" spcFirstLastPara="1" rIns="0" wrap="square" tIns="0"/>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0" name="Shape 20"/>
        <p:cNvGrpSpPr/>
        <p:nvPr/>
      </p:nvGrpSpPr>
      <p:grpSpPr>
        <a:xfrm>
          <a:off x="0" y="0"/>
          <a:ext cx="0" cy="0"/>
          <a:chOff x="0" y="0"/>
          <a:chExt cx="0" cy="0"/>
        </a:xfrm>
      </p:grpSpPr>
      <p:sp>
        <p:nvSpPr>
          <p:cNvPr id="21" name="Google Shape;21;p6"/>
          <p:cNvSpPr txBox="1"/>
          <p:nvPr>
            <p:ph type="title"/>
          </p:nvPr>
        </p:nvSpPr>
        <p:spPr>
          <a:xfrm>
            <a:off x="2468880" y="3901320"/>
            <a:ext cx="27979920" cy="7314480"/>
          </a:xfrm>
          <a:prstGeom prst="rect">
            <a:avLst/>
          </a:prstGeom>
          <a:noFill/>
          <a:ln>
            <a:noFill/>
          </a:ln>
        </p:spPr>
        <p:txBody>
          <a:bodyPr anchorCtr="0" anchor="ctr" bIns="0" lIns="0" spcFirstLastPara="1" rIns="0" wrap="square" tIns="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entered Text" type="objOnly">
  <p:cSld name="OBJECT_ONLY">
    <p:spTree>
      <p:nvGrpSpPr>
        <p:cNvPr id="22" name="Shape 22"/>
        <p:cNvGrpSpPr/>
        <p:nvPr/>
      </p:nvGrpSpPr>
      <p:grpSpPr>
        <a:xfrm>
          <a:off x="0" y="0"/>
          <a:ext cx="0" cy="0"/>
          <a:chOff x="0" y="0"/>
          <a:chExt cx="0" cy="0"/>
        </a:xfrm>
      </p:grpSpPr>
      <p:sp>
        <p:nvSpPr>
          <p:cNvPr id="23" name="Google Shape;23;p7"/>
          <p:cNvSpPr txBox="1"/>
          <p:nvPr>
            <p:ph idx="1" type="subTitle"/>
          </p:nvPr>
        </p:nvSpPr>
        <p:spPr>
          <a:xfrm>
            <a:off x="2468880" y="3901320"/>
            <a:ext cx="27979920" cy="33906959"/>
          </a:xfrm>
          <a:prstGeom prst="rect">
            <a:avLst/>
          </a:prstGeom>
          <a:noFill/>
          <a:ln>
            <a:noFill/>
          </a:ln>
        </p:spPr>
        <p:txBody>
          <a:bodyPr anchorCtr="0" anchor="ctr" bIns="0" lIns="0" spcFirstLastPara="1" rIns="0" wrap="square" tIns="0"/>
          <a:lstStyle>
            <a:lvl1pPr lvl="0" algn="l">
              <a:lnSpc>
                <a:spcPct val="90000"/>
              </a:lnSpc>
              <a:spcBef>
                <a:spcPts val="1000"/>
              </a:spcBef>
              <a:spcAft>
                <a:spcPts val="0"/>
              </a:spcAft>
              <a:buClr>
                <a:schemeClr val="dk1"/>
              </a:buClr>
              <a:buSzPts val="1800"/>
              <a:buChar char="•"/>
              <a:defRPr/>
            </a:lvl1pPr>
            <a:lvl2pPr lvl="1" algn="l">
              <a:lnSpc>
                <a:spcPct val="90000"/>
              </a:lnSpc>
              <a:spcBef>
                <a:spcPts val="500"/>
              </a:spcBef>
              <a:spcAft>
                <a:spcPts val="0"/>
              </a:spcAft>
              <a:buClr>
                <a:schemeClr val="dk1"/>
              </a:buClr>
              <a:buSzPts val="1800"/>
              <a:buChar char="•"/>
              <a:defRPr/>
            </a:lvl2pPr>
            <a:lvl3pPr lvl="2" algn="l">
              <a:lnSpc>
                <a:spcPct val="90000"/>
              </a:lnSpc>
              <a:spcBef>
                <a:spcPts val="500"/>
              </a:spcBef>
              <a:spcAft>
                <a:spcPts val="0"/>
              </a:spcAft>
              <a:buClr>
                <a:schemeClr val="dk1"/>
              </a:buClr>
              <a:buSzPts val="1800"/>
              <a:buChar char="•"/>
              <a:defRPr/>
            </a:lvl3pPr>
            <a:lvl4pPr lvl="3" algn="l">
              <a:lnSpc>
                <a:spcPct val="90000"/>
              </a:lnSpc>
              <a:spcBef>
                <a:spcPts val="500"/>
              </a:spcBef>
              <a:spcAft>
                <a:spcPts val="0"/>
              </a:spcAft>
              <a:buClr>
                <a:schemeClr val="dk1"/>
              </a:buClr>
              <a:buSzPts val="1800"/>
              <a:buChar char="•"/>
              <a:defRPr/>
            </a:lvl4pPr>
            <a:lvl5pPr lvl="4" algn="l">
              <a:lnSpc>
                <a:spcPct val="90000"/>
              </a:lnSpc>
              <a:spcBef>
                <a:spcPts val="500"/>
              </a:spcBef>
              <a:spcAft>
                <a:spcPts val="0"/>
              </a:spcAft>
              <a:buClr>
                <a:schemeClr val="dk1"/>
              </a:buClr>
              <a:buSzPts val="1800"/>
              <a:buChar char="•"/>
              <a:defRPr/>
            </a:lvl5pPr>
            <a:lvl6pPr lvl="5" algn="l">
              <a:lnSpc>
                <a:spcPct val="90000"/>
              </a:lnSpc>
              <a:spcBef>
                <a:spcPts val="500"/>
              </a:spcBef>
              <a:spcAft>
                <a:spcPts val="0"/>
              </a:spcAft>
              <a:buClr>
                <a:schemeClr val="dk1"/>
              </a:buClr>
              <a:buSzPts val="1800"/>
              <a:buChar char="•"/>
              <a:defRPr/>
            </a:lvl6pPr>
            <a:lvl7pPr lvl="6" algn="l">
              <a:lnSpc>
                <a:spcPct val="90000"/>
              </a:lnSpc>
              <a:spcBef>
                <a:spcPts val="500"/>
              </a:spcBef>
              <a:spcAft>
                <a:spcPts val="0"/>
              </a:spcAft>
              <a:buClr>
                <a:schemeClr val="dk1"/>
              </a:buClr>
              <a:buSzPts val="1800"/>
              <a:buChar char="•"/>
              <a:defRPr/>
            </a:lvl7pPr>
            <a:lvl8pPr lvl="7" algn="l">
              <a:lnSpc>
                <a:spcPct val="90000"/>
              </a:lnSpc>
              <a:spcBef>
                <a:spcPts val="500"/>
              </a:spcBef>
              <a:spcAft>
                <a:spcPts val="0"/>
              </a:spcAft>
              <a:buClr>
                <a:schemeClr val="dk1"/>
              </a:buClr>
              <a:buSzPts val="1800"/>
              <a:buChar char="•"/>
              <a:defRPr/>
            </a:lvl8pPr>
            <a:lvl9pPr lvl="8"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2 Content and Content" type="twoObjAndObj">
  <p:cSld name="TWO_OBJECTS_AND_OBJECT">
    <p:spTree>
      <p:nvGrpSpPr>
        <p:cNvPr id="24" name="Shape 24"/>
        <p:cNvGrpSpPr/>
        <p:nvPr/>
      </p:nvGrpSpPr>
      <p:grpSpPr>
        <a:xfrm>
          <a:off x="0" y="0"/>
          <a:ext cx="0" cy="0"/>
          <a:chOff x="0" y="0"/>
          <a:chExt cx="0" cy="0"/>
        </a:xfrm>
      </p:grpSpPr>
      <p:sp>
        <p:nvSpPr>
          <p:cNvPr id="25" name="Google Shape;25;p8"/>
          <p:cNvSpPr txBox="1"/>
          <p:nvPr>
            <p:ph type="title"/>
          </p:nvPr>
        </p:nvSpPr>
        <p:spPr>
          <a:xfrm>
            <a:off x="2468880" y="3901320"/>
            <a:ext cx="27979920" cy="7314480"/>
          </a:xfrm>
          <a:prstGeom prst="rect">
            <a:avLst/>
          </a:prstGeom>
          <a:noFill/>
          <a:ln>
            <a:noFill/>
          </a:ln>
        </p:spPr>
        <p:txBody>
          <a:bodyPr anchorCtr="0" anchor="ctr" bIns="0" lIns="0" spcFirstLastPara="1" rIns="0" wrap="square" tIns="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6" name="Google Shape;26;p8"/>
          <p:cNvSpPr txBox="1"/>
          <p:nvPr>
            <p:ph idx="1" type="body"/>
          </p:nvPr>
        </p:nvSpPr>
        <p:spPr>
          <a:xfrm>
            <a:off x="2468880" y="12679560"/>
            <a:ext cx="3309480" cy="12561120"/>
          </a:xfrm>
          <a:prstGeom prst="rect">
            <a:avLst/>
          </a:prstGeom>
          <a:noFill/>
          <a:ln>
            <a:noFill/>
          </a:ln>
        </p:spPr>
        <p:txBody>
          <a:bodyPr anchorCtr="0" anchor="t" bIns="0" lIns="0" spcFirstLastPara="1" rIns="0" wrap="square" tIns="0"/>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7" name="Google Shape;27;p8"/>
          <p:cNvSpPr txBox="1"/>
          <p:nvPr>
            <p:ph idx="2" type="body"/>
          </p:nvPr>
        </p:nvSpPr>
        <p:spPr>
          <a:xfrm>
            <a:off x="2468880" y="26434441"/>
            <a:ext cx="3309480" cy="12561120"/>
          </a:xfrm>
          <a:prstGeom prst="rect">
            <a:avLst/>
          </a:prstGeom>
          <a:noFill/>
          <a:ln>
            <a:noFill/>
          </a:ln>
        </p:spPr>
        <p:txBody>
          <a:bodyPr anchorCtr="0" anchor="t" bIns="0" lIns="0" spcFirstLastPara="1" rIns="0" wrap="square" tIns="0"/>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8" name="Google Shape;28;p8"/>
          <p:cNvSpPr txBox="1"/>
          <p:nvPr>
            <p:ph idx="3" type="body"/>
          </p:nvPr>
        </p:nvSpPr>
        <p:spPr>
          <a:xfrm>
            <a:off x="5944320" y="12679560"/>
            <a:ext cx="3309480" cy="26334000"/>
          </a:xfrm>
          <a:prstGeom prst="rect">
            <a:avLst/>
          </a:prstGeom>
          <a:noFill/>
          <a:ln>
            <a:noFill/>
          </a:ln>
        </p:spPr>
        <p:txBody>
          <a:bodyPr anchorCtr="0" anchor="t" bIns="0" lIns="0" spcFirstLastPara="1" rIns="0" wrap="square" tIns="0"/>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Content and 2 Content" type="objAndTwoObj">
  <p:cSld name="OBJECT_AND_TWO_OBJECTS">
    <p:spTree>
      <p:nvGrpSpPr>
        <p:cNvPr id="29" name="Shape 29"/>
        <p:cNvGrpSpPr/>
        <p:nvPr/>
      </p:nvGrpSpPr>
      <p:grpSpPr>
        <a:xfrm>
          <a:off x="0" y="0"/>
          <a:ext cx="0" cy="0"/>
          <a:chOff x="0" y="0"/>
          <a:chExt cx="0" cy="0"/>
        </a:xfrm>
      </p:grpSpPr>
      <p:sp>
        <p:nvSpPr>
          <p:cNvPr id="30" name="Google Shape;30;p9"/>
          <p:cNvSpPr txBox="1"/>
          <p:nvPr>
            <p:ph type="title"/>
          </p:nvPr>
        </p:nvSpPr>
        <p:spPr>
          <a:xfrm>
            <a:off x="2468880" y="3901320"/>
            <a:ext cx="27979920" cy="7314480"/>
          </a:xfrm>
          <a:prstGeom prst="rect">
            <a:avLst/>
          </a:prstGeom>
          <a:noFill/>
          <a:ln>
            <a:noFill/>
          </a:ln>
        </p:spPr>
        <p:txBody>
          <a:bodyPr anchorCtr="0" anchor="ctr" bIns="0" lIns="0" spcFirstLastPara="1" rIns="0" wrap="square" tIns="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9"/>
          <p:cNvSpPr txBox="1"/>
          <p:nvPr>
            <p:ph idx="1" type="body"/>
          </p:nvPr>
        </p:nvSpPr>
        <p:spPr>
          <a:xfrm>
            <a:off x="2468880" y="12679560"/>
            <a:ext cx="3309480" cy="26334000"/>
          </a:xfrm>
          <a:prstGeom prst="rect">
            <a:avLst/>
          </a:prstGeom>
          <a:noFill/>
          <a:ln>
            <a:noFill/>
          </a:ln>
        </p:spPr>
        <p:txBody>
          <a:bodyPr anchorCtr="0" anchor="t" bIns="0" lIns="0" spcFirstLastPara="1" rIns="0" wrap="square" tIns="0"/>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9"/>
          <p:cNvSpPr txBox="1"/>
          <p:nvPr>
            <p:ph idx="2" type="body"/>
          </p:nvPr>
        </p:nvSpPr>
        <p:spPr>
          <a:xfrm>
            <a:off x="5944320" y="12679560"/>
            <a:ext cx="3309480" cy="12561120"/>
          </a:xfrm>
          <a:prstGeom prst="rect">
            <a:avLst/>
          </a:prstGeom>
          <a:noFill/>
          <a:ln>
            <a:noFill/>
          </a:ln>
        </p:spPr>
        <p:txBody>
          <a:bodyPr anchorCtr="0" anchor="t" bIns="0" lIns="0" spcFirstLastPara="1" rIns="0" wrap="square" tIns="0"/>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9"/>
          <p:cNvSpPr txBox="1"/>
          <p:nvPr>
            <p:ph idx="3" type="body"/>
          </p:nvPr>
        </p:nvSpPr>
        <p:spPr>
          <a:xfrm>
            <a:off x="5944320" y="26434441"/>
            <a:ext cx="3309480" cy="12561120"/>
          </a:xfrm>
          <a:prstGeom prst="rect">
            <a:avLst/>
          </a:prstGeom>
          <a:noFill/>
          <a:ln>
            <a:noFill/>
          </a:ln>
        </p:spPr>
        <p:txBody>
          <a:bodyPr anchorCtr="0" anchor="t" bIns="0" lIns="0" spcFirstLastPara="1" rIns="0" wrap="square" tIns="0"/>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2 Content over Content" type="twoObjOverTx">
  <p:cSld name="TWO_OBJECTS_OVER_TEXT">
    <p:spTree>
      <p:nvGrpSpPr>
        <p:cNvPr id="34" name="Shape 34"/>
        <p:cNvGrpSpPr/>
        <p:nvPr/>
      </p:nvGrpSpPr>
      <p:grpSpPr>
        <a:xfrm>
          <a:off x="0" y="0"/>
          <a:ext cx="0" cy="0"/>
          <a:chOff x="0" y="0"/>
          <a:chExt cx="0" cy="0"/>
        </a:xfrm>
      </p:grpSpPr>
      <p:sp>
        <p:nvSpPr>
          <p:cNvPr id="35" name="Google Shape;35;p10"/>
          <p:cNvSpPr txBox="1"/>
          <p:nvPr>
            <p:ph type="title"/>
          </p:nvPr>
        </p:nvSpPr>
        <p:spPr>
          <a:xfrm>
            <a:off x="2468880" y="3901320"/>
            <a:ext cx="27979920" cy="7314480"/>
          </a:xfrm>
          <a:prstGeom prst="rect">
            <a:avLst/>
          </a:prstGeom>
          <a:noFill/>
          <a:ln>
            <a:noFill/>
          </a:ln>
        </p:spPr>
        <p:txBody>
          <a:bodyPr anchorCtr="0" anchor="ctr" bIns="0" lIns="0" spcFirstLastPara="1" rIns="0" wrap="square" tIns="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6" name="Google Shape;36;p10"/>
          <p:cNvSpPr txBox="1"/>
          <p:nvPr>
            <p:ph idx="1" type="body"/>
          </p:nvPr>
        </p:nvSpPr>
        <p:spPr>
          <a:xfrm>
            <a:off x="2468880" y="12679560"/>
            <a:ext cx="3309480" cy="12561120"/>
          </a:xfrm>
          <a:prstGeom prst="rect">
            <a:avLst/>
          </a:prstGeom>
          <a:noFill/>
          <a:ln>
            <a:noFill/>
          </a:ln>
        </p:spPr>
        <p:txBody>
          <a:bodyPr anchorCtr="0" anchor="t" bIns="0" lIns="0" spcFirstLastPara="1" rIns="0" wrap="square" tIns="0"/>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10"/>
          <p:cNvSpPr txBox="1"/>
          <p:nvPr>
            <p:ph idx="2" type="body"/>
          </p:nvPr>
        </p:nvSpPr>
        <p:spPr>
          <a:xfrm>
            <a:off x="5944320" y="12679560"/>
            <a:ext cx="3309480" cy="12561120"/>
          </a:xfrm>
          <a:prstGeom prst="rect">
            <a:avLst/>
          </a:prstGeom>
          <a:noFill/>
          <a:ln>
            <a:noFill/>
          </a:ln>
        </p:spPr>
        <p:txBody>
          <a:bodyPr anchorCtr="0" anchor="t" bIns="0" lIns="0" spcFirstLastPara="1" rIns="0" wrap="square" tIns="0"/>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8" name="Google Shape;38;p10"/>
          <p:cNvSpPr txBox="1"/>
          <p:nvPr>
            <p:ph idx="3" type="body"/>
          </p:nvPr>
        </p:nvSpPr>
        <p:spPr>
          <a:xfrm>
            <a:off x="2468880" y="26434441"/>
            <a:ext cx="6782040" cy="12561120"/>
          </a:xfrm>
          <a:prstGeom prst="rect">
            <a:avLst/>
          </a:prstGeom>
          <a:noFill/>
          <a:ln>
            <a:noFill/>
          </a:ln>
        </p:spPr>
        <p:txBody>
          <a:bodyPr anchorCtr="0" anchor="t" bIns="0" lIns="0" spcFirstLastPara="1" rIns="0" wrap="square" tIns="0"/>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2.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FFFFFF"/>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468880" y="3901320"/>
            <a:ext cx="27979920" cy="7314480"/>
          </a:xfrm>
          <a:prstGeom prst="rect">
            <a:avLst/>
          </a:prstGeom>
          <a:noFill/>
          <a:ln>
            <a:noFill/>
          </a:ln>
        </p:spPr>
        <p:txBody>
          <a:bodyPr anchorCtr="0" anchor="ctr" bIns="0" lIns="0" spcFirstLastPara="1" rIns="0" wrap="square" tIns="0"/>
          <a:lstStyle>
            <a:lvl1pPr lvl="0" marR="0" rtl="0" algn="l">
              <a:lnSpc>
                <a:spcPct val="90000"/>
              </a:lnSpc>
              <a:spcBef>
                <a:spcPts val="0"/>
              </a:spcBef>
              <a:spcAft>
                <a:spcPts val="0"/>
              </a:spcAft>
              <a:buClr>
                <a:schemeClr val="dk1"/>
              </a:buClr>
              <a:buSzPts val="4400"/>
              <a:buFont typeface="Arial"/>
              <a:buNone/>
              <a:defRPr b="0" i="0" sz="4400" u="none" cap="none" strike="noStrik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2468880" y="12679560"/>
            <a:ext cx="6782040" cy="26334000"/>
          </a:xfrm>
          <a:prstGeom prst="rect">
            <a:avLst/>
          </a:prstGeom>
          <a:noFill/>
          <a:ln>
            <a:noFill/>
          </a:ln>
        </p:spPr>
        <p:txBody>
          <a:bodyPr anchorCtr="0" anchor="t" bIns="0" lIns="0" spcFirstLastPara="1" rIns="0" wrap="square" tIns="0"/>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8" name="Google Shape;8;p1"/>
          <p:cNvSpPr txBox="1"/>
          <p:nvPr>
            <p:ph idx="2" type="body"/>
          </p:nvPr>
        </p:nvSpPr>
        <p:spPr>
          <a:xfrm>
            <a:off x="9590760" y="12679560"/>
            <a:ext cx="6782040" cy="26334000"/>
          </a:xfrm>
          <a:prstGeom prst="rect">
            <a:avLst/>
          </a:prstGeom>
          <a:noFill/>
          <a:ln>
            <a:noFill/>
          </a:ln>
        </p:spPr>
        <p:txBody>
          <a:bodyPr anchorCtr="0" anchor="t" bIns="0" lIns="0" spcFirstLastPara="1" rIns="0" wrap="square" tIns="0"/>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image" Target="../media/image9.png"/><Relationship Id="rId10" Type="http://schemas.openxmlformats.org/officeDocument/2006/relationships/image" Target="../media/image8.png"/><Relationship Id="rId13" Type="http://schemas.openxmlformats.org/officeDocument/2006/relationships/image" Target="../media/image6.png"/><Relationship Id="rId12" Type="http://schemas.openxmlformats.org/officeDocument/2006/relationships/image" Target="../media/image7.png"/><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10.png"/><Relationship Id="rId14" Type="http://schemas.openxmlformats.org/officeDocument/2006/relationships/image" Target="../media/image11.png"/><Relationship Id="rId5" Type="http://schemas.openxmlformats.org/officeDocument/2006/relationships/image" Target="../media/image2.jpg"/><Relationship Id="rId6" Type="http://schemas.openxmlformats.org/officeDocument/2006/relationships/image" Target="../media/image13.png"/><Relationship Id="rId7" Type="http://schemas.openxmlformats.org/officeDocument/2006/relationships/image" Target="../media/image12.png"/><Relationship Id="rId8"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9" name="Shape 59"/>
        <p:cNvGrpSpPr/>
        <p:nvPr/>
      </p:nvGrpSpPr>
      <p:grpSpPr>
        <a:xfrm>
          <a:off x="0" y="0"/>
          <a:ext cx="0" cy="0"/>
          <a:chOff x="0" y="0"/>
          <a:chExt cx="0" cy="0"/>
        </a:xfrm>
      </p:grpSpPr>
      <p:pic>
        <p:nvPicPr>
          <p:cNvPr id="60" name="Google Shape;60;p14"/>
          <p:cNvPicPr preferRelativeResize="0"/>
          <p:nvPr/>
        </p:nvPicPr>
        <p:blipFill>
          <a:blip r:embed="rId3">
            <a:alphaModFix/>
          </a:blip>
          <a:stretch>
            <a:fillRect/>
          </a:stretch>
        </p:blipFill>
        <p:spPr>
          <a:xfrm>
            <a:off x="27463750" y="10734152"/>
            <a:ext cx="2749550" cy="2617350"/>
          </a:xfrm>
          <a:prstGeom prst="rect">
            <a:avLst/>
          </a:prstGeom>
          <a:noFill/>
          <a:ln>
            <a:noFill/>
          </a:ln>
        </p:spPr>
      </p:pic>
      <p:pic>
        <p:nvPicPr>
          <p:cNvPr id="61" name="Google Shape;61;p14"/>
          <p:cNvPicPr preferRelativeResize="0"/>
          <p:nvPr/>
        </p:nvPicPr>
        <p:blipFill>
          <a:blip r:embed="rId4">
            <a:alphaModFix/>
          </a:blip>
          <a:stretch>
            <a:fillRect/>
          </a:stretch>
        </p:blipFill>
        <p:spPr>
          <a:xfrm>
            <a:off x="24245350" y="10743375"/>
            <a:ext cx="2886050" cy="2724975"/>
          </a:xfrm>
          <a:prstGeom prst="rect">
            <a:avLst/>
          </a:prstGeom>
          <a:noFill/>
          <a:ln>
            <a:noFill/>
          </a:ln>
        </p:spPr>
      </p:pic>
      <p:sp>
        <p:nvSpPr>
          <p:cNvPr id="62" name="Google Shape;62;p14"/>
          <p:cNvSpPr/>
          <p:nvPr/>
        </p:nvSpPr>
        <p:spPr>
          <a:xfrm>
            <a:off x="23102350" y="7770575"/>
            <a:ext cx="8933700" cy="15427500"/>
          </a:xfrm>
          <a:prstGeom prst="rect">
            <a:avLst/>
          </a:prstGeom>
          <a:noFill/>
          <a:ln cap="flat" cmpd="sng" w="114300">
            <a:solidFill>
              <a:srgbClr val="FF9933"/>
            </a:solidFill>
            <a:prstDash val="solid"/>
            <a:round/>
            <a:headEnd len="sm" w="sm" type="none"/>
            <a:tailEnd len="sm" w="sm" type="none"/>
          </a:ln>
        </p:spPr>
        <p:txBody>
          <a:bodyPr anchorCtr="0" anchor="t" bIns="45000" lIns="90000" spcFirstLastPara="1" rIns="90000" wrap="square" tIns="45000">
            <a:noAutofit/>
          </a:bodyPr>
          <a:lstStyle/>
          <a:p>
            <a:pPr indent="0" lvl="0" marL="0" marR="0" rtl="0" algn="ctr">
              <a:lnSpc>
                <a:spcPct val="100000"/>
              </a:lnSpc>
              <a:spcBef>
                <a:spcPts val="0"/>
              </a:spcBef>
              <a:spcAft>
                <a:spcPts val="0"/>
              </a:spcAft>
              <a:buNone/>
            </a:pPr>
            <a:r>
              <a:rPr b="1" lang="en-US" sz="4400"/>
              <a:t>Results</a:t>
            </a:r>
            <a:endParaRPr b="0" i="0" sz="1800" u="none" cap="none" strike="noStrike">
              <a:solidFill>
                <a:srgbClr val="000000"/>
              </a:solidFill>
              <a:latin typeface="Arial"/>
              <a:ea typeface="Arial"/>
              <a:cs typeface="Arial"/>
              <a:sym typeface="Arial"/>
            </a:endParaRPr>
          </a:p>
          <a:p>
            <a:pPr indent="0" lvl="0" marL="0" marR="0" rtl="0" algn="just">
              <a:lnSpc>
                <a:spcPct val="150000"/>
              </a:lnSpc>
              <a:spcBef>
                <a:spcPts val="0"/>
              </a:spcBef>
              <a:spcAft>
                <a:spcPts val="0"/>
              </a:spcAft>
              <a:buNone/>
            </a:pPr>
            <a:r>
              <a:t/>
            </a:r>
            <a:endParaRPr sz="2400"/>
          </a:p>
          <a:p>
            <a:pPr indent="0" lvl="0" marL="0" rtl="0" algn="l">
              <a:spcBef>
                <a:spcPts val="0"/>
              </a:spcBef>
              <a:spcAft>
                <a:spcPts val="0"/>
              </a:spcAft>
              <a:buSzPts val="1100"/>
              <a:buNone/>
            </a:pPr>
            <a:r>
              <a:rPr lang="en-US" sz="3000">
                <a:solidFill>
                  <a:srgbClr val="AF7B51"/>
                </a:solidFill>
                <a:latin typeface="Nunito"/>
                <a:ea typeface="Nunito"/>
                <a:cs typeface="Nunito"/>
                <a:sym typeface="Nunito"/>
              </a:rPr>
              <a:t>  </a:t>
            </a:r>
            <a:r>
              <a:rPr b="1" lang="en-US" sz="3000">
                <a:solidFill>
                  <a:srgbClr val="AF7B51"/>
                </a:solidFill>
                <a:latin typeface="Nunito"/>
                <a:ea typeface="Nunito"/>
                <a:cs typeface="Nunito"/>
                <a:sym typeface="Nunito"/>
              </a:rPr>
              <a:t>First Phase - Proof of Concept</a:t>
            </a:r>
            <a:endParaRPr b="1" sz="3000">
              <a:solidFill>
                <a:srgbClr val="AF7B51"/>
              </a:solidFill>
              <a:latin typeface="Nunito"/>
              <a:ea typeface="Nunito"/>
              <a:cs typeface="Nunito"/>
              <a:sym typeface="Nunito"/>
            </a:endParaRPr>
          </a:p>
          <a:p>
            <a:pPr indent="0" lvl="0" marL="0" rtl="0" algn="l">
              <a:spcBef>
                <a:spcPts val="0"/>
              </a:spcBef>
              <a:spcAft>
                <a:spcPts val="0"/>
              </a:spcAft>
              <a:buSzPts val="1100"/>
              <a:buNone/>
            </a:pPr>
            <a:r>
              <a:t/>
            </a:r>
            <a:endParaRPr b="1" sz="3000">
              <a:solidFill>
                <a:srgbClr val="AF7B51"/>
              </a:solidFill>
              <a:latin typeface="Nunito"/>
              <a:ea typeface="Nunito"/>
              <a:cs typeface="Nunito"/>
              <a:sym typeface="Nunito"/>
            </a:endParaRPr>
          </a:p>
          <a:p>
            <a:pPr indent="457200" lvl="0" marL="0" rtl="0" algn="l">
              <a:spcBef>
                <a:spcPts val="0"/>
              </a:spcBef>
              <a:spcAft>
                <a:spcPts val="0"/>
              </a:spcAft>
              <a:buSzPts val="1100"/>
              <a:buNone/>
            </a:pPr>
            <a:r>
              <a:rPr b="1" lang="en-US" sz="3000">
                <a:latin typeface="Calibri"/>
                <a:ea typeface="Calibri"/>
                <a:cs typeface="Calibri"/>
                <a:sym typeface="Calibri"/>
              </a:rPr>
              <a:t>we first test in a simple environment: A single star in a white background</a:t>
            </a:r>
            <a:endParaRPr b="1" sz="3000">
              <a:latin typeface="Calibri"/>
              <a:ea typeface="Calibri"/>
              <a:cs typeface="Calibri"/>
              <a:sym typeface="Calibri"/>
            </a:endParaRPr>
          </a:p>
          <a:p>
            <a:pPr indent="457200" lvl="0" marL="0" rtl="0" algn="l">
              <a:spcBef>
                <a:spcPts val="0"/>
              </a:spcBef>
              <a:spcAft>
                <a:spcPts val="0"/>
              </a:spcAft>
              <a:buSzPts val="1100"/>
              <a:buNone/>
            </a:pPr>
            <a:r>
              <a:t/>
            </a:r>
            <a:endParaRPr b="1" sz="3000">
              <a:latin typeface="Calibri"/>
              <a:ea typeface="Calibri"/>
              <a:cs typeface="Calibri"/>
              <a:sym typeface="Calibri"/>
            </a:endParaRPr>
          </a:p>
          <a:p>
            <a:pPr indent="457200" lvl="0" marL="0" rtl="0" algn="l">
              <a:spcBef>
                <a:spcPts val="0"/>
              </a:spcBef>
              <a:spcAft>
                <a:spcPts val="0"/>
              </a:spcAft>
              <a:buSzPts val="1100"/>
              <a:buNone/>
            </a:pPr>
            <a:r>
              <a:t/>
            </a:r>
            <a:endParaRPr b="1" sz="3000">
              <a:latin typeface="Calibri"/>
              <a:ea typeface="Calibri"/>
              <a:cs typeface="Calibri"/>
              <a:sym typeface="Calibri"/>
            </a:endParaRPr>
          </a:p>
          <a:p>
            <a:pPr indent="457200" lvl="0" marL="0" rtl="0" algn="l">
              <a:spcBef>
                <a:spcPts val="0"/>
              </a:spcBef>
              <a:spcAft>
                <a:spcPts val="0"/>
              </a:spcAft>
              <a:buSzPts val="1100"/>
              <a:buNone/>
            </a:pPr>
            <a:r>
              <a:t/>
            </a:r>
            <a:endParaRPr b="1" sz="3000">
              <a:latin typeface="Calibri"/>
              <a:ea typeface="Calibri"/>
              <a:cs typeface="Calibri"/>
              <a:sym typeface="Calibri"/>
            </a:endParaRPr>
          </a:p>
          <a:p>
            <a:pPr indent="0" lvl="0" marL="0" rtl="0" algn="l">
              <a:spcBef>
                <a:spcPts val="0"/>
              </a:spcBef>
              <a:spcAft>
                <a:spcPts val="0"/>
              </a:spcAft>
              <a:buSzPts val="1100"/>
              <a:buNone/>
            </a:pPr>
            <a:r>
              <a:t/>
            </a:r>
            <a:endParaRPr b="1" sz="3000">
              <a:latin typeface="Calibri"/>
              <a:ea typeface="Calibri"/>
              <a:cs typeface="Calibri"/>
              <a:sym typeface="Calibri"/>
            </a:endParaRPr>
          </a:p>
          <a:p>
            <a:pPr indent="457200" lvl="0" marL="0" rtl="0" algn="l">
              <a:spcBef>
                <a:spcPts val="0"/>
              </a:spcBef>
              <a:spcAft>
                <a:spcPts val="0"/>
              </a:spcAft>
              <a:buSzPts val="1100"/>
              <a:buNone/>
            </a:pPr>
            <a:r>
              <a:t/>
            </a:r>
            <a:endParaRPr b="1" sz="3000">
              <a:latin typeface="Calibri"/>
              <a:ea typeface="Calibri"/>
              <a:cs typeface="Calibri"/>
              <a:sym typeface="Calibri"/>
            </a:endParaRPr>
          </a:p>
          <a:p>
            <a:pPr indent="0" lvl="0" marL="0" rtl="0" algn="l">
              <a:spcBef>
                <a:spcPts val="0"/>
              </a:spcBef>
              <a:spcAft>
                <a:spcPts val="0"/>
              </a:spcAft>
              <a:buSzPts val="1100"/>
              <a:buNone/>
            </a:pPr>
            <a:r>
              <a:rPr b="1" lang="en-US" sz="3000">
                <a:solidFill>
                  <a:srgbClr val="AF7B51"/>
                </a:solidFill>
                <a:latin typeface="Calibri"/>
                <a:ea typeface="Calibri"/>
                <a:cs typeface="Calibri"/>
                <a:sym typeface="Calibri"/>
              </a:rPr>
              <a:t>	</a:t>
            </a:r>
            <a:r>
              <a:rPr b="1" lang="en-US" sz="3000">
                <a:solidFill>
                  <a:srgbClr val="AF7B51"/>
                </a:solidFill>
                <a:latin typeface="Nunito"/>
                <a:ea typeface="Nunito"/>
                <a:cs typeface="Nunito"/>
                <a:sym typeface="Nunito"/>
              </a:rPr>
              <a:t>Second  Phase - Face Detection</a:t>
            </a:r>
            <a:endParaRPr b="1" sz="3000">
              <a:solidFill>
                <a:srgbClr val="AF7B51"/>
              </a:solidFill>
              <a:latin typeface="Nunito"/>
              <a:ea typeface="Nunito"/>
              <a:cs typeface="Nunito"/>
              <a:sym typeface="Nunito"/>
            </a:endParaRPr>
          </a:p>
          <a:p>
            <a:pPr indent="0" lvl="0" marL="0" rtl="0" algn="l">
              <a:spcBef>
                <a:spcPts val="0"/>
              </a:spcBef>
              <a:spcAft>
                <a:spcPts val="0"/>
              </a:spcAft>
              <a:buSzPts val="1100"/>
              <a:buNone/>
            </a:pPr>
            <a:r>
              <a:t/>
            </a:r>
            <a:endParaRPr b="1" sz="3000">
              <a:solidFill>
                <a:srgbClr val="AF7B51"/>
              </a:solidFill>
              <a:latin typeface="Nunito"/>
              <a:ea typeface="Nunito"/>
              <a:cs typeface="Nunito"/>
              <a:sym typeface="Nunito"/>
            </a:endParaRPr>
          </a:p>
          <a:p>
            <a:pPr indent="457200" lvl="0" marL="0" rtl="0" algn="l">
              <a:spcBef>
                <a:spcPts val="0"/>
              </a:spcBef>
              <a:spcAft>
                <a:spcPts val="0"/>
              </a:spcAft>
              <a:buSzPts val="1100"/>
              <a:buNone/>
            </a:pPr>
            <a:r>
              <a:rPr b="1" lang="en-US" sz="3000">
                <a:latin typeface="Calibri"/>
                <a:ea typeface="Calibri"/>
                <a:cs typeface="Calibri"/>
                <a:sym typeface="Calibri"/>
              </a:rPr>
              <a:t>For the second phase, we jumped right into a much harder problem: Face Detection</a:t>
            </a:r>
            <a:endParaRPr b="1" sz="3000">
              <a:latin typeface="Calibri"/>
              <a:ea typeface="Calibri"/>
              <a:cs typeface="Calibri"/>
              <a:sym typeface="Calibri"/>
            </a:endParaRPr>
          </a:p>
          <a:p>
            <a:pPr indent="0" lvl="0" marL="0" rtl="0" algn="l">
              <a:spcBef>
                <a:spcPts val="0"/>
              </a:spcBef>
              <a:spcAft>
                <a:spcPts val="0"/>
              </a:spcAft>
              <a:buSzPts val="1100"/>
              <a:buNone/>
            </a:pPr>
            <a:r>
              <a:rPr b="1" lang="en-US" sz="3000">
                <a:latin typeface="Calibri"/>
                <a:ea typeface="Calibri"/>
                <a:cs typeface="Calibri"/>
                <a:sym typeface="Calibri"/>
              </a:rPr>
              <a:t>Our data was grabbed from various datasets available online.</a:t>
            </a:r>
            <a:endParaRPr b="1" sz="3000">
              <a:latin typeface="Calibri"/>
              <a:ea typeface="Calibri"/>
              <a:cs typeface="Calibri"/>
              <a:sym typeface="Calibri"/>
            </a:endParaRPr>
          </a:p>
          <a:p>
            <a:pPr indent="0" lvl="0" marL="0" rtl="0" algn="l">
              <a:spcBef>
                <a:spcPts val="0"/>
              </a:spcBef>
              <a:spcAft>
                <a:spcPts val="0"/>
              </a:spcAft>
              <a:buSzPts val="1100"/>
              <a:buNone/>
            </a:pPr>
            <a:r>
              <a:t/>
            </a:r>
            <a:endParaRPr b="1" sz="3000">
              <a:latin typeface="Calibri"/>
              <a:ea typeface="Calibri"/>
              <a:cs typeface="Calibri"/>
              <a:sym typeface="Calibri"/>
            </a:endParaRPr>
          </a:p>
          <a:p>
            <a:pPr indent="0" lvl="0" marL="0" rtl="0" algn="l">
              <a:spcBef>
                <a:spcPts val="0"/>
              </a:spcBef>
              <a:spcAft>
                <a:spcPts val="0"/>
              </a:spcAft>
              <a:buSzPts val="1100"/>
              <a:buNone/>
            </a:pPr>
            <a:r>
              <a:rPr lang="en-US" sz="3000">
                <a:latin typeface="Calibri"/>
                <a:ea typeface="Calibri"/>
                <a:cs typeface="Calibri"/>
                <a:sym typeface="Calibri"/>
              </a:rPr>
              <a:t> Good </a:t>
            </a:r>
            <a:endParaRPr sz="3000">
              <a:latin typeface="Calibri"/>
              <a:ea typeface="Calibri"/>
              <a:cs typeface="Calibri"/>
              <a:sym typeface="Calibri"/>
            </a:endParaRPr>
          </a:p>
          <a:p>
            <a:pPr indent="0" lvl="0" marL="0" rtl="0" algn="l">
              <a:spcBef>
                <a:spcPts val="0"/>
              </a:spcBef>
              <a:spcAft>
                <a:spcPts val="0"/>
              </a:spcAft>
              <a:buSzPts val="1100"/>
              <a:buNone/>
            </a:pPr>
            <a:r>
              <a:rPr lang="en-US" sz="3000">
                <a:latin typeface="Calibri"/>
                <a:ea typeface="Calibri"/>
                <a:cs typeface="Calibri"/>
                <a:sym typeface="Calibri"/>
              </a:rPr>
              <a:t> </a:t>
            </a:r>
            <a:endParaRPr sz="3000">
              <a:latin typeface="Calibri"/>
              <a:ea typeface="Calibri"/>
              <a:cs typeface="Calibri"/>
              <a:sym typeface="Calibri"/>
            </a:endParaRPr>
          </a:p>
          <a:p>
            <a:pPr indent="0" lvl="0" marL="0" rtl="0" algn="l">
              <a:spcBef>
                <a:spcPts val="0"/>
              </a:spcBef>
              <a:spcAft>
                <a:spcPts val="0"/>
              </a:spcAft>
              <a:buSzPts val="1100"/>
              <a:buNone/>
            </a:pPr>
            <a:r>
              <a:t/>
            </a:r>
            <a:endParaRPr sz="3000">
              <a:latin typeface="Calibri"/>
              <a:ea typeface="Calibri"/>
              <a:cs typeface="Calibri"/>
              <a:sym typeface="Calibri"/>
            </a:endParaRPr>
          </a:p>
          <a:p>
            <a:pPr indent="0" lvl="0" marL="0" rtl="0" algn="l">
              <a:spcBef>
                <a:spcPts val="0"/>
              </a:spcBef>
              <a:spcAft>
                <a:spcPts val="0"/>
              </a:spcAft>
              <a:buSzPts val="1100"/>
              <a:buNone/>
            </a:pPr>
            <a:r>
              <a:t/>
            </a:r>
            <a:endParaRPr sz="3000">
              <a:latin typeface="Calibri"/>
              <a:ea typeface="Calibri"/>
              <a:cs typeface="Calibri"/>
              <a:sym typeface="Calibri"/>
            </a:endParaRPr>
          </a:p>
          <a:p>
            <a:pPr indent="0" lvl="0" marL="0" rtl="0" algn="l">
              <a:spcBef>
                <a:spcPts val="0"/>
              </a:spcBef>
              <a:spcAft>
                <a:spcPts val="0"/>
              </a:spcAft>
              <a:buSzPts val="1100"/>
              <a:buNone/>
            </a:pPr>
            <a:r>
              <a:t/>
            </a:r>
            <a:endParaRPr sz="3000">
              <a:latin typeface="Calibri"/>
              <a:ea typeface="Calibri"/>
              <a:cs typeface="Calibri"/>
              <a:sym typeface="Calibri"/>
            </a:endParaRPr>
          </a:p>
          <a:p>
            <a:pPr indent="0" lvl="0" marL="0" rtl="0" algn="l">
              <a:spcBef>
                <a:spcPts val="0"/>
              </a:spcBef>
              <a:spcAft>
                <a:spcPts val="0"/>
              </a:spcAft>
              <a:buSzPts val="1100"/>
              <a:buNone/>
            </a:pPr>
            <a:r>
              <a:rPr lang="en-US" sz="3000">
                <a:latin typeface="Calibri"/>
                <a:ea typeface="Calibri"/>
                <a:cs typeface="Calibri"/>
                <a:sym typeface="Calibri"/>
              </a:rPr>
              <a:t> Soso</a:t>
            </a:r>
            <a:endParaRPr sz="3000">
              <a:latin typeface="Calibri"/>
              <a:ea typeface="Calibri"/>
              <a:cs typeface="Calibri"/>
              <a:sym typeface="Calibri"/>
            </a:endParaRPr>
          </a:p>
          <a:p>
            <a:pPr indent="0" lvl="0" marL="0" rtl="0" algn="l">
              <a:spcBef>
                <a:spcPts val="0"/>
              </a:spcBef>
              <a:spcAft>
                <a:spcPts val="0"/>
              </a:spcAft>
              <a:buSzPts val="1100"/>
              <a:buNone/>
            </a:pPr>
            <a:r>
              <a:t/>
            </a:r>
            <a:endParaRPr sz="3000">
              <a:latin typeface="Calibri"/>
              <a:ea typeface="Calibri"/>
              <a:cs typeface="Calibri"/>
              <a:sym typeface="Calibri"/>
            </a:endParaRPr>
          </a:p>
          <a:p>
            <a:pPr indent="0" lvl="0" marL="0" rtl="0" algn="l">
              <a:spcBef>
                <a:spcPts val="0"/>
              </a:spcBef>
              <a:spcAft>
                <a:spcPts val="0"/>
              </a:spcAft>
              <a:buSzPts val="1100"/>
              <a:buNone/>
            </a:pPr>
            <a:r>
              <a:t/>
            </a:r>
            <a:endParaRPr sz="3000">
              <a:latin typeface="Calibri"/>
              <a:ea typeface="Calibri"/>
              <a:cs typeface="Calibri"/>
              <a:sym typeface="Calibri"/>
            </a:endParaRPr>
          </a:p>
          <a:p>
            <a:pPr indent="0" lvl="0" marL="0" rtl="0" algn="l">
              <a:spcBef>
                <a:spcPts val="0"/>
              </a:spcBef>
              <a:spcAft>
                <a:spcPts val="0"/>
              </a:spcAft>
              <a:buSzPts val="1100"/>
              <a:buNone/>
            </a:pPr>
            <a:r>
              <a:t/>
            </a:r>
            <a:endParaRPr sz="3000">
              <a:latin typeface="Calibri"/>
              <a:ea typeface="Calibri"/>
              <a:cs typeface="Calibri"/>
              <a:sym typeface="Calibri"/>
            </a:endParaRPr>
          </a:p>
          <a:p>
            <a:pPr indent="0" lvl="0" marL="0" rtl="0" algn="l">
              <a:spcBef>
                <a:spcPts val="0"/>
              </a:spcBef>
              <a:spcAft>
                <a:spcPts val="0"/>
              </a:spcAft>
              <a:buSzPts val="1100"/>
              <a:buNone/>
            </a:pPr>
            <a:r>
              <a:t/>
            </a:r>
            <a:endParaRPr sz="3000">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US" sz="3000">
                <a:latin typeface="Calibri"/>
                <a:ea typeface="Calibri"/>
                <a:cs typeface="Calibri"/>
                <a:sym typeface="Calibri"/>
              </a:rPr>
              <a:t> Bad </a:t>
            </a:r>
            <a:endParaRPr sz="3000">
              <a:latin typeface="Calibri"/>
              <a:ea typeface="Calibri"/>
              <a:cs typeface="Calibri"/>
              <a:sym typeface="Calibri"/>
            </a:endParaRPr>
          </a:p>
        </p:txBody>
      </p:sp>
      <p:sp>
        <p:nvSpPr>
          <p:cNvPr id="63" name="Google Shape;63;p14"/>
          <p:cNvSpPr/>
          <p:nvPr/>
        </p:nvSpPr>
        <p:spPr>
          <a:xfrm>
            <a:off x="17280" y="-261720"/>
            <a:ext cx="32917680" cy="7513560"/>
          </a:xfrm>
          <a:prstGeom prst="rect">
            <a:avLst/>
          </a:prstGeom>
          <a:solidFill>
            <a:srgbClr val="FF99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 name="Google Shape;64;p14"/>
          <p:cNvSpPr/>
          <p:nvPr/>
        </p:nvSpPr>
        <p:spPr>
          <a:xfrm>
            <a:off x="11140925" y="935274"/>
            <a:ext cx="21117300" cy="4882800"/>
          </a:xfrm>
          <a:prstGeom prst="rect">
            <a:avLst/>
          </a:prstGeom>
          <a:solidFill>
            <a:srgbClr val="FF9933"/>
          </a:solidFill>
          <a:ln>
            <a:noFill/>
          </a:ln>
        </p:spPr>
        <p:txBody>
          <a:bodyPr anchorCtr="0" anchor="t" bIns="54700" lIns="109800" spcFirstLastPara="1" rIns="109800" wrap="square" tIns="54700">
            <a:noAutofit/>
          </a:bodyPr>
          <a:lstStyle/>
          <a:p>
            <a:pPr indent="0" lvl="0" marL="365760" marR="0" rtl="0" algn="ctr">
              <a:lnSpc>
                <a:spcPct val="100000"/>
              </a:lnSpc>
              <a:spcBef>
                <a:spcPts val="0"/>
              </a:spcBef>
              <a:spcAft>
                <a:spcPts val="0"/>
              </a:spcAft>
              <a:buSzPts val="1100"/>
              <a:buNone/>
            </a:pPr>
            <a:r>
              <a:rPr b="1" lang="en-US" sz="6000"/>
              <a:t>Object Detection: Reinforcement Learning and Generative Adversarial Network</a:t>
            </a:r>
            <a:endParaRPr b="1" sz="6000"/>
          </a:p>
          <a:p>
            <a:pPr indent="0" lvl="0" marL="365760" marR="0" rtl="0" algn="ctr">
              <a:lnSpc>
                <a:spcPct val="80000"/>
              </a:lnSpc>
              <a:spcBef>
                <a:spcPts val="0"/>
              </a:spcBef>
              <a:spcAft>
                <a:spcPts val="0"/>
              </a:spcAft>
              <a:buNone/>
            </a:pPr>
            <a:r>
              <a:rPr b="1" i="0" lang="en-US" sz="6000" u="none" cap="none" strike="noStrike">
                <a:solidFill>
                  <a:srgbClr val="FFFFFF"/>
                </a:solidFill>
                <a:latin typeface="Times New Roman"/>
                <a:ea typeface="Times New Roman"/>
                <a:cs typeface="Times New Roman"/>
                <a:sym typeface="Times New Roman"/>
              </a:rPr>
              <a:t>Angel A. Cantu</a:t>
            </a:r>
            <a:r>
              <a:rPr b="1" lang="en-US" sz="6000">
                <a:solidFill>
                  <a:srgbClr val="FFFFFF"/>
                </a:solidFill>
                <a:latin typeface="Times New Roman"/>
                <a:ea typeface="Times New Roman"/>
                <a:cs typeface="Times New Roman"/>
                <a:sym typeface="Times New Roman"/>
              </a:rPr>
              <a:t>, Nami Akazawa</a:t>
            </a:r>
            <a:endParaRPr b="0" i="0" sz="1800" u="none" cap="none" strike="noStrike">
              <a:solidFill>
                <a:srgbClr val="000000"/>
              </a:solidFill>
              <a:latin typeface="Arial"/>
              <a:ea typeface="Arial"/>
              <a:cs typeface="Arial"/>
              <a:sym typeface="Arial"/>
            </a:endParaRPr>
          </a:p>
          <a:p>
            <a:pPr indent="0" lvl="0" marL="365760" marR="0" rtl="0" algn="ctr">
              <a:lnSpc>
                <a:spcPct val="80000"/>
              </a:lnSpc>
              <a:spcBef>
                <a:spcPts val="0"/>
              </a:spcBef>
              <a:spcAft>
                <a:spcPts val="0"/>
              </a:spcAft>
              <a:buNone/>
            </a:pPr>
            <a:r>
              <a:rPr b="1" i="0" lang="en-US" sz="6000" u="none" cap="none" strike="noStrike">
                <a:solidFill>
                  <a:srgbClr val="FFFFFF"/>
                </a:solidFill>
                <a:latin typeface="Times New Roman"/>
                <a:ea typeface="Times New Roman"/>
                <a:cs typeface="Times New Roman"/>
                <a:sym typeface="Times New Roman"/>
              </a:rPr>
              <a:t>Department of Computer Science</a:t>
            </a:r>
            <a:endParaRPr b="0" i="0" sz="1800" u="none" cap="none" strike="noStrike">
              <a:solidFill>
                <a:srgbClr val="000000"/>
              </a:solidFill>
              <a:latin typeface="Arial"/>
              <a:ea typeface="Arial"/>
              <a:cs typeface="Arial"/>
              <a:sym typeface="Arial"/>
            </a:endParaRPr>
          </a:p>
          <a:p>
            <a:pPr indent="0" lvl="0" marL="365760" marR="0" rtl="0" algn="ctr">
              <a:lnSpc>
                <a:spcPct val="80000"/>
              </a:lnSpc>
              <a:spcBef>
                <a:spcPts val="0"/>
              </a:spcBef>
              <a:spcAft>
                <a:spcPts val="0"/>
              </a:spcAft>
              <a:buNone/>
            </a:pPr>
            <a:r>
              <a:rPr b="1" i="0" lang="en-US" sz="6000" u="none" cap="none" strike="noStrike">
                <a:solidFill>
                  <a:srgbClr val="FFFFFF"/>
                </a:solidFill>
                <a:latin typeface="Times New Roman"/>
                <a:ea typeface="Times New Roman"/>
                <a:cs typeface="Times New Roman"/>
                <a:sym typeface="Times New Roman"/>
              </a:rPr>
              <a:t>The University of Texas Rio Grande Valley</a:t>
            </a:r>
            <a:endParaRPr b="0" i="0" sz="1800" u="none" cap="none" strike="noStrike">
              <a:solidFill>
                <a:srgbClr val="000000"/>
              </a:solidFill>
              <a:latin typeface="Arial"/>
              <a:ea typeface="Arial"/>
              <a:cs typeface="Arial"/>
              <a:sym typeface="Arial"/>
            </a:endParaRPr>
          </a:p>
        </p:txBody>
      </p:sp>
      <p:sp>
        <p:nvSpPr>
          <p:cNvPr id="65" name="Google Shape;65;p14"/>
          <p:cNvSpPr/>
          <p:nvPr/>
        </p:nvSpPr>
        <p:spPr>
          <a:xfrm>
            <a:off x="2891880" y="39656519"/>
            <a:ext cx="221040" cy="556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14"/>
          <p:cNvSpPr/>
          <p:nvPr/>
        </p:nvSpPr>
        <p:spPr>
          <a:xfrm>
            <a:off x="781825" y="15538500"/>
            <a:ext cx="9663900" cy="7839900"/>
          </a:xfrm>
          <a:prstGeom prst="rect">
            <a:avLst/>
          </a:prstGeom>
          <a:noFill/>
          <a:ln cap="flat" cmpd="sng" w="114300">
            <a:solidFill>
              <a:srgbClr val="F6B26B"/>
            </a:solidFill>
            <a:prstDash val="solid"/>
            <a:round/>
            <a:headEnd len="sm" w="sm" type="none"/>
            <a:tailEnd len="sm" w="sm" type="none"/>
          </a:ln>
        </p:spPr>
        <p:txBody>
          <a:bodyPr anchorCtr="0" anchor="t" bIns="45000" lIns="90000" spcFirstLastPara="1" rIns="90000" wrap="square" tIns="45000">
            <a:noAutofit/>
          </a:bodyPr>
          <a:lstStyle/>
          <a:p>
            <a:pPr indent="0" lvl="0" marL="0" marR="0" rtl="0" algn="ctr">
              <a:lnSpc>
                <a:spcPct val="100000"/>
              </a:lnSpc>
              <a:spcBef>
                <a:spcPts val="0"/>
              </a:spcBef>
              <a:spcAft>
                <a:spcPts val="0"/>
              </a:spcAft>
              <a:buNone/>
            </a:pPr>
            <a:r>
              <a:rPr b="1" i="0" lang="en-US" sz="4400" u="none" cap="none" strike="noStrike">
                <a:solidFill>
                  <a:srgbClr val="000000"/>
                </a:solidFill>
                <a:latin typeface="Arial"/>
                <a:ea typeface="Arial"/>
                <a:cs typeface="Arial"/>
                <a:sym typeface="Arial"/>
              </a:rPr>
              <a:t>Introduction</a:t>
            </a:r>
            <a:endParaRPr b="1" i="0" sz="4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None/>
            </a:pPr>
            <a:r>
              <a:t/>
            </a:r>
            <a:endParaRPr b="1" sz="4400"/>
          </a:p>
          <a:p>
            <a:pPr indent="0" lvl="0" marL="0" marR="0" rtl="0" algn="l">
              <a:lnSpc>
                <a:spcPct val="150000"/>
              </a:lnSpc>
              <a:spcBef>
                <a:spcPts val="0"/>
              </a:spcBef>
              <a:spcAft>
                <a:spcPts val="0"/>
              </a:spcAft>
              <a:buNone/>
            </a:pPr>
            <a:r>
              <a:rPr b="0" i="0" lang="en-US" sz="3000" u="none" cap="none" strike="noStrike">
                <a:solidFill>
                  <a:srgbClr val="000000"/>
                </a:solidFill>
                <a:latin typeface="Arial"/>
                <a:ea typeface="Arial"/>
                <a:cs typeface="Arial"/>
                <a:sym typeface="Arial"/>
              </a:rPr>
              <a:t>	</a:t>
            </a:r>
            <a:r>
              <a:rPr b="1" i="0" lang="en-US" sz="3000" u="none" cap="none" strike="noStrike">
                <a:solidFill>
                  <a:srgbClr val="000000"/>
                </a:solidFill>
              </a:rPr>
              <a:t> </a:t>
            </a:r>
            <a:r>
              <a:rPr b="1" lang="en-US" sz="3000"/>
              <a:t>The task of the object detection is to detect instances of </a:t>
            </a:r>
            <a:r>
              <a:rPr b="1" lang="en-US" sz="3000">
                <a:solidFill>
                  <a:schemeClr val="dk1"/>
                </a:solidFill>
              </a:rPr>
              <a:t>objects from a known class</a:t>
            </a:r>
            <a:r>
              <a:rPr b="1" lang="en-US" sz="3000"/>
              <a:t> in an image and place a bounding box around the object. </a:t>
            </a:r>
            <a:endParaRPr b="1" sz="3000"/>
          </a:p>
          <a:p>
            <a:pPr indent="0" lvl="0" marL="0" marR="0" rtl="0" algn="l">
              <a:lnSpc>
                <a:spcPct val="150000"/>
              </a:lnSpc>
              <a:spcBef>
                <a:spcPts val="0"/>
              </a:spcBef>
              <a:spcAft>
                <a:spcPts val="0"/>
              </a:spcAft>
              <a:buNone/>
            </a:pPr>
            <a:r>
              <a:rPr b="1" lang="en-US" sz="3000"/>
              <a:t>In order to solve this task, machine learning approaches require ground-truth datasets where particular objects in images are labeled before training. We develop an algorithm to see if it is possible to perform the object detection on specific object without pre-labeled images.  </a:t>
            </a:r>
            <a:endParaRPr b="1" sz="3000"/>
          </a:p>
          <a:p>
            <a:pPr indent="0" lvl="0" marL="0" marR="0" rtl="0" algn="l">
              <a:lnSpc>
                <a:spcPct val="150000"/>
              </a:lnSpc>
              <a:spcBef>
                <a:spcPts val="0"/>
              </a:spcBef>
              <a:spcAft>
                <a:spcPts val="0"/>
              </a:spcAft>
              <a:buNone/>
            </a:pPr>
            <a:r>
              <a:t/>
            </a:r>
            <a:endParaRPr b="1" sz="2600"/>
          </a:p>
        </p:txBody>
      </p:sp>
      <p:sp>
        <p:nvSpPr>
          <p:cNvPr id="67" name="Google Shape;67;p14"/>
          <p:cNvSpPr/>
          <p:nvPr/>
        </p:nvSpPr>
        <p:spPr>
          <a:xfrm>
            <a:off x="769075" y="7770575"/>
            <a:ext cx="9663900" cy="7249200"/>
          </a:xfrm>
          <a:prstGeom prst="rect">
            <a:avLst/>
          </a:prstGeom>
          <a:noFill/>
          <a:ln cap="flat" cmpd="sng" w="114300">
            <a:solidFill>
              <a:srgbClr val="FF9900"/>
            </a:solidFill>
            <a:prstDash val="solid"/>
            <a:round/>
            <a:headEnd len="sm" w="sm" type="none"/>
            <a:tailEnd len="sm" w="sm" type="none"/>
          </a:ln>
        </p:spPr>
        <p:txBody>
          <a:bodyPr anchorCtr="0" anchor="t" bIns="45000" lIns="90000" spcFirstLastPara="1" rIns="90000" wrap="square" tIns="45000">
            <a:noAutofit/>
          </a:bodyPr>
          <a:lstStyle/>
          <a:p>
            <a:pPr indent="0" lvl="0" marL="0" marR="0" rtl="0" algn="ctr">
              <a:lnSpc>
                <a:spcPct val="100000"/>
              </a:lnSpc>
              <a:spcBef>
                <a:spcPts val="0"/>
              </a:spcBef>
              <a:spcAft>
                <a:spcPts val="0"/>
              </a:spcAft>
              <a:buNone/>
            </a:pPr>
            <a:r>
              <a:rPr b="1" i="0" lang="en-US" sz="4400" u="none" cap="none" strike="noStrike">
                <a:solidFill>
                  <a:srgbClr val="000000"/>
                </a:solidFill>
                <a:latin typeface="Calibri"/>
                <a:ea typeface="Calibri"/>
                <a:cs typeface="Calibri"/>
                <a:sym typeface="Calibri"/>
              </a:rPr>
              <a:t>Abstract</a:t>
            </a:r>
            <a:endParaRPr b="1" i="0" sz="4400" u="none" cap="none" strike="noStrike">
              <a:solidFill>
                <a:srgbClr val="000000"/>
              </a:solidFill>
              <a:latin typeface="Calibri"/>
              <a:ea typeface="Calibri"/>
              <a:cs typeface="Calibri"/>
              <a:sym typeface="Calibri"/>
            </a:endParaRPr>
          </a:p>
          <a:p>
            <a:pPr indent="0" lvl="0" marL="0" marR="0" rtl="0" algn="ctr">
              <a:lnSpc>
                <a:spcPct val="100000"/>
              </a:lnSpc>
              <a:spcBef>
                <a:spcPts val="0"/>
              </a:spcBef>
              <a:spcAft>
                <a:spcPts val="0"/>
              </a:spcAft>
              <a:buNone/>
            </a:pPr>
            <a:r>
              <a:t/>
            </a:r>
            <a:endParaRPr b="1" sz="3000">
              <a:latin typeface="Calibri"/>
              <a:ea typeface="Calibri"/>
              <a:cs typeface="Calibri"/>
              <a:sym typeface="Calibri"/>
            </a:endParaRPr>
          </a:p>
          <a:p>
            <a:pPr indent="0" lvl="0" marL="0" marR="0" rtl="0" algn="l">
              <a:lnSpc>
                <a:spcPct val="150000"/>
              </a:lnSpc>
              <a:spcBef>
                <a:spcPts val="0"/>
              </a:spcBef>
              <a:spcAft>
                <a:spcPts val="0"/>
              </a:spcAft>
              <a:buNone/>
            </a:pPr>
            <a:r>
              <a:rPr i="0" lang="en-US" sz="3000" u="none" cap="none" strike="noStrike">
                <a:solidFill>
                  <a:srgbClr val="000000"/>
                </a:solidFill>
                <a:latin typeface="Calibri"/>
                <a:ea typeface="Calibri"/>
                <a:cs typeface="Calibri"/>
                <a:sym typeface="Calibri"/>
              </a:rPr>
              <a:t>	</a:t>
            </a:r>
            <a:r>
              <a:rPr b="1" lang="en-US" sz="3000">
                <a:latin typeface="Calibri"/>
                <a:ea typeface="Calibri"/>
                <a:cs typeface="Calibri"/>
                <a:sym typeface="Calibri"/>
              </a:rPr>
              <a:t>Current state of the art Object Detection methods, such as You Only Look Once (YOLO),  require a pre-processing method of labeling images before training.. Manually labeling large amount images is both labor and time consuming. We attempt to </a:t>
            </a:r>
            <a:r>
              <a:rPr b="1" lang="en-US" sz="3000">
                <a:latin typeface="Calibri"/>
                <a:ea typeface="Calibri"/>
                <a:cs typeface="Calibri"/>
                <a:sym typeface="Calibri"/>
              </a:rPr>
              <a:t>implement</a:t>
            </a:r>
            <a:r>
              <a:rPr b="1" lang="en-US" sz="3000">
                <a:latin typeface="Calibri"/>
                <a:ea typeface="Calibri"/>
                <a:cs typeface="Calibri"/>
                <a:sym typeface="Calibri"/>
              </a:rPr>
              <a:t> a machine learning algorithm using both Generative </a:t>
            </a:r>
            <a:r>
              <a:rPr b="1" lang="en-US" sz="3000">
                <a:latin typeface="Calibri"/>
                <a:ea typeface="Calibri"/>
                <a:cs typeface="Calibri"/>
                <a:sym typeface="Calibri"/>
              </a:rPr>
              <a:t>Adversarial Network (GAN) and Reinforcement Learning</a:t>
            </a:r>
            <a:r>
              <a:rPr b="1" lang="en-US" sz="3000">
                <a:latin typeface="Calibri"/>
                <a:ea typeface="Calibri"/>
                <a:cs typeface="Calibri"/>
                <a:sym typeface="Calibri"/>
              </a:rPr>
              <a:t> (RL) for the purpose of detecting an object in some image, without the need to pre-process any image. </a:t>
            </a:r>
            <a:endParaRPr b="1" i="0" sz="3000" u="none" cap="none" strike="noStrike">
              <a:solidFill>
                <a:srgbClr val="000000"/>
              </a:solidFill>
              <a:latin typeface="Calibri"/>
              <a:ea typeface="Calibri"/>
              <a:cs typeface="Calibri"/>
              <a:sym typeface="Calibri"/>
            </a:endParaRPr>
          </a:p>
        </p:txBody>
      </p:sp>
      <p:sp>
        <p:nvSpPr>
          <p:cNvPr id="68" name="Google Shape;68;p14"/>
          <p:cNvSpPr/>
          <p:nvPr/>
        </p:nvSpPr>
        <p:spPr>
          <a:xfrm>
            <a:off x="11199600" y="25331400"/>
            <a:ext cx="10519200" cy="17891700"/>
          </a:xfrm>
          <a:prstGeom prst="rect">
            <a:avLst/>
          </a:prstGeom>
          <a:noFill/>
          <a:ln cap="flat" cmpd="sng" w="114300">
            <a:solidFill>
              <a:srgbClr val="FF9933"/>
            </a:solidFill>
            <a:prstDash val="solid"/>
            <a:round/>
            <a:headEnd len="sm" w="sm" type="none"/>
            <a:tailEnd len="sm" w="sm" type="none"/>
          </a:ln>
        </p:spPr>
        <p:txBody>
          <a:bodyPr anchorCtr="0" anchor="t" bIns="45000" lIns="90000" spcFirstLastPara="1" rIns="90000" wrap="square" tIns="45000">
            <a:noAutofit/>
          </a:bodyPr>
          <a:lstStyle/>
          <a:p>
            <a:pPr indent="0" lvl="0" marL="0" marR="0" rtl="0" algn="ctr">
              <a:lnSpc>
                <a:spcPct val="100000"/>
              </a:lnSpc>
              <a:spcBef>
                <a:spcPts val="0"/>
              </a:spcBef>
              <a:spcAft>
                <a:spcPts val="0"/>
              </a:spcAft>
              <a:buNone/>
            </a:pPr>
            <a:r>
              <a:rPr b="1" lang="en-US" sz="3800"/>
              <a:t>Experiments </a:t>
            </a:r>
            <a:endParaRPr b="0" i="0" sz="3800" u="none" cap="none" strike="noStrike">
              <a:solidFill>
                <a:srgbClr val="000000"/>
              </a:solidFill>
              <a:latin typeface="Arial"/>
              <a:ea typeface="Arial"/>
              <a:cs typeface="Arial"/>
              <a:sym typeface="Arial"/>
            </a:endParaRPr>
          </a:p>
          <a:p>
            <a:pPr indent="457200" lvl="0" marL="0" marR="0" rtl="0" algn="l">
              <a:lnSpc>
                <a:spcPct val="100000"/>
              </a:lnSpc>
              <a:spcBef>
                <a:spcPts val="0"/>
              </a:spcBef>
              <a:spcAft>
                <a:spcPts val="0"/>
              </a:spcAft>
              <a:buNone/>
            </a:pPr>
            <a:r>
              <a:rPr b="1" lang="en-US" sz="3800"/>
              <a:t>We tested various different methods for this experiment. One of them was to have both the discriminator and the agent train at the same rate. In other words, every time the agent performs its actions and crops an image, the discriminator is trained on that image and another image from the real dataset. This idea was tried to now allow any actor (discriminator or generator) to outperform the other one, and for both to achieve best performance at the same rate.</a:t>
            </a:r>
            <a:endParaRPr b="1" sz="3800"/>
          </a:p>
          <a:p>
            <a:pPr indent="0" lvl="0" marL="0" marR="0" rtl="0" algn="l">
              <a:lnSpc>
                <a:spcPct val="100000"/>
              </a:lnSpc>
              <a:spcBef>
                <a:spcPts val="0"/>
              </a:spcBef>
              <a:spcAft>
                <a:spcPts val="0"/>
              </a:spcAft>
              <a:buNone/>
            </a:pPr>
            <a:r>
              <a:rPr b="1" lang="en-US" sz="3800"/>
              <a:t>	Another experiment was to have a pre-trained discriminator model make evaluations on the agent’s performance. This method does not train the discriminator whilst the agent is learning. The idea behind this was to “exploit” specific details about what the discriminator has learned about the object. For example, for faces, the discriminator would learn the details of eye location, mouth shape, nose shape,etc. If the agent crops locations of the images where a face-like object exist, then the discriminator should return high reward. The discriminator’s ground-truth is the face data and random crops from the agent’s data, to serve as non-face data.</a:t>
            </a:r>
            <a:endParaRPr b="1" sz="3800"/>
          </a:p>
        </p:txBody>
      </p:sp>
      <p:sp>
        <p:nvSpPr>
          <p:cNvPr id="69" name="Google Shape;69;p14"/>
          <p:cNvSpPr/>
          <p:nvPr/>
        </p:nvSpPr>
        <p:spPr>
          <a:xfrm>
            <a:off x="23102350" y="35929650"/>
            <a:ext cx="8933700" cy="7161600"/>
          </a:xfrm>
          <a:prstGeom prst="rect">
            <a:avLst/>
          </a:prstGeom>
          <a:noFill/>
          <a:ln cap="flat" cmpd="sng" w="114300">
            <a:solidFill>
              <a:srgbClr val="FF9933"/>
            </a:solidFill>
            <a:prstDash val="solid"/>
            <a:round/>
            <a:headEnd len="sm" w="sm" type="none"/>
            <a:tailEnd len="sm" w="sm" type="none"/>
          </a:ln>
        </p:spPr>
        <p:txBody>
          <a:bodyPr anchorCtr="0" anchor="t" bIns="45000" lIns="90000" spcFirstLastPara="1" rIns="90000" wrap="square" tIns="45000">
            <a:noAutofit/>
          </a:bodyPr>
          <a:lstStyle/>
          <a:p>
            <a:pPr indent="0" lvl="0" marL="0" marR="0" rtl="0" algn="ctr">
              <a:lnSpc>
                <a:spcPct val="100000"/>
              </a:lnSpc>
              <a:spcBef>
                <a:spcPts val="0"/>
              </a:spcBef>
              <a:spcAft>
                <a:spcPts val="0"/>
              </a:spcAft>
              <a:buNone/>
            </a:pPr>
            <a:r>
              <a:rPr b="1" i="0" lang="en-US" sz="4400" u="none" cap="none" strike="noStrike">
                <a:solidFill>
                  <a:srgbClr val="000000"/>
                </a:solidFill>
                <a:latin typeface="Arial"/>
                <a:ea typeface="Arial"/>
                <a:cs typeface="Arial"/>
                <a:sym typeface="Arial"/>
              </a:rPr>
              <a:t>References</a:t>
            </a:r>
            <a:endParaRPr b="1" i="0" sz="4400" u="none" cap="none" strike="noStrike">
              <a:solidFill>
                <a:srgbClr val="000000"/>
              </a:solidFill>
              <a:latin typeface="Arial"/>
              <a:ea typeface="Arial"/>
              <a:cs typeface="Arial"/>
              <a:sym typeface="Arial"/>
            </a:endParaRPr>
          </a:p>
          <a:p>
            <a:pPr indent="0" lvl="0" marL="0" marR="0" rtl="0" algn="ctr">
              <a:lnSpc>
                <a:spcPct val="115000"/>
              </a:lnSpc>
              <a:spcBef>
                <a:spcPts val="0"/>
              </a:spcBef>
              <a:spcAft>
                <a:spcPts val="0"/>
              </a:spcAft>
              <a:buNone/>
            </a:pPr>
            <a:r>
              <a:t/>
            </a:r>
            <a:endParaRPr b="1" sz="4400"/>
          </a:p>
          <a:p>
            <a:pPr indent="-381000" lvl="0" marL="457200" marR="0" rtl="0" algn="just">
              <a:lnSpc>
                <a:spcPct val="115000"/>
              </a:lnSpc>
              <a:spcBef>
                <a:spcPts val="0"/>
              </a:spcBef>
              <a:spcAft>
                <a:spcPts val="0"/>
              </a:spcAft>
              <a:buSzPts val="2400"/>
              <a:buAutoNum type="arabicPeriod"/>
            </a:pPr>
            <a:r>
              <a:rPr b="1" lang="en-US" sz="2400"/>
              <a:t>Joseph Redmon, Santosh Divvala, Ross Girshick: “You Only Look Once: Unified, Real-Time Object Detection”,  arXiv:1506.02640, 2015.</a:t>
            </a:r>
            <a:endParaRPr b="1" sz="2400"/>
          </a:p>
          <a:p>
            <a:pPr indent="-381000" lvl="0" marL="457200" marR="0" rtl="0" algn="just">
              <a:lnSpc>
                <a:spcPct val="115000"/>
              </a:lnSpc>
              <a:spcBef>
                <a:spcPts val="0"/>
              </a:spcBef>
              <a:spcAft>
                <a:spcPts val="0"/>
              </a:spcAft>
              <a:buSzPts val="2400"/>
              <a:buAutoNum type="arabicPeriod"/>
            </a:pPr>
            <a:r>
              <a:rPr b="1" lang="en-US" sz="2400"/>
              <a:t>Goodfellow, Ian J., Pouget-Abadie, Jean, Mirza, Mehdi, Xu, Bing, Warde-Farley, David, Ozair, Sherjil, Courville, Aaron C., and Bengio, Yoshua. Generative adversarial nets. NIPS, 2014.</a:t>
            </a:r>
            <a:endParaRPr b="1" sz="2400"/>
          </a:p>
          <a:p>
            <a:pPr indent="-381000" lvl="0" marL="457200" marR="0" rtl="0" algn="just">
              <a:lnSpc>
                <a:spcPct val="100000"/>
              </a:lnSpc>
              <a:spcBef>
                <a:spcPts val="0"/>
              </a:spcBef>
              <a:spcAft>
                <a:spcPts val="0"/>
              </a:spcAft>
              <a:buSzPts val="2400"/>
              <a:buAutoNum type="arabicPeriod"/>
            </a:pPr>
            <a:r>
              <a:rPr b="1" lang="en-US" sz="2400"/>
              <a:t>John Schulman, Filip Wolski, Prafulla Dhariwal, Alec Radford: “Proximal Policy Optimization Algorithms”, 2017; arXiv:1707.06347.</a:t>
            </a:r>
            <a:endParaRPr b="1" sz="2400"/>
          </a:p>
          <a:p>
            <a:pPr indent="0" lvl="0" marL="457200" marR="0" rtl="0" algn="just">
              <a:lnSpc>
                <a:spcPct val="100000"/>
              </a:lnSpc>
              <a:spcBef>
                <a:spcPts val="0"/>
              </a:spcBef>
              <a:spcAft>
                <a:spcPts val="0"/>
              </a:spcAft>
              <a:buNone/>
            </a:pPr>
            <a:r>
              <a:t/>
            </a:r>
            <a:endParaRPr b="1" sz="2400"/>
          </a:p>
        </p:txBody>
      </p:sp>
      <p:pic>
        <p:nvPicPr>
          <p:cNvPr id="70" name="Google Shape;70;p14"/>
          <p:cNvPicPr preferRelativeResize="0"/>
          <p:nvPr/>
        </p:nvPicPr>
        <p:blipFill rotWithShape="1">
          <a:blip r:embed="rId5">
            <a:alphaModFix/>
          </a:blip>
          <a:srcRect b="0" l="0" r="0" t="0"/>
          <a:stretch/>
        </p:blipFill>
        <p:spPr>
          <a:xfrm>
            <a:off x="879120" y="802920"/>
            <a:ext cx="9663841" cy="4882680"/>
          </a:xfrm>
          <a:prstGeom prst="rect">
            <a:avLst/>
          </a:prstGeom>
          <a:noFill/>
          <a:ln>
            <a:noFill/>
          </a:ln>
        </p:spPr>
      </p:pic>
      <p:sp>
        <p:nvSpPr>
          <p:cNvPr id="71" name="Google Shape;71;p14"/>
          <p:cNvSpPr/>
          <p:nvPr/>
        </p:nvSpPr>
        <p:spPr>
          <a:xfrm>
            <a:off x="11388425" y="7738450"/>
            <a:ext cx="10519200" cy="8263200"/>
          </a:xfrm>
          <a:prstGeom prst="rect">
            <a:avLst/>
          </a:prstGeom>
          <a:noFill/>
          <a:ln cap="flat" cmpd="sng" w="114300">
            <a:solidFill>
              <a:srgbClr val="FF9933"/>
            </a:solidFill>
            <a:prstDash val="solid"/>
            <a:round/>
            <a:headEnd len="sm" w="sm" type="none"/>
            <a:tailEnd len="sm" w="sm" type="none"/>
          </a:ln>
        </p:spPr>
        <p:txBody>
          <a:bodyPr anchorCtr="0" anchor="t" bIns="45000" lIns="90000" spcFirstLastPara="1" rIns="90000" wrap="square" tIns="45000">
            <a:noAutofit/>
          </a:bodyPr>
          <a:lstStyle/>
          <a:p>
            <a:pPr indent="0" lvl="0" marL="0" marR="0" rtl="0" algn="ctr">
              <a:lnSpc>
                <a:spcPct val="100000"/>
              </a:lnSpc>
              <a:spcBef>
                <a:spcPts val="0"/>
              </a:spcBef>
              <a:spcAft>
                <a:spcPts val="0"/>
              </a:spcAft>
              <a:buNone/>
            </a:pPr>
            <a:r>
              <a:rPr b="1" lang="en-US" sz="4400"/>
              <a:t>Reinforcement Learning</a:t>
            </a:r>
            <a:endParaRPr b="1" sz="4400"/>
          </a:p>
          <a:p>
            <a:pPr indent="0" lvl="0" marL="0" marR="0" rtl="0" algn="just">
              <a:lnSpc>
                <a:spcPct val="100000"/>
              </a:lnSpc>
              <a:spcBef>
                <a:spcPts val="0"/>
              </a:spcBef>
              <a:spcAft>
                <a:spcPts val="0"/>
              </a:spcAft>
              <a:buNone/>
            </a:pPr>
            <a:r>
              <a:rPr b="1" lang="en-US" sz="3000"/>
              <a:t>The specific </a:t>
            </a:r>
            <a:r>
              <a:rPr b="1" lang="en-US" sz="3000"/>
              <a:t>Reinforcement</a:t>
            </a:r>
            <a:r>
              <a:rPr b="1" lang="en-US" sz="3000"/>
              <a:t> learning algorithm we used is from OpenAI’s Gym environment. Gym is a toolkit for developing and comparing reinforcement learning algorithms. We define the details of the Agent as follows:</a:t>
            </a:r>
            <a:endParaRPr b="1" sz="3000"/>
          </a:p>
          <a:p>
            <a:pPr indent="-419100" lvl="0" marL="914400" marR="0" rtl="0" algn="just">
              <a:lnSpc>
                <a:spcPct val="100000"/>
              </a:lnSpc>
              <a:spcBef>
                <a:spcPts val="0"/>
              </a:spcBef>
              <a:spcAft>
                <a:spcPts val="0"/>
              </a:spcAft>
              <a:buSzPts val="3000"/>
              <a:buChar char="●"/>
            </a:pPr>
            <a:r>
              <a:rPr b="1" lang="en-US" sz="3000"/>
              <a:t>Environment: The image itself.</a:t>
            </a:r>
            <a:endParaRPr b="1" sz="3000"/>
          </a:p>
          <a:p>
            <a:pPr indent="-419100" lvl="0" marL="914400" marR="0" rtl="0" algn="just">
              <a:lnSpc>
                <a:spcPct val="100000"/>
              </a:lnSpc>
              <a:spcBef>
                <a:spcPts val="0"/>
              </a:spcBef>
              <a:spcAft>
                <a:spcPts val="0"/>
              </a:spcAft>
              <a:buSzPts val="3000"/>
              <a:buChar char="●"/>
            </a:pPr>
            <a:r>
              <a:rPr b="1" lang="en-US" sz="3000"/>
              <a:t>Actions: The agent outputs two integers that mark the center point of the bounding box within the image itself.</a:t>
            </a:r>
            <a:endParaRPr b="1" sz="3000"/>
          </a:p>
          <a:p>
            <a:pPr indent="-419100" lvl="0" marL="914400" marR="0" rtl="0" algn="just">
              <a:lnSpc>
                <a:spcPct val="100000"/>
              </a:lnSpc>
              <a:spcBef>
                <a:spcPts val="0"/>
              </a:spcBef>
              <a:spcAft>
                <a:spcPts val="0"/>
              </a:spcAft>
              <a:buSzPts val="3000"/>
              <a:buChar char="●"/>
            </a:pPr>
            <a:r>
              <a:rPr b="1" lang="en-US" sz="3000"/>
              <a:t>Observation: The observation after performing some action is the image with the bounding box.</a:t>
            </a:r>
            <a:endParaRPr b="1" sz="3000"/>
          </a:p>
          <a:p>
            <a:pPr indent="-419100" lvl="0" marL="914400" marR="0" rtl="0" algn="just">
              <a:lnSpc>
                <a:spcPct val="100000"/>
              </a:lnSpc>
              <a:spcBef>
                <a:spcPts val="0"/>
              </a:spcBef>
              <a:spcAft>
                <a:spcPts val="0"/>
              </a:spcAft>
              <a:buSzPts val="3000"/>
              <a:buChar char="●"/>
            </a:pPr>
            <a:r>
              <a:rPr b="1" lang="en-US" sz="3000"/>
              <a:t>Reward: Since the discriminator performs binary classification (“1” for real, “0” for fake), we can export the classification level of the last layer of the network and use it as a reward system for the Agent.</a:t>
            </a:r>
            <a:endParaRPr b="1" sz="3000"/>
          </a:p>
        </p:txBody>
      </p:sp>
      <p:sp>
        <p:nvSpPr>
          <p:cNvPr id="72" name="Google Shape;72;p14"/>
          <p:cNvSpPr/>
          <p:nvPr/>
        </p:nvSpPr>
        <p:spPr>
          <a:xfrm>
            <a:off x="11430000" y="16534925"/>
            <a:ext cx="10477500" cy="8263200"/>
          </a:xfrm>
          <a:prstGeom prst="rect">
            <a:avLst/>
          </a:prstGeom>
          <a:noFill/>
          <a:ln cap="flat" cmpd="sng" w="114300">
            <a:solidFill>
              <a:srgbClr val="FF9933"/>
            </a:solidFill>
            <a:prstDash val="solid"/>
            <a:round/>
            <a:headEnd len="sm" w="sm" type="none"/>
            <a:tailEnd len="sm" w="sm" type="none"/>
          </a:ln>
        </p:spPr>
        <p:txBody>
          <a:bodyPr anchorCtr="0" anchor="t" bIns="45000" lIns="90000" spcFirstLastPara="1" rIns="90000" wrap="square" tIns="45000">
            <a:noAutofit/>
          </a:bodyPr>
          <a:lstStyle/>
          <a:p>
            <a:pPr indent="0" lvl="0" marL="0" marR="0" rtl="0" algn="ctr">
              <a:lnSpc>
                <a:spcPct val="100000"/>
              </a:lnSpc>
              <a:spcBef>
                <a:spcPts val="0"/>
              </a:spcBef>
              <a:spcAft>
                <a:spcPts val="0"/>
              </a:spcAft>
              <a:buNone/>
            </a:pPr>
            <a:r>
              <a:rPr b="1" lang="en-US" sz="4400"/>
              <a:t>Generative Adversarial Network</a:t>
            </a:r>
            <a:endParaRPr b="1" sz="4400"/>
          </a:p>
          <a:p>
            <a:pPr indent="0" lvl="0" marL="0" marR="0" rtl="0" algn="ctr">
              <a:lnSpc>
                <a:spcPct val="100000"/>
              </a:lnSpc>
              <a:spcBef>
                <a:spcPts val="0"/>
              </a:spcBef>
              <a:spcAft>
                <a:spcPts val="0"/>
              </a:spcAft>
              <a:buNone/>
            </a:pPr>
            <a:r>
              <a:t/>
            </a:r>
            <a:endParaRPr b="1" sz="4400"/>
          </a:p>
          <a:p>
            <a:pPr indent="0" lvl="0" marL="0" marR="0" rtl="0" algn="l">
              <a:lnSpc>
                <a:spcPct val="150000"/>
              </a:lnSpc>
              <a:spcBef>
                <a:spcPts val="0"/>
              </a:spcBef>
              <a:spcAft>
                <a:spcPts val="0"/>
              </a:spcAft>
              <a:buNone/>
            </a:pPr>
            <a:r>
              <a:rPr b="0" i="0" lang="en-US" sz="2800" u="none" cap="none" strike="noStrike">
                <a:solidFill>
                  <a:srgbClr val="000000"/>
                </a:solidFill>
                <a:latin typeface="Arial"/>
                <a:ea typeface="Arial"/>
                <a:cs typeface="Arial"/>
                <a:sym typeface="Arial"/>
              </a:rPr>
              <a:t>	</a:t>
            </a:r>
            <a:r>
              <a:rPr b="1" lang="en-US" sz="3000"/>
              <a:t>GANs were introduced by Ian Goodfellow et al as a unsupervised learning model. The basic model consists of two networks: generator and discriminator contest with each other in zero sum game. The generator’s goal is to find a mapping function from a latent space to a specific data distribution. The </a:t>
            </a:r>
            <a:r>
              <a:rPr b="1" lang="en-US" sz="3000"/>
              <a:t>discriminator’s</a:t>
            </a:r>
            <a:r>
              <a:rPr b="1" lang="en-US" sz="3000"/>
              <a:t> goal is to detect which incoming datas are real or fake. The discriminator needs to classify the generator’s generated images as fake in order to decrease it’s loss metric. </a:t>
            </a:r>
            <a:endParaRPr b="1" sz="3000"/>
          </a:p>
          <a:p>
            <a:pPr indent="0" lvl="0" marL="0" marR="0" rtl="0" algn="l">
              <a:lnSpc>
                <a:spcPct val="150000"/>
              </a:lnSpc>
              <a:spcBef>
                <a:spcPts val="0"/>
              </a:spcBef>
              <a:spcAft>
                <a:spcPts val="0"/>
              </a:spcAft>
              <a:buNone/>
            </a:pPr>
            <a:r>
              <a:t/>
            </a:r>
            <a:endParaRPr b="1" sz="3000"/>
          </a:p>
        </p:txBody>
      </p:sp>
      <p:sp>
        <p:nvSpPr>
          <p:cNvPr id="73" name="Google Shape;73;p14"/>
          <p:cNvSpPr/>
          <p:nvPr/>
        </p:nvSpPr>
        <p:spPr>
          <a:xfrm>
            <a:off x="868250" y="23937650"/>
            <a:ext cx="9564600" cy="15718800"/>
          </a:xfrm>
          <a:prstGeom prst="rect">
            <a:avLst/>
          </a:prstGeom>
          <a:noFill/>
          <a:ln cap="flat" cmpd="sng" w="114300">
            <a:solidFill>
              <a:srgbClr val="FF9933"/>
            </a:solidFill>
            <a:prstDash val="solid"/>
            <a:round/>
            <a:headEnd len="sm" w="sm" type="none"/>
            <a:tailEnd len="sm" w="sm" type="none"/>
          </a:ln>
        </p:spPr>
        <p:txBody>
          <a:bodyPr anchorCtr="0" anchor="t" bIns="45000" lIns="90000" spcFirstLastPara="1" rIns="90000" wrap="square" tIns="45000">
            <a:noAutofit/>
          </a:bodyPr>
          <a:lstStyle/>
          <a:p>
            <a:pPr indent="0" lvl="0" marL="0" marR="0" rtl="0" algn="ctr">
              <a:lnSpc>
                <a:spcPct val="100000"/>
              </a:lnSpc>
              <a:spcBef>
                <a:spcPts val="0"/>
              </a:spcBef>
              <a:spcAft>
                <a:spcPts val="0"/>
              </a:spcAft>
              <a:buNone/>
            </a:pPr>
            <a:r>
              <a:rPr b="1" lang="en-US" sz="4400"/>
              <a:t>Our Approach</a:t>
            </a:r>
            <a:endParaRPr b="1" sz="4400"/>
          </a:p>
          <a:p>
            <a:pPr indent="0" lvl="0" marL="0" marR="0" rtl="0" algn="ctr">
              <a:lnSpc>
                <a:spcPct val="100000"/>
              </a:lnSpc>
              <a:spcBef>
                <a:spcPts val="0"/>
              </a:spcBef>
              <a:spcAft>
                <a:spcPts val="0"/>
              </a:spcAft>
              <a:buNone/>
            </a:pPr>
            <a:r>
              <a:t/>
            </a:r>
            <a:endParaRPr b="1" sz="4400"/>
          </a:p>
          <a:p>
            <a:pPr indent="0" lvl="0" marL="0" marR="0" rtl="0" algn="just">
              <a:lnSpc>
                <a:spcPct val="150000"/>
              </a:lnSpc>
              <a:spcBef>
                <a:spcPts val="0"/>
              </a:spcBef>
              <a:spcAft>
                <a:spcPts val="0"/>
              </a:spcAft>
              <a:buNone/>
            </a:pPr>
            <a:r>
              <a:rPr b="0" i="0" lang="en-US" sz="2800" u="none" cap="none" strike="noStrike">
                <a:solidFill>
                  <a:srgbClr val="000000"/>
                </a:solidFill>
                <a:latin typeface="Arial"/>
                <a:ea typeface="Arial"/>
                <a:cs typeface="Arial"/>
                <a:sym typeface="Arial"/>
              </a:rPr>
              <a:t>	</a:t>
            </a:r>
            <a:r>
              <a:rPr b="1" lang="en-US" sz="3000"/>
              <a:t>Using Generative Adversarial Networks, we replace the Generator part with an Agent. The agent’s objective is to select specific objects from the input image and send it to the Discriminator.</a:t>
            </a:r>
            <a:endParaRPr b="1" sz="3000"/>
          </a:p>
          <a:p>
            <a:pPr indent="0" lvl="0" marL="0" marR="0" rtl="0" algn="just">
              <a:lnSpc>
                <a:spcPct val="150000"/>
              </a:lnSpc>
              <a:spcBef>
                <a:spcPts val="0"/>
              </a:spcBef>
              <a:spcAft>
                <a:spcPts val="0"/>
              </a:spcAft>
              <a:buNone/>
            </a:pPr>
            <a:r>
              <a:rPr b="1" lang="en-US" sz="3000"/>
              <a:t>	The Discriminator will evaluates the similarity between the Real (Class 1) and Fake data (Class 0). If the Agent finds the object and sends that cropped image to the Discriminator, then the Discriminator will classify it as Real (Class 1).</a:t>
            </a:r>
            <a:endParaRPr b="1" sz="3000"/>
          </a:p>
          <a:p>
            <a:pPr indent="0" lvl="0" marL="0" marR="0" rtl="0" algn="just">
              <a:lnSpc>
                <a:spcPct val="150000"/>
              </a:lnSpc>
              <a:spcBef>
                <a:spcPts val="0"/>
              </a:spcBef>
              <a:spcAft>
                <a:spcPts val="0"/>
              </a:spcAft>
              <a:buNone/>
            </a:pPr>
            <a:r>
              <a:t/>
            </a:r>
            <a:endParaRPr sz="3000"/>
          </a:p>
        </p:txBody>
      </p:sp>
      <p:sp>
        <p:nvSpPr>
          <p:cNvPr id="74" name="Google Shape;74;p14"/>
          <p:cNvSpPr/>
          <p:nvPr/>
        </p:nvSpPr>
        <p:spPr>
          <a:xfrm>
            <a:off x="23050600" y="27869125"/>
            <a:ext cx="8933700" cy="7513500"/>
          </a:xfrm>
          <a:prstGeom prst="rect">
            <a:avLst/>
          </a:prstGeom>
          <a:noFill/>
          <a:ln cap="flat" cmpd="sng" w="114300">
            <a:solidFill>
              <a:srgbClr val="FF9933"/>
            </a:solidFill>
            <a:prstDash val="solid"/>
            <a:round/>
            <a:headEnd len="sm" w="sm" type="none"/>
            <a:tailEnd len="sm" w="sm" type="none"/>
          </a:ln>
        </p:spPr>
        <p:txBody>
          <a:bodyPr anchorCtr="0" anchor="t" bIns="45000" lIns="90000" spcFirstLastPara="1" rIns="90000" wrap="square" tIns="45000">
            <a:noAutofit/>
          </a:bodyPr>
          <a:lstStyle/>
          <a:p>
            <a:pPr indent="0" lvl="0" marL="0" marR="0" rtl="0" algn="ctr">
              <a:lnSpc>
                <a:spcPct val="100000"/>
              </a:lnSpc>
              <a:spcBef>
                <a:spcPts val="0"/>
              </a:spcBef>
              <a:spcAft>
                <a:spcPts val="0"/>
              </a:spcAft>
              <a:buNone/>
            </a:pPr>
            <a:r>
              <a:rPr b="1" i="0" lang="en-US" sz="4400" u="none" cap="none" strike="noStrike">
                <a:solidFill>
                  <a:srgbClr val="000000"/>
                </a:solidFill>
                <a:latin typeface="Arial"/>
                <a:ea typeface="Arial"/>
                <a:cs typeface="Arial"/>
                <a:sym typeface="Arial"/>
              </a:rPr>
              <a:t>Conclusion</a:t>
            </a:r>
            <a:endParaRPr b="1" sz="4400"/>
          </a:p>
          <a:p>
            <a:pPr indent="0" lvl="0" marL="0" marR="0" rtl="0" algn="l">
              <a:lnSpc>
                <a:spcPct val="150000"/>
              </a:lnSpc>
              <a:spcBef>
                <a:spcPts val="0"/>
              </a:spcBef>
              <a:spcAft>
                <a:spcPts val="0"/>
              </a:spcAft>
              <a:buNone/>
            </a:pPr>
            <a:r>
              <a:rPr b="0" i="0" lang="en-US" sz="2800" u="none" cap="none" strike="noStrike">
                <a:solidFill>
                  <a:srgbClr val="000000"/>
                </a:solidFill>
                <a:latin typeface="Arial"/>
                <a:ea typeface="Arial"/>
                <a:cs typeface="Arial"/>
                <a:sym typeface="Arial"/>
              </a:rPr>
              <a:t>	</a:t>
            </a:r>
            <a:r>
              <a:rPr b="1" lang="en-US" sz="3000"/>
              <a:t>In this experiment we test the potential of combining reinforcement learning and generative adversarial networks with the task of object detection. We show that an agent is capable of performing in a game that is akin to a zerosum game that, in turn, works in unity in a machine learning environment. This environment involves the task of object detection with the use of </a:t>
            </a:r>
            <a:r>
              <a:rPr b="1" lang="en-US" sz="3000"/>
              <a:t>neural</a:t>
            </a:r>
            <a:r>
              <a:rPr b="1" lang="en-US" sz="3000"/>
              <a:t> networks as intelligent judgers.</a:t>
            </a:r>
            <a:endParaRPr b="1" sz="3000"/>
          </a:p>
          <a:p>
            <a:pPr indent="0" lvl="0" marL="0" marR="0" rtl="0" algn="l">
              <a:lnSpc>
                <a:spcPct val="150000"/>
              </a:lnSpc>
              <a:spcBef>
                <a:spcPts val="0"/>
              </a:spcBef>
              <a:spcAft>
                <a:spcPts val="0"/>
              </a:spcAft>
              <a:buNone/>
            </a:pPr>
            <a:r>
              <a:t/>
            </a:r>
            <a:endParaRPr b="1" sz="3000"/>
          </a:p>
        </p:txBody>
      </p:sp>
      <p:sp>
        <p:nvSpPr>
          <p:cNvPr id="75" name="Google Shape;75;p14"/>
          <p:cNvSpPr/>
          <p:nvPr/>
        </p:nvSpPr>
        <p:spPr>
          <a:xfrm>
            <a:off x="23050600" y="23566500"/>
            <a:ext cx="8933700" cy="3852000"/>
          </a:xfrm>
          <a:prstGeom prst="rect">
            <a:avLst/>
          </a:prstGeom>
          <a:noFill/>
          <a:ln cap="flat" cmpd="sng" w="114300">
            <a:solidFill>
              <a:srgbClr val="FF9933"/>
            </a:solidFill>
            <a:prstDash val="solid"/>
            <a:round/>
            <a:headEnd len="sm" w="sm" type="none"/>
            <a:tailEnd len="sm" w="sm" type="none"/>
          </a:ln>
        </p:spPr>
        <p:txBody>
          <a:bodyPr anchorCtr="0" anchor="ctr" bIns="45000" lIns="90000" spcFirstLastPara="1" rIns="90000" wrap="square" tIns="45000">
            <a:noAutofit/>
          </a:bodyPr>
          <a:lstStyle/>
          <a:p>
            <a:pPr indent="0" lvl="0" marL="0" marR="0" rtl="0" algn="ctr">
              <a:lnSpc>
                <a:spcPct val="100000"/>
              </a:lnSpc>
              <a:spcBef>
                <a:spcPts val="0"/>
              </a:spcBef>
              <a:spcAft>
                <a:spcPts val="0"/>
              </a:spcAft>
              <a:buNone/>
            </a:pPr>
            <a:r>
              <a:rPr b="1" lang="en-US" sz="4400"/>
              <a:t>Future Directions</a:t>
            </a:r>
            <a:r>
              <a:rPr b="1" lang="en-US" sz="4400"/>
              <a:t> </a:t>
            </a:r>
            <a:endParaRPr b="0" i="0" sz="18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None/>
            </a:pPr>
            <a:r>
              <a:t/>
            </a:r>
            <a:endParaRPr sz="2400"/>
          </a:p>
          <a:p>
            <a:pPr indent="-419100" lvl="0" marL="457200" marR="0" rtl="0" algn="l">
              <a:lnSpc>
                <a:spcPct val="100000"/>
              </a:lnSpc>
              <a:spcBef>
                <a:spcPts val="0"/>
              </a:spcBef>
              <a:spcAft>
                <a:spcPts val="0"/>
              </a:spcAft>
              <a:buSzPts val="3000"/>
              <a:buChar char="-"/>
            </a:pPr>
            <a:r>
              <a:rPr b="1" lang="en-US" sz="3000"/>
              <a:t>Multiple Bounding Boxes Detection (multiple faces) </a:t>
            </a:r>
            <a:endParaRPr b="1" sz="3000"/>
          </a:p>
          <a:p>
            <a:pPr indent="-419100" lvl="0" marL="457200" marR="0" rtl="0" algn="l">
              <a:lnSpc>
                <a:spcPct val="100000"/>
              </a:lnSpc>
              <a:spcBef>
                <a:spcPts val="0"/>
              </a:spcBef>
              <a:spcAft>
                <a:spcPts val="0"/>
              </a:spcAft>
              <a:buSzPts val="3000"/>
              <a:buChar char="-"/>
            </a:pPr>
            <a:r>
              <a:rPr b="1" lang="en-US" sz="3000"/>
              <a:t>Train with Multiple Objects</a:t>
            </a:r>
            <a:endParaRPr b="1" sz="3000"/>
          </a:p>
          <a:p>
            <a:pPr indent="-419100" lvl="0" marL="457200" marR="0" rtl="0" algn="l">
              <a:lnSpc>
                <a:spcPct val="100000"/>
              </a:lnSpc>
              <a:spcBef>
                <a:spcPts val="0"/>
              </a:spcBef>
              <a:spcAft>
                <a:spcPts val="0"/>
              </a:spcAft>
              <a:buSzPts val="3000"/>
              <a:buChar char="-"/>
            </a:pPr>
            <a:r>
              <a:rPr b="1" lang="en-US" sz="3000"/>
              <a:t>Try with different model architecture</a:t>
            </a:r>
            <a:endParaRPr b="1" sz="3000"/>
          </a:p>
          <a:p>
            <a:pPr indent="-419100" lvl="0" marL="457200" marR="0" rtl="0" algn="l">
              <a:lnSpc>
                <a:spcPct val="100000"/>
              </a:lnSpc>
              <a:spcBef>
                <a:spcPts val="0"/>
              </a:spcBef>
              <a:spcAft>
                <a:spcPts val="0"/>
              </a:spcAft>
              <a:buSzPts val="3000"/>
              <a:buChar char="-"/>
            </a:pPr>
            <a:r>
              <a:rPr b="1" lang="en-US" sz="3000"/>
              <a:t>Change bounding box sizes</a:t>
            </a:r>
            <a:endParaRPr b="1" sz="3000"/>
          </a:p>
          <a:p>
            <a:pPr indent="0" lvl="0" marL="0" marR="0" rtl="0" algn="l">
              <a:lnSpc>
                <a:spcPct val="100000"/>
              </a:lnSpc>
              <a:spcBef>
                <a:spcPts val="0"/>
              </a:spcBef>
              <a:spcAft>
                <a:spcPts val="0"/>
              </a:spcAft>
              <a:buNone/>
            </a:pPr>
            <a:r>
              <a:t/>
            </a:r>
            <a:endParaRPr b="1" sz="2600"/>
          </a:p>
        </p:txBody>
      </p:sp>
      <p:sp>
        <p:nvSpPr>
          <p:cNvPr id="76" name="Google Shape;76;p14"/>
          <p:cNvSpPr/>
          <p:nvPr/>
        </p:nvSpPr>
        <p:spPr>
          <a:xfrm>
            <a:off x="921475" y="40212725"/>
            <a:ext cx="9564600" cy="3010500"/>
          </a:xfrm>
          <a:prstGeom prst="rect">
            <a:avLst/>
          </a:prstGeom>
          <a:noFill/>
          <a:ln cap="flat" cmpd="sng" w="114300">
            <a:solidFill>
              <a:srgbClr val="FF9933"/>
            </a:solidFill>
            <a:prstDash val="solid"/>
            <a:round/>
            <a:headEnd len="sm" w="sm" type="none"/>
            <a:tailEnd len="sm" w="sm" type="none"/>
          </a:ln>
        </p:spPr>
        <p:txBody>
          <a:bodyPr anchorCtr="0" anchor="t" bIns="45000" lIns="90000" spcFirstLastPara="1" rIns="90000" wrap="square" tIns="45000">
            <a:noAutofit/>
          </a:bodyPr>
          <a:lstStyle/>
          <a:p>
            <a:pPr indent="0" lvl="0" marL="0" marR="0" rtl="0" algn="ctr">
              <a:lnSpc>
                <a:spcPct val="100000"/>
              </a:lnSpc>
              <a:spcBef>
                <a:spcPts val="0"/>
              </a:spcBef>
              <a:spcAft>
                <a:spcPts val="0"/>
              </a:spcAft>
              <a:buNone/>
            </a:pPr>
            <a:r>
              <a:rPr b="1" lang="en-US" sz="4400"/>
              <a:t>Datasets </a:t>
            </a:r>
            <a:r>
              <a:rPr b="1" lang="en-US" sz="4400"/>
              <a:t> </a:t>
            </a:r>
            <a:endParaRPr b="0" i="0" sz="18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None/>
            </a:pPr>
            <a:r>
              <a:t/>
            </a:r>
            <a:endParaRPr sz="2400"/>
          </a:p>
          <a:p>
            <a:pPr indent="0" lvl="0" marL="0" marR="0" rtl="0" algn="ctr">
              <a:lnSpc>
                <a:spcPct val="100000"/>
              </a:lnSpc>
              <a:spcBef>
                <a:spcPts val="0"/>
              </a:spcBef>
              <a:spcAft>
                <a:spcPts val="0"/>
              </a:spcAft>
              <a:buNone/>
            </a:pPr>
            <a:r>
              <a:t/>
            </a:r>
            <a:endParaRPr sz="2400"/>
          </a:p>
          <a:p>
            <a:pPr indent="-419100" lvl="0" marL="457200" marR="0" rtl="0" algn="l">
              <a:lnSpc>
                <a:spcPct val="100000"/>
              </a:lnSpc>
              <a:spcBef>
                <a:spcPts val="0"/>
              </a:spcBef>
              <a:spcAft>
                <a:spcPts val="0"/>
              </a:spcAft>
              <a:buSzPts val="3000"/>
              <a:buChar char="-"/>
            </a:pPr>
            <a:r>
              <a:rPr b="1" lang="en-US" sz="3000"/>
              <a:t>Various random generated shape </a:t>
            </a:r>
            <a:endParaRPr b="1" sz="3000"/>
          </a:p>
          <a:p>
            <a:pPr indent="-419100" lvl="0" marL="457200" marR="0" rtl="0" algn="l">
              <a:lnSpc>
                <a:spcPct val="100000"/>
              </a:lnSpc>
              <a:spcBef>
                <a:spcPts val="0"/>
              </a:spcBef>
              <a:spcAft>
                <a:spcPts val="0"/>
              </a:spcAft>
              <a:buSzPts val="3000"/>
              <a:buChar char="-"/>
            </a:pPr>
            <a:r>
              <a:rPr b="1" lang="en-US" sz="3000"/>
              <a:t>Face images from online resources.</a:t>
            </a:r>
            <a:endParaRPr b="1" sz="3000"/>
          </a:p>
        </p:txBody>
      </p:sp>
      <p:pic>
        <p:nvPicPr>
          <p:cNvPr id="77" name="Google Shape;77;p14"/>
          <p:cNvPicPr preferRelativeResize="0"/>
          <p:nvPr/>
        </p:nvPicPr>
        <p:blipFill>
          <a:blip r:embed="rId6">
            <a:alphaModFix/>
          </a:blip>
          <a:stretch>
            <a:fillRect/>
          </a:stretch>
        </p:blipFill>
        <p:spPr>
          <a:xfrm>
            <a:off x="1094500" y="31440450"/>
            <a:ext cx="7688224" cy="4232525"/>
          </a:xfrm>
          <a:prstGeom prst="rect">
            <a:avLst/>
          </a:prstGeom>
          <a:noFill/>
          <a:ln>
            <a:noFill/>
          </a:ln>
        </p:spPr>
      </p:pic>
      <p:pic>
        <p:nvPicPr>
          <p:cNvPr id="78" name="Google Shape;78;p14"/>
          <p:cNvPicPr preferRelativeResize="0"/>
          <p:nvPr/>
        </p:nvPicPr>
        <p:blipFill>
          <a:blip r:embed="rId7">
            <a:alphaModFix/>
          </a:blip>
          <a:stretch>
            <a:fillRect/>
          </a:stretch>
        </p:blipFill>
        <p:spPr>
          <a:xfrm>
            <a:off x="2711650" y="35469500"/>
            <a:ext cx="7545825" cy="4081675"/>
          </a:xfrm>
          <a:prstGeom prst="rect">
            <a:avLst/>
          </a:prstGeom>
          <a:noFill/>
          <a:ln>
            <a:noFill/>
          </a:ln>
        </p:spPr>
      </p:pic>
      <p:pic>
        <p:nvPicPr>
          <p:cNvPr id="79" name="Google Shape;79;p14"/>
          <p:cNvPicPr preferRelativeResize="0"/>
          <p:nvPr/>
        </p:nvPicPr>
        <p:blipFill>
          <a:blip r:embed="rId8">
            <a:alphaModFix/>
          </a:blip>
          <a:stretch>
            <a:fillRect/>
          </a:stretch>
        </p:blipFill>
        <p:spPr>
          <a:xfrm>
            <a:off x="8074500" y="40690300"/>
            <a:ext cx="1486400" cy="1486400"/>
          </a:xfrm>
          <a:prstGeom prst="rect">
            <a:avLst/>
          </a:prstGeom>
          <a:noFill/>
          <a:ln>
            <a:noFill/>
          </a:ln>
        </p:spPr>
      </p:pic>
      <p:pic>
        <p:nvPicPr>
          <p:cNvPr id="80" name="Google Shape;80;p14"/>
          <p:cNvPicPr preferRelativeResize="0"/>
          <p:nvPr/>
        </p:nvPicPr>
        <p:blipFill>
          <a:blip r:embed="rId9">
            <a:alphaModFix/>
          </a:blip>
          <a:stretch>
            <a:fillRect/>
          </a:stretch>
        </p:blipFill>
        <p:spPr>
          <a:xfrm>
            <a:off x="24471771" y="16001650"/>
            <a:ext cx="2531975" cy="1969325"/>
          </a:xfrm>
          <a:prstGeom prst="rect">
            <a:avLst/>
          </a:prstGeom>
          <a:noFill/>
          <a:ln>
            <a:noFill/>
          </a:ln>
        </p:spPr>
      </p:pic>
      <p:pic>
        <p:nvPicPr>
          <p:cNvPr id="81" name="Google Shape;81;p14"/>
          <p:cNvPicPr preferRelativeResize="0"/>
          <p:nvPr/>
        </p:nvPicPr>
        <p:blipFill>
          <a:blip r:embed="rId10">
            <a:alphaModFix/>
          </a:blip>
          <a:stretch>
            <a:fillRect/>
          </a:stretch>
        </p:blipFill>
        <p:spPr>
          <a:xfrm>
            <a:off x="27826748" y="16001649"/>
            <a:ext cx="2531975" cy="1918161"/>
          </a:xfrm>
          <a:prstGeom prst="rect">
            <a:avLst/>
          </a:prstGeom>
          <a:noFill/>
          <a:ln>
            <a:noFill/>
          </a:ln>
        </p:spPr>
      </p:pic>
      <p:pic>
        <p:nvPicPr>
          <p:cNvPr id="82" name="Google Shape;82;p14"/>
          <p:cNvPicPr preferRelativeResize="0"/>
          <p:nvPr/>
        </p:nvPicPr>
        <p:blipFill>
          <a:blip r:embed="rId11">
            <a:alphaModFix/>
          </a:blip>
          <a:stretch>
            <a:fillRect/>
          </a:stretch>
        </p:blipFill>
        <p:spPr>
          <a:xfrm>
            <a:off x="27826750" y="18570750"/>
            <a:ext cx="2531975" cy="1821253"/>
          </a:xfrm>
          <a:prstGeom prst="rect">
            <a:avLst/>
          </a:prstGeom>
          <a:noFill/>
          <a:ln>
            <a:noFill/>
          </a:ln>
        </p:spPr>
      </p:pic>
      <p:pic>
        <p:nvPicPr>
          <p:cNvPr id="83" name="Google Shape;83;p14"/>
          <p:cNvPicPr preferRelativeResize="0"/>
          <p:nvPr/>
        </p:nvPicPr>
        <p:blipFill>
          <a:blip r:embed="rId12">
            <a:alphaModFix/>
          </a:blip>
          <a:stretch>
            <a:fillRect/>
          </a:stretch>
        </p:blipFill>
        <p:spPr>
          <a:xfrm>
            <a:off x="24461775" y="18570749"/>
            <a:ext cx="2531975" cy="1883899"/>
          </a:xfrm>
          <a:prstGeom prst="rect">
            <a:avLst/>
          </a:prstGeom>
          <a:noFill/>
          <a:ln>
            <a:noFill/>
          </a:ln>
        </p:spPr>
      </p:pic>
      <p:pic>
        <p:nvPicPr>
          <p:cNvPr id="84" name="Google Shape;84;p14"/>
          <p:cNvPicPr preferRelativeResize="0"/>
          <p:nvPr/>
        </p:nvPicPr>
        <p:blipFill>
          <a:blip r:embed="rId13">
            <a:alphaModFix/>
          </a:blip>
          <a:stretch>
            <a:fillRect/>
          </a:stretch>
        </p:blipFill>
        <p:spPr>
          <a:xfrm>
            <a:off x="24471775" y="20958203"/>
            <a:ext cx="2531975" cy="1906624"/>
          </a:xfrm>
          <a:prstGeom prst="rect">
            <a:avLst/>
          </a:prstGeom>
          <a:noFill/>
          <a:ln>
            <a:noFill/>
          </a:ln>
        </p:spPr>
      </p:pic>
      <p:pic>
        <p:nvPicPr>
          <p:cNvPr id="85" name="Google Shape;85;p14"/>
          <p:cNvPicPr preferRelativeResize="0"/>
          <p:nvPr/>
        </p:nvPicPr>
        <p:blipFill>
          <a:blip r:embed="rId14">
            <a:alphaModFix/>
          </a:blip>
          <a:stretch>
            <a:fillRect/>
          </a:stretch>
        </p:blipFill>
        <p:spPr>
          <a:xfrm>
            <a:off x="27850750" y="20909700"/>
            <a:ext cx="2531975" cy="1984943"/>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