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2918400" cy="43891200"/>
  <p:notesSz cx="6858000" cy="9144000"/>
  <p:defaultTextStyle>
    <a:defPPr>
      <a:defRPr lang="en-US"/>
    </a:defPPr>
    <a:lvl1pPr algn="l" rtl="0" eaLnBrk="0" fontAlgn="base" hangingPunct="0">
      <a:spcBef>
        <a:spcPct val="0"/>
      </a:spcBef>
      <a:spcAft>
        <a:spcPct val="0"/>
      </a:spcAft>
      <a:defRPr sz="2900" kern="1200">
        <a:solidFill>
          <a:schemeClr val="tx1"/>
        </a:solidFill>
        <a:latin typeface="Times" pitchFamily="-112" charset="0"/>
        <a:ea typeface="+mn-ea"/>
        <a:cs typeface="+mn-cs"/>
      </a:defRPr>
    </a:lvl1pPr>
    <a:lvl2pPr marL="548640" algn="l" rtl="0" eaLnBrk="0" fontAlgn="base" hangingPunct="0">
      <a:spcBef>
        <a:spcPct val="0"/>
      </a:spcBef>
      <a:spcAft>
        <a:spcPct val="0"/>
      </a:spcAft>
      <a:defRPr sz="2900" kern="1200">
        <a:solidFill>
          <a:schemeClr val="tx1"/>
        </a:solidFill>
        <a:latin typeface="Times" pitchFamily="-112" charset="0"/>
        <a:ea typeface="+mn-ea"/>
        <a:cs typeface="+mn-cs"/>
      </a:defRPr>
    </a:lvl2pPr>
    <a:lvl3pPr marL="1097280" algn="l" rtl="0" eaLnBrk="0" fontAlgn="base" hangingPunct="0">
      <a:spcBef>
        <a:spcPct val="0"/>
      </a:spcBef>
      <a:spcAft>
        <a:spcPct val="0"/>
      </a:spcAft>
      <a:defRPr sz="2900" kern="1200">
        <a:solidFill>
          <a:schemeClr val="tx1"/>
        </a:solidFill>
        <a:latin typeface="Times" pitchFamily="-112" charset="0"/>
        <a:ea typeface="+mn-ea"/>
        <a:cs typeface="+mn-cs"/>
      </a:defRPr>
    </a:lvl3pPr>
    <a:lvl4pPr marL="1645920" algn="l" rtl="0" eaLnBrk="0" fontAlgn="base" hangingPunct="0">
      <a:spcBef>
        <a:spcPct val="0"/>
      </a:spcBef>
      <a:spcAft>
        <a:spcPct val="0"/>
      </a:spcAft>
      <a:defRPr sz="2900" kern="1200">
        <a:solidFill>
          <a:schemeClr val="tx1"/>
        </a:solidFill>
        <a:latin typeface="Times" pitchFamily="-112" charset="0"/>
        <a:ea typeface="+mn-ea"/>
        <a:cs typeface="+mn-cs"/>
      </a:defRPr>
    </a:lvl4pPr>
    <a:lvl5pPr marL="2194560" algn="l" rtl="0" eaLnBrk="0" fontAlgn="base" hangingPunct="0">
      <a:spcBef>
        <a:spcPct val="0"/>
      </a:spcBef>
      <a:spcAft>
        <a:spcPct val="0"/>
      </a:spcAft>
      <a:defRPr sz="2900" kern="1200">
        <a:solidFill>
          <a:schemeClr val="tx1"/>
        </a:solidFill>
        <a:latin typeface="Times" pitchFamily="-112" charset="0"/>
        <a:ea typeface="+mn-ea"/>
        <a:cs typeface="+mn-cs"/>
      </a:defRPr>
    </a:lvl5pPr>
    <a:lvl6pPr marL="2743200" algn="l" defTabSz="548640" rtl="0" eaLnBrk="1" latinLnBrk="0" hangingPunct="1">
      <a:defRPr sz="2900" kern="1200">
        <a:solidFill>
          <a:schemeClr val="tx1"/>
        </a:solidFill>
        <a:latin typeface="Times" pitchFamily="-112" charset="0"/>
        <a:ea typeface="+mn-ea"/>
        <a:cs typeface="+mn-cs"/>
      </a:defRPr>
    </a:lvl6pPr>
    <a:lvl7pPr marL="3291840" algn="l" defTabSz="548640" rtl="0" eaLnBrk="1" latinLnBrk="0" hangingPunct="1">
      <a:defRPr sz="2900" kern="1200">
        <a:solidFill>
          <a:schemeClr val="tx1"/>
        </a:solidFill>
        <a:latin typeface="Times" pitchFamily="-112" charset="0"/>
        <a:ea typeface="+mn-ea"/>
        <a:cs typeface="+mn-cs"/>
      </a:defRPr>
    </a:lvl7pPr>
    <a:lvl8pPr marL="3840480" algn="l" defTabSz="548640" rtl="0" eaLnBrk="1" latinLnBrk="0" hangingPunct="1">
      <a:defRPr sz="2900" kern="1200">
        <a:solidFill>
          <a:schemeClr val="tx1"/>
        </a:solidFill>
        <a:latin typeface="Times" pitchFamily="-112" charset="0"/>
        <a:ea typeface="+mn-ea"/>
        <a:cs typeface="+mn-cs"/>
      </a:defRPr>
    </a:lvl8pPr>
    <a:lvl9pPr marL="4389120" algn="l" defTabSz="548640" rtl="0" eaLnBrk="1" latinLnBrk="0" hangingPunct="1">
      <a:defRPr sz="2900" kern="1200">
        <a:solidFill>
          <a:schemeClr val="tx1"/>
        </a:solidFill>
        <a:latin typeface="Times" pitchFamily="-112" charset="0"/>
        <a:ea typeface="+mn-ea"/>
        <a:cs typeface="+mn-cs"/>
      </a:defRPr>
    </a:lvl9pPr>
  </p:defaultTextStyle>
  <p:extLst>
    <p:ext uri="{EFAFB233-063F-42B5-8137-9DF3F51BA10A}">
      <p15:sldGuideLst xmlns:p15="http://schemas.microsoft.com/office/powerpoint/2012/main">
        <p15:guide id="1" orient="horz" pos="13824">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9933"/>
    <a:srgbClr val="670608"/>
    <a:srgbClr val="9B2F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545" autoAdjust="0"/>
  </p:normalViewPr>
  <p:slideViewPr>
    <p:cSldViewPr>
      <p:cViewPr>
        <p:scale>
          <a:sx n="20" d="100"/>
          <a:sy n="20" d="100"/>
        </p:scale>
        <p:origin x="1027" y="-48"/>
      </p:cViewPr>
      <p:guideLst>
        <p:guide orient="horz" pos="13824"/>
        <p:guide pos="10368"/>
      </p:guideLst>
    </p:cSldViewPr>
  </p:slideViewPr>
  <p:outlineViewPr>
    <p:cViewPr>
      <p:scale>
        <a:sx n="100" d="100"/>
        <a:sy n="100"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42821FC-91A3-8845-AD93-5B9BEE278C14}" type="slidenum">
              <a:rPr lang="en-US"/>
              <a:pPr>
                <a:defRPr/>
              </a:pPr>
              <a:t>‹#›</a:t>
            </a:fld>
            <a:endParaRPr lang="en-US"/>
          </a:p>
        </p:txBody>
      </p:sp>
    </p:spTree>
    <p:extLst>
      <p:ext uri="{BB962C8B-B14F-4D97-AF65-F5344CB8AC3E}">
        <p14:creationId xmlns:p14="http://schemas.microsoft.com/office/powerpoint/2010/main" val="32312224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Times" pitchFamily="-112" charset="0"/>
        <a:ea typeface="ＭＳ Ｐゴシック" pitchFamily="-112" charset="-128"/>
        <a:cs typeface="ＭＳ Ｐゴシック" pitchFamily="-112" charset="-128"/>
      </a:defRPr>
    </a:lvl1pPr>
    <a:lvl2pPr marL="548640" algn="l" rtl="0" eaLnBrk="0" fontAlgn="base" hangingPunct="0">
      <a:spcBef>
        <a:spcPct val="30000"/>
      </a:spcBef>
      <a:spcAft>
        <a:spcPct val="0"/>
      </a:spcAft>
      <a:defRPr sz="1400" kern="1200">
        <a:solidFill>
          <a:schemeClr val="tx1"/>
        </a:solidFill>
        <a:latin typeface="Times" pitchFamily="-112" charset="0"/>
        <a:ea typeface="ＭＳ Ｐゴシック" pitchFamily="-112" charset="-128"/>
        <a:cs typeface="+mn-cs"/>
      </a:defRPr>
    </a:lvl2pPr>
    <a:lvl3pPr marL="1097280" algn="l" rtl="0" eaLnBrk="0" fontAlgn="base" hangingPunct="0">
      <a:spcBef>
        <a:spcPct val="30000"/>
      </a:spcBef>
      <a:spcAft>
        <a:spcPct val="0"/>
      </a:spcAft>
      <a:defRPr sz="1400" kern="1200">
        <a:solidFill>
          <a:schemeClr val="tx1"/>
        </a:solidFill>
        <a:latin typeface="Times" pitchFamily="-112" charset="0"/>
        <a:ea typeface="ＭＳ Ｐゴシック" pitchFamily="-112" charset="-128"/>
        <a:cs typeface="+mn-cs"/>
      </a:defRPr>
    </a:lvl3pPr>
    <a:lvl4pPr marL="1645920" algn="l" rtl="0" eaLnBrk="0" fontAlgn="base" hangingPunct="0">
      <a:spcBef>
        <a:spcPct val="30000"/>
      </a:spcBef>
      <a:spcAft>
        <a:spcPct val="0"/>
      </a:spcAft>
      <a:defRPr sz="1400" kern="1200">
        <a:solidFill>
          <a:schemeClr val="tx1"/>
        </a:solidFill>
        <a:latin typeface="Times" pitchFamily="-112" charset="0"/>
        <a:ea typeface="ＭＳ Ｐゴシック" pitchFamily="-112" charset="-128"/>
        <a:cs typeface="+mn-cs"/>
      </a:defRPr>
    </a:lvl4pPr>
    <a:lvl5pPr marL="2194560" algn="l" rtl="0" eaLnBrk="0" fontAlgn="base" hangingPunct="0">
      <a:spcBef>
        <a:spcPct val="30000"/>
      </a:spcBef>
      <a:spcAft>
        <a:spcPct val="0"/>
      </a:spcAft>
      <a:defRPr sz="1400" kern="1200">
        <a:solidFill>
          <a:schemeClr val="tx1"/>
        </a:solidFill>
        <a:latin typeface="Times" pitchFamily="-112" charset="0"/>
        <a:ea typeface="ＭＳ Ｐゴシック" pitchFamily="-112" charset="-128"/>
        <a:cs typeface="+mn-cs"/>
      </a:defRPr>
    </a:lvl5pPr>
    <a:lvl6pPr marL="2743200" algn="l" defTabSz="548640" rtl="0" eaLnBrk="1" latinLnBrk="0" hangingPunct="1">
      <a:defRPr sz="1400" kern="1200">
        <a:solidFill>
          <a:schemeClr val="tx1"/>
        </a:solidFill>
        <a:latin typeface="+mn-lt"/>
        <a:ea typeface="+mn-ea"/>
        <a:cs typeface="+mn-cs"/>
      </a:defRPr>
    </a:lvl6pPr>
    <a:lvl7pPr marL="3291840" algn="l" defTabSz="548640" rtl="0" eaLnBrk="1" latinLnBrk="0" hangingPunct="1">
      <a:defRPr sz="1400" kern="1200">
        <a:solidFill>
          <a:schemeClr val="tx1"/>
        </a:solidFill>
        <a:latin typeface="+mn-lt"/>
        <a:ea typeface="+mn-ea"/>
        <a:cs typeface="+mn-cs"/>
      </a:defRPr>
    </a:lvl7pPr>
    <a:lvl8pPr marL="3840480" algn="l" defTabSz="548640" rtl="0" eaLnBrk="1" latinLnBrk="0" hangingPunct="1">
      <a:defRPr sz="1400" kern="1200">
        <a:solidFill>
          <a:schemeClr val="tx1"/>
        </a:solidFill>
        <a:latin typeface="+mn-lt"/>
        <a:ea typeface="+mn-ea"/>
        <a:cs typeface="+mn-cs"/>
      </a:defRPr>
    </a:lvl8pPr>
    <a:lvl9pPr marL="4389120" algn="l" defTabSz="54864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40F7511C-3CB6-FD46-BF1A-DBD7F0528EAB}" type="slidenum">
              <a:rPr lang="en-US"/>
              <a:pPr/>
              <a:t>1</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3371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3634086"/>
            <a:ext cx="27980640" cy="9408794"/>
          </a:xfrm>
        </p:spPr>
        <p:txBody>
          <a:bodyPr/>
          <a:lstStyle/>
          <a:p>
            <a:r>
              <a:rPr lang="en-US"/>
              <a:t>Click to edit Master title style</a:t>
            </a:r>
          </a:p>
        </p:txBody>
      </p:sp>
      <p:sp>
        <p:nvSpPr>
          <p:cNvPr id="3" name="Subtitle 2"/>
          <p:cNvSpPr>
            <a:spLocks noGrp="1"/>
          </p:cNvSpPr>
          <p:nvPr>
            <p:ph type="subTitle" idx="1"/>
          </p:nvPr>
        </p:nvSpPr>
        <p:spPr>
          <a:xfrm>
            <a:off x="4937760" y="24871680"/>
            <a:ext cx="23042880" cy="11216640"/>
          </a:xfrm>
        </p:spPr>
        <p:txBody>
          <a:bodyPr/>
          <a:lstStyle>
            <a:lvl1pPr marL="0" indent="0" algn="ctr">
              <a:buNone/>
              <a:defRPr/>
            </a:lvl1pPr>
            <a:lvl2pPr marL="548640" indent="0" algn="ctr">
              <a:buNone/>
              <a:defRPr/>
            </a:lvl2pPr>
            <a:lvl3pPr marL="1097280" indent="0" algn="ctr">
              <a:buNone/>
              <a:defRPr/>
            </a:lvl3pPr>
            <a:lvl4pPr marL="1645920" indent="0" algn="ctr">
              <a:buNone/>
              <a:defRPr/>
            </a:lvl4pPr>
            <a:lvl5pPr marL="2194560" indent="0" algn="ctr">
              <a:buNone/>
              <a:defRPr/>
            </a:lvl5pPr>
            <a:lvl6pPr marL="2743200" indent="0" algn="ctr">
              <a:buNone/>
              <a:defRPr/>
            </a:lvl6pPr>
            <a:lvl7pPr marL="3291840" indent="0" algn="ctr">
              <a:buNone/>
              <a:defRPr/>
            </a:lvl7pPr>
            <a:lvl8pPr marL="3840480" indent="0" algn="ctr">
              <a:buNone/>
              <a:defRPr/>
            </a:lvl8pPr>
            <a:lvl9pPr marL="438912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A37768-1378-154E-9DB5-02871597362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2CE7C7-E0CB-C248-A7A4-C96A65F0B7D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54360" y="3901440"/>
            <a:ext cx="6995160" cy="351129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68880" y="3901440"/>
            <a:ext cx="20802600" cy="351129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DBA19-CDFE-CD47-8FE2-4F834CC6A4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969C76-FB66-BB4C-9FDD-B7E8CC52B79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3526"/>
            <a:ext cx="27980640" cy="8717280"/>
          </a:xfrm>
        </p:spPr>
        <p:txBody>
          <a:bodyPr anchor="t"/>
          <a:lstStyle>
            <a:lvl1pPr algn="l">
              <a:defRPr sz="4800" b="1" cap="all"/>
            </a:lvl1pPr>
          </a:lstStyle>
          <a:p>
            <a:r>
              <a:rPr lang="en-US"/>
              <a:t>Click to edit Master title style</a:t>
            </a:r>
          </a:p>
        </p:txBody>
      </p:sp>
      <p:sp>
        <p:nvSpPr>
          <p:cNvPr id="3" name="Text Placeholder 2"/>
          <p:cNvSpPr>
            <a:spLocks noGrp="1"/>
          </p:cNvSpPr>
          <p:nvPr>
            <p:ph type="body" idx="1"/>
          </p:nvPr>
        </p:nvSpPr>
        <p:spPr>
          <a:xfrm>
            <a:off x="2600326" y="18602326"/>
            <a:ext cx="27980640" cy="9601200"/>
          </a:xfrm>
        </p:spPr>
        <p:txBody>
          <a:bodyPr anchor="b"/>
          <a:lstStyle>
            <a:lvl1pPr marL="0" indent="0">
              <a:buNone/>
              <a:defRPr sz="2400"/>
            </a:lvl1pPr>
            <a:lvl2pPr marL="548640" indent="0">
              <a:buNone/>
              <a:defRPr sz="2200"/>
            </a:lvl2pPr>
            <a:lvl3pPr marL="1097280" indent="0">
              <a:buNone/>
              <a:defRPr sz="1900"/>
            </a:lvl3pPr>
            <a:lvl4pPr marL="1645920" indent="0">
              <a:buNone/>
              <a:defRPr sz="1700"/>
            </a:lvl4pPr>
            <a:lvl5pPr marL="2194560" indent="0">
              <a:buNone/>
              <a:defRPr sz="1700"/>
            </a:lvl5pPr>
            <a:lvl6pPr marL="2743200" indent="0">
              <a:buNone/>
              <a:defRPr sz="1700"/>
            </a:lvl6pPr>
            <a:lvl7pPr marL="3291840" indent="0">
              <a:buNone/>
              <a:defRPr sz="1700"/>
            </a:lvl7pPr>
            <a:lvl8pPr marL="3840480" indent="0">
              <a:buNone/>
              <a:defRPr sz="1700"/>
            </a:lvl8pPr>
            <a:lvl9pPr marL="4389120" indent="0">
              <a:buNone/>
              <a:defRPr sz="17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903247-EF4C-5149-AF7E-BB0B429A2F9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68880" y="12679680"/>
            <a:ext cx="13898880" cy="26334720"/>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50640" y="12679680"/>
            <a:ext cx="13898880" cy="26334720"/>
          </a:xfrm>
        </p:spPr>
        <p:txBody>
          <a:bodyPr/>
          <a:lstStyle>
            <a:lvl1pPr>
              <a:defRPr sz="3400"/>
            </a:lvl1pPr>
            <a:lvl2pPr>
              <a:defRPr sz="2900"/>
            </a:lvl2pPr>
            <a:lvl3pPr>
              <a:defRPr sz="24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E7CDBC-F96C-5A41-95A3-4FC9DBEBE67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758316"/>
            <a:ext cx="29626560" cy="7315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0" y="9824086"/>
            <a:ext cx="14544676" cy="4095750"/>
          </a:xfrm>
        </p:spPr>
        <p:txBody>
          <a:bodyPr anchor="b"/>
          <a:lstStyle>
            <a:lvl1pPr marL="0" indent="0">
              <a:buNone/>
              <a:defRPr sz="2900" b="1"/>
            </a:lvl1pPr>
            <a:lvl2pPr marL="548640" indent="0">
              <a:buNone/>
              <a:defRPr sz="2400" b="1"/>
            </a:lvl2pPr>
            <a:lvl3pPr marL="1097280" indent="0">
              <a:buNone/>
              <a:defRPr sz="2200" b="1"/>
            </a:lvl3pPr>
            <a:lvl4pPr marL="1645920" indent="0">
              <a:buNone/>
              <a:defRPr sz="1900" b="1"/>
            </a:lvl4pPr>
            <a:lvl5pPr marL="2194560" indent="0">
              <a:buNone/>
              <a:defRPr sz="1900" b="1"/>
            </a:lvl5pPr>
            <a:lvl6pPr marL="2743200" indent="0">
              <a:buNone/>
              <a:defRPr sz="1900" b="1"/>
            </a:lvl6pPr>
            <a:lvl7pPr marL="3291840" indent="0">
              <a:buNone/>
              <a:defRPr sz="1900" b="1"/>
            </a:lvl7pPr>
            <a:lvl8pPr marL="3840480" indent="0">
              <a:buNone/>
              <a:defRPr sz="1900" b="1"/>
            </a:lvl8pPr>
            <a:lvl9pPr marL="4389120" indent="0">
              <a:buNone/>
              <a:defRPr sz="1900" b="1"/>
            </a:lvl9pPr>
          </a:lstStyle>
          <a:p>
            <a:pPr lvl="0"/>
            <a:r>
              <a:rPr lang="en-US"/>
              <a:t>Click to edit Master text styles</a:t>
            </a:r>
          </a:p>
        </p:txBody>
      </p:sp>
      <p:sp>
        <p:nvSpPr>
          <p:cNvPr id="4" name="Content Placeholder 3"/>
          <p:cNvSpPr>
            <a:spLocks noGrp="1"/>
          </p:cNvSpPr>
          <p:nvPr>
            <p:ph sz="half" idx="2"/>
          </p:nvPr>
        </p:nvSpPr>
        <p:spPr>
          <a:xfrm>
            <a:off x="1645920" y="13919836"/>
            <a:ext cx="14544676" cy="25286970"/>
          </a:xfrm>
        </p:spPr>
        <p:txBody>
          <a:bodyPr/>
          <a:lstStyle>
            <a:lvl1pPr>
              <a:defRPr sz="2900"/>
            </a:lvl1pPr>
            <a:lvl2pPr>
              <a:defRPr sz="2400"/>
            </a:lvl2pPr>
            <a:lvl3pPr>
              <a:defRPr sz="22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1" y="9824086"/>
            <a:ext cx="14550390" cy="4095750"/>
          </a:xfrm>
        </p:spPr>
        <p:txBody>
          <a:bodyPr anchor="b"/>
          <a:lstStyle>
            <a:lvl1pPr marL="0" indent="0">
              <a:buNone/>
              <a:defRPr sz="2900" b="1"/>
            </a:lvl1pPr>
            <a:lvl2pPr marL="548640" indent="0">
              <a:buNone/>
              <a:defRPr sz="2400" b="1"/>
            </a:lvl2pPr>
            <a:lvl3pPr marL="1097280" indent="0">
              <a:buNone/>
              <a:defRPr sz="2200" b="1"/>
            </a:lvl3pPr>
            <a:lvl4pPr marL="1645920" indent="0">
              <a:buNone/>
              <a:defRPr sz="1900" b="1"/>
            </a:lvl4pPr>
            <a:lvl5pPr marL="2194560" indent="0">
              <a:buNone/>
              <a:defRPr sz="1900" b="1"/>
            </a:lvl5pPr>
            <a:lvl6pPr marL="2743200" indent="0">
              <a:buNone/>
              <a:defRPr sz="1900" b="1"/>
            </a:lvl6pPr>
            <a:lvl7pPr marL="3291840" indent="0">
              <a:buNone/>
              <a:defRPr sz="1900" b="1"/>
            </a:lvl7pPr>
            <a:lvl8pPr marL="3840480" indent="0">
              <a:buNone/>
              <a:defRPr sz="1900" b="1"/>
            </a:lvl8pPr>
            <a:lvl9pPr marL="4389120" indent="0">
              <a:buNone/>
              <a:defRPr sz="1900" b="1"/>
            </a:lvl9pPr>
          </a:lstStyle>
          <a:p>
            <a:pPr lvl="0"/>
            <a:r>
              <a:rPr lang="en-US"/>
              <a:t>Click to edit Master text styles</a:t>
            </a:r>
          </a:p>
        </p:txBody>
      </p:sp>
      <p:sp>
        <p:nvSpPr>
          <p:cNvPr id="6" name="Content Placeholder 5"/>
          <p:cNvSpPr>
            <a:spLocks noGrp="1"/>
          </p:cNvSpPr>
          <p:nvPr>
            <p:ph sz="quarter" idx="4"/>
          </p:nvPr>
        </p:nvSpPr>
        <p:spPr>
          <a:xfrm>
            <a:off x="16722091" y="13919836"/>
            <a:ext cx="14550390" cy="25286970"/>
          </a:xfrm>
        </p:spPr>
        <p:txBody>
          <a:bodyPr/>
          <a:lstStyle>
            <a:lvl1pPr>
              <a:defRPr sz="2900"/>
            </a:lvl1pPr>
            <a:lvl2pPr>
              <a:defRPr sz="2400"/>
            </a:lvl2pPr>
            <a:lvl3pPr>
              <a:defRPr sz="22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3FCE83-7ED5-214C-A4EC-BF2FD792143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27EC776-A759-DF4F-9F19-347643D6E83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E86FF94-6D6F-944F-BCA0-89CB2FD8CDC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746886"/>
            <a:ext cx="10829926" cy="7437120"/>
          </a:xfrm>
        </p:spPr>
        <p:txBody>
          <a:bodyPr anchor="b"/>
          <a:lstStyle>
            <a:lvl1pPr algn="l">
              <a:defRPr sz="2400" b="1"/>
            </a:lvl1pPr>
          </a:lstStyle>
          <a:p>
            <a:r>
              <a:rPr lang="en-US"/>
              <a:t>Click to edit Master title style</a:t>
            </a:r>
          </a:p>
        </p:txBody>
      </p:sp>
      <p:sp>
        <p:nvSpPr>
          <p:cNvPr id="3" name="Content Placeholder 2"/>
          <p:cNvSpPr>
            <a:spLocks noGrp="1"/>
          </p:cNvSpPr>
          <p:nvPr>
            <p:ph idx="1"/>
          </p:nvPr>
        </p:nvSpPr>
        <p:spPr>
          <a:xfrm>
            <a:off x="12870180" y="1746886"/>
            <a:ext cx="18402300" cy="37459920"/>
          </a:xfrm>
        </p:spPr>
        <p:txBody>
          <a:bodyPr/>
          <a:lstStyle>
            <a:lvl1pPr>
              <a:defRPr sz="3800"/>
            </a:lvl1pPr>
            <a:lvl2pPr>
              <a:defRPr sz="3400"/>
            </a:lvl2pPr>
            <a:lvl3pPr>
              <a:defRPr sz="29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0" y="9184006"/>
            <a:ext cx="10829926" cy="30022800"/>
          </a:xfrm>
        </p:spPr>
        <p:txBody>
          <a:bodyPr/>
          <a:lstStyle>
            <a:lvl1pPr marL="0" indent="0">
              <a:buNone/>
              <a:defRPr sz="1700"/>
            </a:lvl1pPr>
            <a:lvl2pPr marL="548640" indent="0">
              <a:buNone/>
              <a:defRPr sz="1400"/>
            </a:lvl2pPr>
            <a:lvl3pPr marL="1097280" indent="0">
              <a:buNone/>
              <a:defRPr sz="1200"/>
            </a:lvl3pPr>
            <a:lvl4pPr marL="1645920" indent="0">
              <a:buNone/>
              <a:defRPr sz="1100"/>
            </a:lvl4pPr>
            <a:lvl5pPr marL="2194560" indent="0">
              <a:buNone/>
              <a:defRPr sz="1100"/>
            </a:lvl5pPr>
            <a:lvl6pPr marL="2743200" indent="0">
              <a:buNone/>
              <a:defRPr sz="1100"/>
            </a:lvl6pPr>
            <a:lvl7pPr marL="3291840" indent="0">
              <a:buNone/>
              <a:defRPr sz="1100"/>
            </a:lvl7pPr>
            <a:lvl8pPr marL="3840480" indent="0">
              <a:buNone/>
              <a:defRPr sz="1100"/>
            </a:lvl8pPr>
            <a:lvl9pPr marL="4389120" indent="0">
              <a:buNone/>
              <a:defRPr sz="11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FB2AC4-4762-1B4B-95BC-4A9DFC6F261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6" y="30723840"/>
            <a:ext cx="19751040" cy="3627120"/>
          </a:xfrm>
        </p:spPr>
        <p:txBody>
          <a:bodyPr anchor="b"/>
          <a:lstStyle>
            <a:lvl1pPr algn="l">
              <a:defRPr sz="2400" b="1"/>
            </a:lvl1pPr>
          </a:lstStyle>
          <a:p>
            <a:r>
              <a:rPr lang="en-US"/>
              <a:t>Click to edit Master title style</a:t>
            </a:r>
          </a:p>
        </p:txBody>
      </p:sp>
      <p:sp>
        <p:nvSpPr>
          <p:cNvPr id="3" name="Picture Placeholder 2"/>
          <p:cNvSpPr>
            <a:spLocks noGrp="1"/>
          </p:cNvSpPr>
          <p:nvPr>
            <p:ph type="pic" idx="1"/>
          </p:nvPr>
        </p:nvSpPr>
        <p:spPr>
          <a:xfrm>
            <a:off x="6452236" y="3922396"/>
            <a:ext cx="19751040" cy="26334720"/>
          </a:xfrm>
        </p:spPr>
        <p:txBody>
          <a:bodyPr/>
          <a:lstStyle>
            <a:lvl1pPr marL="0" indent="0">
              <a:buNone/>
              <a:defRPr sz="3800"/>
            </a:lvl1pPr>
            <a:lvl2pPr marL="548640" indent="0">
              <a:buNone/>
              <a:defRPr sz="3400"/>
            </a:lvl2pPr>
            <a:lvl3pPr marL="1097280" indent="0">
              <a:buNone/>
              <a:defRPr sz="2900"/>
            </a:lvl3pPr>
            <a:lvl4pPr marL="1645920" indent="0">
              <a:buNone/>
              <a:defRPr sz="2400"/>
            </a:lvl4pPr>
            <a:lvl5pPr marL="2194560" indent="0">
              <a:buNone/>
              <a:defRPr sz="2400"/>
            </a:lvl5pPr>
            <a:lvl6pPr marL="2743200" indent="0">
              <a:buNone/>
              <a:defRPr sz="2400"/>
            </a:lvl6pPr>
            <a:lvl7pPr marL="3291840" indent="0">
              <a:buNone/>
              <a:defRPr sz="2400"/>
            </a:lvl7pPr>
            <a:lvl8pPr marL="3840480" indent="0">
              <a:buNone/>
              <a:defRPr sz="2400"/>
            </a:lvl8pPr>
            <a:lvl9pPr marL="4389120" indent="0">
              <a:buNone/>
              <a:defRPr sz="2400"/>
            </a:lvl9pPr>
          </a:lstStyle>
          <a:p>
            <a:pPr lvl="0"/>
            <a:endParaRPr lang="en-US" noProof="0"/>
          </a:p>
        </p:txBody>
      </p:sp>
      <p:sp>
        <p:nvSpPr>
          <p:cNvPr id="4" name="Text Placeholder 3"/>
          <p:cNvSpPr>
            <a:spLocks noGrp="1"/>
          </p:cNvSpPr>
          <p:nvPr>
            <p:ph type="body" sz="half" idx="2"/>
          </p:nvPr>
        </p:nvSpPr>
        <p:spPr>
          <a:xfrm>
            <a:off x="6452236" y="34350960"/>
            <a:ext cx="19751040" cy="5151120"/>
          </a:xfrm>
        </p:spPr>
        <p:txBody>
          <a:bodyPr/>
          <a:lstStyle>
            <a:lvl1pPr marL="0" indent="0">
              <a:buNone/>
              <a:defRPr sz="1700"/>
            </a:lvl1pPr>
            <a:lvl2pPr marL="548640" indent="0">
              <a:buNone/>
              <a:defRPr sz="1400"/>
            </a:lvl2pPr>
            <a:lvl3pPr marL="1097280" indent="0">
              <a:buNone/>
              <a:defRPr sz="1200"/>
            </a:lvl3pPr>
            <a:lvl4pPr marL="1645920" indent="0">
              <a:buNone/>
              <a:defRPr sz="1100"/>
            </a:lvl4pPr>
            <a:lvl5pPr marL="2194560" indent="0">
              <a:buNone/>
              <a:defRPr sz="1100"/>
            </a:lvl5pPr>
            <a:lvl6pPr marL="2743200" indent="0">
              <a:buNone/>
              <a:defRPr sz="1100"/>
            </a:lvl6pPr>
            <a:lvl7pPr marL="3291840" indent="0">
              <a:buNone/>
              <a:defRPr sz="1100"/>
            </a:lvl7pPr>
            <a:lvl8pPr marL="3840480" indent="0">
              <a:buNone/>
              <a:defRPr sz="1100"/>
            </a:lvl8pPr>
            <a:lvl9pPr marL="4389120" indent="0">
              <a:buNone/>
              <a:defRPr sz="11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7493577-D27E-A34D-BE71-FB3CCC35F4A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8880" y="3901440"/>
            <a:ext cx="27980640" cy="7315200"/>
          </a:xfrm>
          <a:prstGeom prst="rect">
            <a:avLst/>
          </a:prstGeom>
          <a:noFill/>
          <a:ln w="9525">
            <a:noFill/>
            <a:miter lim="800000"/>
            <a:headEnd/>
            <a:tailEnd/>
          </a:ln>
        </p:spPr>
        <p:txBody>
          <a:bodyPr vert="horz" wrap="square" lIns="438912" tIns="219456" rIns="438912" bIns="219456"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468880" y="12679680"/>
            <a:ext cx="27980640" cy="26334720"/>
          </a:xfrm>
          <a:prstGeom prst="rect">
            <a:avLst/>
          </a:prstGeom>
          <a:noFill/>
          <a:ln w="9525">
            <a:noFill/>
            <a:miter lim="800000"/>
            <a:headEnd/>
            <a:tailEnd/>
          </a:ln>
        </p:spPr>
        <p:txBody>
          <a:bodyPr vert="horz" wrap="square" lIns="438912" tIns="219456" rIns="438912" bIns="21945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468880" y="39989760"/>
            <a:ext cx="6858000" cy="292608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defRPr sz="6700"/>
            </a:lvl1pPr>
          </a:lstStyle>
          <a:p>
            <a:pPr>
              <a:defRPr/>
            </a:pPr>
            <a:endParaRPr lang="en-US"/>
          </a:p>
        </p:txBody>
      </p:sp>
      <p:sp>
        <p:nvSpPr>
          <p:cNvPr id="1029" name="Rectangle 5"/>
          <p:cNvSpPr>
            <a:spLocks noGrp="1" noChangeArrowheads="1"/>
          </p:cNvSpPr>
          <p:nvPr>
            <p:ph type="ftr" sz="quarter" idx="3"/>
          </p:nvPr>
        </p:nvSpPr>
        <p:spPr bwMode="auto">
          <a:xfrm>
            <a:off x="11247120" y="39989760"/>
            <a:ext cx="10424160" cy="292608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lgn="ctr">
              <a:defRPr sz="6700"/>
            </a:lvl1pPr>
          </a:lstStyle>
          <a:p>
            <a:pPr>
              <a:defRPr/>
            </a:pPr>
            <a:endParaRPr lang="en-US"/>
          </a:p>
        </p:txBody>
      </p:sp>
      <p:sp>
        <p:nvSpPr>
          <p:cNvPr id="1030" name="Rectangle 6"/>
          <p:cNvSpPr>
            <a:spLocks noGrp="1" noChangeArrowheads="1"/>
          </p:cNvSpPr>
          <p:nvPr>
            <p:ph type="sldNum" sz="quarter" idx="4"/>
          </p:nvPr>
        </p:nvSpPr>
        <p:spPr bwMode="auto">
          <a:xfrm>
            <a:off x="23591520" y="39989760"/>
            <a:ext cx="6858000" cy="2926080"/>
          </a:xfrm>
          <a:prstGeom prst="rect">
            <a:avLst/>
          </a:prstGeom>
          <a:noFill/>
          <a:ln w="9525">
            <a:noFill/>
            <a:miter lim="800000"/>
            <a:headEnd/>
            <a:tailEnd/>
          </a:ln>
          <a:effectLst/>
        </p:spPr>
        <p:txBody>
          <a:bodyPr vert="horz" wrap="square" lIns="438912" tIns="219456" rIns="438912" bIns="219456" numCol="1" anchor="t" anchorCtr="0" compatLnSpc="1">
            <a:prstTxWarp prst="textNoShape">
              <a:avLst/>
            </a:prstTxWarp>
          </a:bodyPr>
          <a:lstStyle>
            <a:lvl1pPr algn="r">
              <a:defRPr sz="6700"/>
            </a:lvl1pPr>
          </a:lstStyle>
          <a:p>
            <a:pPr>
              <a:defRPr/>
            </a:pPr>
            <a:fld id="{D4E3567D-D65F-774E-9366-ACC8BE642A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0" fontAlgn="base" hangingPunct="0">
        <a:spcBef>
          <a:spcPct val="0"/>
        </a:spcBef>
        <a:spcAft>
          <a:spcPct val="0"/>
        </a:spcAft>
        <a:defRPr sz="21100">
          <a:solidFill>
            <a:schemeClr val="tx2"/>
          </a:solidFill>
          <a:latin typeface="+mj-lt"/>
          <a:ea typeface="ＭＳ Ｐゴシック" pitchFamily="-112" charset="-128"/>
          <a:cs typeface="ＭＳ Ｐゴシック" pitchFamily="-112" charset="-128"/>
        </a:defRPr>
      </a:lvl1pPr>
      <a:lvl2pPr algn="ctr" defTabSz="4389120" rtl="0" eaLnBrk="0" fontAlgn="base" hangingPunct="0">
        <a:spcBef>
          <a:spcPct val="0"/>
        </a:spcBef>
        <a:spcAft>
          <a:spcPct val="0"/>
        </a:spcAft>
        <a:defRPr sz="21100">
          <a:solidFill>
            <a:schemeClr val="tx2"/>
          </a:solidFill>
          <a:latin typeface="Times" pitchFamily="-112" charset="0"/>
          <a:ea typeface="ＭＳ Ｐゴシック" pitchFamily="-112" charset="-128"/>
          <a:cs typeface="ＭＳ Ｐゴシック" pitchFamily="-112" charset="-128"/>
        </a:defRPr>
      </a:lvl2pPr>
      <a:lvl3pPr algn="ctr" defTabSz="4389120" rtl="0" eaLnBrk="0" fontAlgn="base" hangingPunct="0">
        <a:spcBef>
          <a:spcPct val="0"/>
        </a:spcBef>
        <a:spcAft>
          <a:spcPct val="0"/>
        </a:spcAft>
        <a:defRPr sz="21100">
          <a:solidFill>
            <a:schemeClr val="tx2"/>
          </a:solidFill>
          <a:latin typeface="Times" pitchFamily="-112" charset="0"/>
          <a:ea typeface="ＭＳ Ｐゴシック" pitchFamily="-112" charset="-128"/>
          <a:cs typeface="ＭＳ Ｐゴシック" pitchFamily="-112" charset="-128"/>
        </a:defRPr>
      </a:lvl3pPr>
      <a:lvl4pPr algn="ctr" defTabSz="4389120" rtl="0" eaLnBrk="0" fontAlgn="base" hangingPunct="0">
        <a:spcBef>
          <a:spcPct val="0"/>
        </a:spcBef>
        <a:spcAft>
          <a:spcPct val="0"/>
        </a:spcAft>
        <a:defRPr sz="21100">
          <a:solidFill>
            <a:schemeClr val="tx2"/>
          </a:solidFill>
          <a:latin typeface="Times" pitchFamily="-112" charset="0"/>
          <a:ea typeface="ＭＳ Ｐゴシック" pitchFamily="-112" charset="-128"/>
          <a:cs typeface="ＭＳ Ｐゴシック" pitchFamily="-112" charset="-128"/>
        </a:defRPr>
      </a:lvl4pPr>
      <a:lvl5pPr algn="ctr" defTabSz="4389120" rtl="0" eaLnBrk="0" fontAlgn="base" hangingPunct="0">
        <a:spcBef>
          <a:spcPct val="0"/>
        </a:spcBef>
        <a:spcAft>
          <a:spcPct val="0"/>
        </a:spcAft>
        <a:defRPr sz="21100">
          <a:solidFill>
            <a:schemeClr val="tx2"/>
          </a:solidFill>
          <a:latin typeface="Times" pitchFamily="-112" charset="0"/>
          <a:ea typeface="ＭＳ Ｐゴシック" pitchFamily="-112" charset="-128"/>
          <a:cs typeface="ＭＳ Ｐゴシック" pitchFamily="-112" charset="-128"/>
        </a:defRPr>
      </a:lvl5pPr>
      <a:lvl6pPr marL="548640" algn="ctr" defTabSz="4389120" rtl="0" fontAlgn="base">
        <a:spcBef>
          <a:spcPct val="0"/>
        </a:spcBef>
        <a:spcAft>
          <a:spcPct val="0"/>
        </a:spcAft>
        <a:defRPr sz="21100">
          <a:solidFill>
            <a:schemeClr val="tx2"/>
          </a:solidFill>
          <a:latin typeface="Times" pitchFamily="-112" charset="0"/>
        </a:defRPr>
      </a:lvl6pPr>
      <a:lvl7pPr marL="1097280" algn="ctr" defTabSz="4389120" rtl="0" fontAlgn="base">
        <a:spcBef>
          <a:spcPct val="0"/>
        </a:spcBef>
        <a:spcAft>
          <a:spcPct val="0"/>
        </a:spcAft>
        <a:defRPr sz="21100">
          <a:solidFill>
            <a:schemeClr val="tx2"/>
          </a:solidFill>
          <a:latin typeface="Times" pitchFamily="-112" charset="0"/>
        </a:defRPr>
      </a:lvl7pPr>
      <a:lvl8pPr marL="1645920" algn="ctr" defTabSz="4389120" rtl="0" fontAlgn="base">
        <a:spcBef>
          <a:spcPct val="0"/>
        </a:spcBef>
        <a:spcAft>
          <a:spcPct val="0"/>
        </a:spcAft>
        <a:defRPr sz="21100">
          <a:solidFill>
            <a:schemeClr val="tx2"/>
          </a:solidFill>
          <a:latin typeface="Times" pitchFamily="-112" charset="0"/>
        </a:defRPr>
      </a:lvl8pPr>
      <a:lvl9pPr marL="2194560" algn="ctr" defTabSz="4389120" rtl="0" fontAlgn="base">
        <a:spcBef>
          <a:spcPct val="0"/>
        </a:spcBef>
        <a:spcAft>
          <a:spcPct val="0"/>
        </a:spcAft>
        <a:defRPr sz="21100">
          <a:solidFill>
            <a:schemeClr val="tx2"/>
          </a:solidFill>
          <a:latin typeface="Times" pitchFamily="-112" charset="0"/>
        </a:defRPr>
      </a:lvl9pPr>
    </p:titleStyle>
    <p:bodyStyle>
      <a:lvl1pPr marL="1645920" indent="-1645920" algn="l" defTabSz="4389120" rtl="0" eaLnBrk="0" fontAlgn="base" hangingPunct="0">
        <a:spcBef>
          <a:spcPct val="20000"/>
        </a:spcBef>
        <a:spcAft>
          <a:spcPct val="0"/>
        </a:spcAft>
        <a:buChar char="•"/>
        <a:defRPr sz="15400">
          <a:solidFill>
            <a:schemeClr val="tx1"/>
          </a:solidFill>
          <a:latin typeface="+mn-lt"/>
          <a:ea typeface="ＭＳ Ｐゴシック" pitchFamily="-112" charset="-128"/>
          <a:cs typeface="ＭＳ Ｐゴシック" pitchFamily="-112" charset="-128"/>
        </a:defRPr>
      </a:lvl1pPr>
      <a:lvl2pPr marL="3566160" indent="-1371600" algn="l" defTabSz="4389120" rtl="0" eaLnBrk="0" fontAlgn="base" hangingPunct="0">
        <a:spcBef>
          <a:spcPct val="20000"/>
        </a:spcBef>
        <a:spcAft>
          <a:spcPct val="0"/>
        </a:spcAft>
        <a:buChar char="–"/>
        <a:defRPr sz="13400">
          <a:solidFill>
            <a:schemeClr val="tx1"/>
          </a:solidFill>
          <a:latin typeface="+mn-lt"/>
          <a:ea typeface="ＭＳ Ｐゴシック" pitchFamily="-112" charset="-128"/>
        </a:defRPr>
      </a:lvl2pPr>
      <a:lvl3pPr marL="5486400" indent="-1097280" algn="l" defTabSz="4389120" rtl="0" eaLnBrk="0" fontAlgn="base" hangingPunct="0">
        <a:spcBef>
          <a:spcPct val="20000"/>
        </a:spcBef>
        <a:spcAft>
          <a:spcPct val="0"/>
        </a:spcAft>
        <a:buChar char="•"/>
        <a:defRPr sz="11500">
          <a:solidFill>
            <a:schemeClr val="tx1"/>
          </a:solidFill>
          <a:latin typeface="+mn-lt"/>
          <a:ea typeface="ＭＳ Ｐゴシック" pitchFamily="-112" charset="-128"/>
        </a:defRPr>
      </a:lvl3pPr>
      <a:lvl4pPr marL="7680960" indent="-1097280" algn="l" defTabSz="4389120" rtl="0" eaLnBrk="0" fontAlgn="base" hangingPunct="0">
        <a:spcBef>
          <a:spcPct val="20000"/>
        </a:spcBef>
        <a:spcAft>
          <a:spcPct val="0"/>
        </a:spcAft>
        <a:buChar char="–"/>
        <a:defRPr sz="9600">
          <a:solidFill>
            <a:schemeClr val="tx1"/>
          </a:solidFill>
          <a:latin typeface="+mn-lt"/>
          <a:ea typeface="ＭＳ Ｐゴシック" pitchFamily="-112" charset="-128"/>
        </a:defRPr>
      </a:lvl4pPr>
      <a:lvl5pPr marL="9875520" indent="-1097280" algn="l" defTabSz="4389120" rtl="0" eaLnBrk="0" fontAlgn="base" hangingPunct="0">
        <a:spcBef>
          <a:spcPct val="20000"/>
        </a:spcBef>
        <a:spcAft>
          <a:spcPct val="0"/>
        </a:spcAft>
        <a:buChar char="»"/>
        <a:defRPr sz="9600">
          <a:solidFill>
            <a:schemeClr val="tx1"/>
          </a:solidFill>
          <a:latin typeface="+mn-lt"/>
          <a:ea typeface="ＭＳ Ｐゴシック" pitchFamily="-112" charset="-128"/>
        </a:defRPr>
      </a:lvl5pPr>
      <a:lvl6pPr marL="10424160" indent="-1097280" algn="l" defTabSz="4389120" rtl="0" fontAlgn="base">
        <a:spcBef>
          <a:spcPct val="20000"/>
        </a:spcBef>
        <a:spcAft>
          <a:spcPct val="0"/>
        </a:spcAft>
        <a:buChar char="»"/>
        <a:defRPr sz="9600">
          <a:solidFill>
            <a:schemeClr val="tx1"/>
          </a:solidFill>
          <a:latin typeface="+mn-lt"/>
          <a:ea typeface="ＭＳ Ｐゴシック" pitchFamily="-112" charset="-128"/>
        </a:defRPr>
      </a:lvl6pPr>
      <a:lvl7pPr marL="10972800" indent="-1097280" algn="l" defTabSz="4389120" rtl="0" fontAlgn="base">
        <a:spcBef>
          <a:spcPct val="20000"/>
        </a:spcBef>
        <a:spcAft>
          <a:spcPct val="0"/>
        </a:spcAft>
        <a:buChar char="»"/>
        <a:defRPr sz="9600">
          <a:solidFill>
            <a:schemeClr val="tx1"/>
          </a:solidFill>
          <a:latin typeface="+mn-lt"/>
          <a:ea typeface="ＭＳ Ｐゴシック" pitchFamily="-112" charset="-128"/>
        </a:defRPr>
      </a:lvl7pPr>
      <a:lvl8pPr marL="11521440" indent="-1097280" algn="l" defTabSz="4389120" rtl="0" fontAlgn="base">
        <a:spcBef>
          <a:spcPct val="20000"/>
        </a:spcBef>
        <a:spcAft>
          <a:spcPct val="0"/>
        </a:spcAft>
        <a:buChar char="»"/>
        <a:defRPr sz="9600">
          <a:solidFill>
            <a:schemeClr val="tx1"/>
          </a:solidFill>
          <a:latin typeface="+mn-lt"/>
          <a:ea typeface="ＭＳ Ｐゴシック" pitchFamily="-112" charset="-128"/>
        </a:defRPr>
      </a:lvl8pPr>
      <a:lvl9pPr marL="12070080" indent="-1097280" algn="l" defTabSz="4389120" rtl="0" fontAlgn="base">
        <a:spcBef>
          <a:spcPct val="20000"/>
        </a:spcBef>
        <a:spcAft>
          <a:spcPct val="0"/>
        </a:spcAft>
        <a:buChar char="»"/>
        <a:defRPr sz="9600">
          <a:solidFill>
            <a:schemeClr val="tx1"/>
          </a:solidFill>
          <a:latin typeface="+mn-lt"/>
          <a:ea typeface="ＭＳ Ｐゴシック" pitchFamily="-112" charset="-128"/>
        </a:defRPr>
      </a:lvl9pPr>
    </p:bodyStyle>
    <p:otherStyle>
      <a:defPPr>
        <a:defRPr lang="en-US"/>
      </a:defPPr>
      <a:lvl1pPr marL="0" algn="l" defTabSz="548640" rtl="0" eaLnBrk="1" latinLnBrk="0" hangingPunct="1">
        <a:defRPr sz="2200" kern="1200">
          <a:solidFill>
            <a:schemeClr val="tx1"/>
          </a:solidFill>
          <a:latin typeface="+mn-lt"/>
          <a:ea typeface="+mn-ea"/>
          <a:cs typeface="+mn-cs"/>
        </a:defRPr>
      </a:lvl1pPr>
      <a:lvl2pPr marL="548640" algn="l" defTabSz="548640" rtl="0" eaLnBrk="1" latinLnBrk="0" hangingPunct="1">
        <a:defRPr sz="2200" kern="1200">
          <a:solidFill>
            <a:schemeClr val="tx1"/>
          </a:solidFill>
          <a:latin typeface="+mn-lt"/>
          <a:ea typeface="+mn-ea"/>
          <a:cs typeface="+mn-cs"/>
        </a:defRPr>
      </a:lvl2pPr>
      <a:lvl3pPr marL="1097280" algn="l" defTabSz="548640" rtl="0" eaLnBrk="1" latinLnBrk="0" hangingPunct="1">
        <a:defRPr sz="2200" kern="1200">
          <a:solidFill>
            <a:schemeClr val="tx1"/>
          </a:solidFill>
          <a:latin typeface="+mn-lt"/>
          <a:ea typeface="+mn-ea"/>
          <a:cs typeface="+mn-cs"/>
        </a:defRPr>
      </a:lvl3pPr>
      <a:lvl4pPr marL="1645920" algn="l" defTabSz="548640" rtl="0" eaLnBrk="1" latinLnBrk="0" hangingPunct="1">
        <a:defRPr sz="2200" kern="1200">
          <a:solidFill>
            <a:schemeClr val="tx1"/>
          </a:solidFill>
          <a:latin typeface="+mn-lt"/>
          <a:ea typeface="+mn-ea"/>
          <a:cs typeface="+mn-cs"/>
        </a:defRPr>
      </a:lvl4pPr>
      <a:lvl5pPr marL="2194560" algn="l" defTabSz="548640" rtl="0" eaLnBrk="1" latinLnBrk="0" hangingPunct="1">
        <a:defRPr sz="2200" kern="1200">
          <a:solidFill>
            <a:schemeClr val="tx1"/>
          </a:solidFill>
          <a:latin typeface="+mn-lt"/>
          <a:ea typeface="+mn-ea"/>
          <a:cs typeface="+mn-cs"/>
        </a:defRPr>
      </a:lvl5pPr>
      <a:lvl6pPr marL="2743200" algn="l" defTabSz="548640" rtl="0" eaLnBrk="1" latinLnBrk="0" hangingPunct="1">
        <a:defRPr sz="2200" kern="1200">
          <a:solidFill>
            <a:schemeClr val="tx1"/>
          </a:solidFill>
          <a:latin typeface="+mn-lt"/>
          <a:ea typeface="+mn-ea"/>
          <a:cs typeface="+mn-cs"/>
        </a:defRPr>
      </a:lvl6pPr>
      <a:lvl7pPr marL="3291840" algn="l" defTabSz="548640" rtl="0" eaLnBrk="1" latinLnBrk="0" hangingPunct="1">
        <a:defRPr sz="2200" kern="1200">
          <a:solidFill>
            <a:schemeClr val="tx1"/>
          </a:solidFill>
          <a:latin typeface="+mn-lt"/>
          <a:ea typeface="+mn-ea"/>
          <a:cs typeface="+mn-cs"/>
        </a:defRPr>
      </a:lvl7pPr>
      <a:lvl8pPr marL="3840480" algn="l" defTabSz="548640" rtl="0" eaLnBrk="1" latinLnBrk="0" hangingPunct="1">
        <a:defRPr sz="2200" kern="1200">
          <a:solidFill>
            <a:schemeClr val="tx1"/>
          </a:solidFill>
          <a:latin typeface="+mn-lt"/>
          <a:ea typeface="+mn-ea"/>
          <a:cs typeface="+mn-cs"/>
        </a:defRPr>
      </a:lvl8pPr>
      <a:lvl9pPr marL="4389120" algn="l" defTabSz="548640"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5"/>
          <p:cNvSpPr>
            <a:spLocks noChangeArrowheads="1"/>
          </p:cNvSpPr>
          <p:nvPr/>
        </p:nvSpPr>
        <p:spPr bwMode="auto">
          <a:xfrm>
            <a:off x="17206" y="-261752"/>
            <a:ext cx="32918400" cy="6492240"/>
          </a:xfrm>
          <a:prstGeom prst="rect">
            <a:avLst/>
          </a:prstGeom>
          <a:solidFill>
            <a:srgbClr val="FF9900"/>
          </a:solidFill>
          <a:ln w="9525">
            <a:noFill/>
            <a:miter lim="800000"/>
            <a:headEnd/>
            <a:tailEnd/>
          </a:ln>
        </p:spPr>
        <p:txBody>
          <a:bodyPr lIns="109728" tIns="54864" rIns="109728" bIns="54864">
            <a:prstTxWarp prst="textNoShape">
              <a:avLst/>
            </a:prstTxWarp>
          </a:bodyPr>
          <a:lstStyle/>
          <a:p>
            <a:endParaRPr lang="en-US"/>
          </a:p>
        </p:txBody>
      </p:sp>
      <p:sp>
        <p:nvSpPr>
          <p:cNvPr id="14343" name="Text Box 7"/>
          <p:cNvSpPr txBox="1">
            <a:spLocks noChangeAspect="1" noChangeArrowheads="1"/>
          </p:cNvSpPr>
          <p:nvPr/>
        </p:nvSpPr>
        <p:spPr bwMode="auto">
          <a:xfrm>
            <a:off x="1161664" y="950090"/>
            <a:ext cx="31133665" cy="3527119"/>
          </a:xfrm>
          <a:prstGeom prst="rect">
            <a:avLst/>
          </a:prstGeom>
          <a:solidFill>
            <a:srgbClr val="FF9933"/>
          </a:solidFill>
          <a:ln w="9525">
            <a:noFill/>
            <a:miter lim="800000"/>
            <a:headEnd/>
            <a:tailEnd/>
          </a:ln>
        </p:spPr>
        <p:txBody>
          <a:bodyPr wrap="square" lIns="109728" tIns="54864" rIns="109728" bIns="54864" anchor="t">
            <a:prstTxWarp prst="textNoShape">
              <a:avLst/>
            </a:prstTxWarp>
            <a:spAutoFit/>
          </a:bodyPr>
          <a:lstStyle/>
          <a:p>
            <a:pPr algn="ctr">
              <a:lnSpc>
                <a:spcPct val="80000"/>
              </a:lnSpc>
              <a:spcBef>
                <a:spcPct val="50000"/>
              </a:spcBef>
            </a:pPr>
            <a:r>
              <a:rPr lang="en-US" sz="6000" b="1" dirty="0">
                <a:solidFill>
                  <a:schemeClr val="bg1"/>
                </a:solidFill>
                <a:latin typeface="Times"/>
                <a:cs typeface="Times"/>
              </a:rPr>
              <a:t>A Deep Reinforcement Learning Approach to Traffic Management</a:t>
            </a:r>
            <a:endParaRPr lang="en-US" sz="6000" b="1" dirty="0">
              <a:solidFill>
                <a:schemeClr val="bg1"/>
              </a:solidFill>
              <a:cs typeface="Times"/>
            </a:endParaRPr>
          </a:p>
          <a:p>
            <a:pPr algn="ctr">
              <a:lnSpc>
                <a:spcPct val="80000"/>
              </a:lnSpc>
              <a:spcBef>
                <a:spcPts val="1200"/>
              </a:spcBef>
            </a:pPr>
            <a:r>
              <a:rPr lang="en-US" sz="6000" b="1" dirty="0">
                <a:solidFill>
                  <a:schemeClr val="bg1"/>
                </a:solidFill>
                <a:latin typeface="Times"/>
                <a:cs typeface="Times"/>
              </a:rPr>
              <a:t>Osvaldo Castellanos, Advisor: Dr. </a:t>
            </a:r>
            <a:r>
              <a:rPr lang="en-US" sz="6000" b="1" dirty="0" err="1">
                <a:solidFill>
                  <a:schemeClr val="bg1"/>
                </a:solidFill>
                <a:latin typeface="Times"/>
                <a:cs typeface="Times"/>
              </a:rPr>
              <a:t>Dongchul</a:t>
            </a:r>
            <a:r>
              <a:rPr lang="en-US" sz="6000" b="1" dirty="0">
                <a:solidFill>
                  <a:schemeClr val="bg1"/>
                </a:solidFill>
                <a:latin typeface="Times"/>
                <a:cs typeface="Times"/>
              </a:rPr>
              <a:t> Kim</a:t>
            </a:r>
          </a:p>
          <a:p>
            <a:pPr algn="ctr">
              <a:lnSpc>
                <a:spcPct val="80000"/>
              </a:lnSpc>
              <a:spcBef>
                <a:spcPts val="1200"/>
              </a:spcBef>
            </a:pPr>
            <a:r>
              <a:rPr lang="en-US" sz="6000" b="1" dirty="0">
                <a:solidFill>
                  <a:schemeClr val="bg1"/>
                </a:solidFill>
                <a:latin typeface="Times"/>
                <a:cs typeface="Times"/>
              </a:rPr>
              <a:t>Department of Computer Science</a:t>
            </a:r>
          </a:p>
          <a:p>
            <a:pPr algn="ctr">
              <a:lnSpc>
                <a:spcPct val="80000"/>
              </a:lnSpc>
              <a:spcBef>
                <a:spcPts val="1200"/>
              </a:spcBef>
            </a:pPr>
            <a:r>
              <a:rPr lang="en-US" sz="6000" b="1" dirty="0">
                <a:solidFill>
                  <a:schemeClr val="bg1"/>
                </a:solidFill>
                <a:latin typeface="Times"/>
                <a:cs typeface="Times"/>
              </a:rPr>
              <a:t>College of Engineering and Computer Science</a:t>
            </a:r>
          </a:p>
        </p:txBody>
      </p:sp>
      <p:sp>
        <p:nvSpPr>
          <p:cNvPr id="14344" name="Rectangle 12"/>
          <p:cNvSpPr>
            <a:spLocks noChangeArrowheads="1"/>
          </p:cNvSpPr>
          <p:nvPr/>
        </p:nvSpPr>
        <p:spPr bwMode="auto">
          <a:xfrm>
            <a:off x="2891790" y="39656386"/>
            <a:ext cx="221599" cy="557076"/>
          </a:xfrm>
          <a:prstGeom prst="rect">
            <a:avLst/>
          </a:prstGeom>
          <a:noFill/>
          <a:ln w="9525">
            <a:noFill/>
            <a:miter lim="800000"/>
            <a:headEnd/>
            <a:tailEnd/>
          </a:ln>
        </p:spPr>
        <p:txBody>
          <a:bodyPr wrap="none" lIns="109728" tIns="54864" rIns="109728" bIns="54864">
            <a:prstTxWarp prst="textNoShape">
              <a:avLst/>
            </a:prstTxWarp>
            <a:spAutoFit/>
          </a:bodyPr>
          <a:lstStyle/>
          <a:p>
            <a:endParaRPr lang="en-US"/>
          </a:p>
        </p:txBody>
      </p:sp>
      <p:grpSp>
        <p:nvGrpSpPr>
          <p:cNvPr id="16" name="Group 15"/>
          <p:cNvGrpSpPr/>
          <p:nvPr/>
        </p:nvGrpSpPr>
        <p:grpSpPr>
          <a:xfrm>
            <a:off x="1073949" y="7433518"/>
            <a:ext cx="9887315" cy="33771840"/>
            <a:chOff x="1364456" y="7452360"/>
            <a:chExt cx="9985826" cy="33771840"/>
          </a:xfrm>
        </p:grpSpPr>
        <p:sp>
          <p:nvSpPr>
            <p:cNvPr id="8" name="Rectangle 4"/>
            <p:cNvSpPr>
              <a:spLocks noChangeArrowheads="1"/>
            </p:cNvSpPr>
            <p:nvPr/>
          </p:nvSpPr>
          <p:spPr bwMode="auto">
            <a:xfrm>
              <a:off x="1364456" y="7452360"/>
              <a:ext cx="9144000" cy="8263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13502" tIns="156751" rIns="313502" bIns="156751"/>
            <a:lstStyle>
              <a:lvl1pPr defTabSz="3135313">
                <a:spcBef>
                  <a:spcPct val="20000"/>
                </a:spcBef>
                <a:buChar char="•"/>
                <a:defRPr sz="2400">
                  <a:solidFill>
                    <a:schemeClr val="tx1"/>
                  </a:solidFill>
                  <a:latin typeface="Arial" panose="020B0604020202020204" pitchFamily="34" charset="0"/>
                </a:defRPr>
              </a:lvl1pPr>
              <a:lvl2pPr marL="742950" indent="-285750" defTabSz="3135313">
                <a:spcBef>
                  <a:spcPct val="20000"/>
                </a:spcBef>
                <a:buChar char="–"/>
                <a:defRPr sz="9600">
                  <a:solidFill>
                    <a:schemeClr val="tx1"/>
                  </a:solidFill>
                  <a:latin typeface="Arial" panose="020B0604020202020204" pitchFamily="34" charset="0"/>
                </a:defRPr>
              </a:lvl2pPr>
              <a:lvl3pPr marL="1143000" indent="-228600" defTabSz="3135313">
                <a:spcBef>
                  <a:spcPct val="20000"/>
                </a:spcBef>
                <a:buChar char="•"/>
                <a:defRPr sz="8200">
                  <a:solidFill>
                    <a:schemeClr val="tx1"/>
                  </a:solidFill>
                  <a:latin typeface="Arial" panose="020B0604020202020204" pitchFamily="34" charset="0"/>
                </a:defRPr>
              </a:lvl3pPr>
              <a:lvl4pPr marL="1600200" indent="-228600" defTabSz="3135313">
                <a:spcBef>
                  <a:spcPct val="20000"/>
                </a:spcBef>
                <a:buChar char="–"/>
                <a:defRPr sz="6900">
                  <a:solidFill>
                    <a:schemeClr val="tx1"/>
                  </a:solidFill>
                  <a:latin typeface="Arial" panose="020B0604020202020204" pitchFamily="34" charset="0"/>
                </a:defRPr>
              </a:lvl4pPr>
              <a:lvl5pPr marL="2057400" indent="-228600" defTabSz="3135313">
                <a:spcBef>
                  <a:spcPct val="20000"/>
                </a:spcBef>
                <a:buChar char="»"/>
                <a:defRPr sz="6900">
                  <a:solidFill>
                    <a:schemeClr val="tx1"/>
                  </a:solidFill>
                  <a:latin typeface="Arial" panose="020B0604020202020204" pitchFamily="34" charset="0"/>
                </a:defRPr>
              </a:lvl5pPr>
              <a:lvl6pPr marL="25146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9pPr>
            </a:lstStyle>
            <a:p>
              <a:pPr algn="just" eaLnBrk="1" hangingPunct="1">
                <a:buFontTx/>
                <a:buNone/>
              </a:pPr>
              <a:endParaRPr lang="en-US" altLang="en-US" sz="2800" b="1" dirty="0"/>
            </a:p>
          </p:txBody>
        </p:sp>
        <p:sp>
          <p:nvSpPr>
            <p:cNvPr id="10" name="TextBox 3"/>
            <p:cNvSpPr txBox="1">
              <a:spLocks noChangeArrowheads="1"/>
            </p:cNvSpPr>
            <p:nvPr/>
          </p:nvSpPr>
          <p:spPr bwMode="auto">
            <a:xfrm>
              <a:off x="1554902" y="15414255"/>
              <a:ext cx="9795380" cy="168353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a:r>
                <a:rPr lang="en-US" altLang="en-US" sz="4400" b="1" dirty="0"/>
                <a:t>Introduction</a:t>
              </a:r>
            </a:p>
            <a:p>
              <a:r>
                <a:rPr lang="en-US" dirty="0"/>
                <a:t>In this project, we aim to apply multi-agent deep reinforcement learning techniques to traffic signal control. We've developed a traffic simulator that allows us to test a traffic signal control agent in multiple environments. In addition to evaluating our algorithm to the state of practice simulators, we will investigate how multi-agent reinforcement learning algorithms can train a traffic signal agent to adapt to different events that cause traffic. For example, events such as cars stalling, accidents, and natural disasters like flooding. Our simulator gives us control over parameters that can simulate these conditions. We can specify environments with multiple roads, intersections, traffic lights, and specify if zones aren't accessible to drivers. Thus, given an environment where an event has taken place that causes traffic, the traffic signal controller can coordinate routes to circumvent traffic-heavy areas. Current research in traffic signal control that also applies multi-agent reinforcement learning train agents in specific, or even single, environments. Our goal is to train a system that can be practical in multiple settings, under multiple conditions. Overall, in this project, our goal is to apply the system to simulations of large-scale areas such as the Rio Grande Valley in South Texas.</a:t>
              </a:r>
            </a:p>
          </p:txBody>
        </p:sp>
        <p:sp>
          <p:nvSpPr>
            <p:cNvPr id="11" name="Rectangle 9"/>
            <p:cNvSpPr>
              <a:spLocks noChangeArrowheads="1"/>
            </p:cNvSpPr>
            <p:nvPr/>
          </p:nvSpPr>
          <p:spPr bwMode="auto">
            <a:xfrm>
              <a:off x="1364456" y="27127200"/>
              <a:ext cx="9144000" cy="140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13502" tIns="156751" rIns="313502" bIns="156751"/>
            <a:lstStyle>
              <a:lvl1pPr defTabSz="3135313">
                <a:spcBef>
                  <a:spcPct val="20000"/>
                </a:spcBef>
                <a:buChar char="•"/>
                <a:defRPr sz="2400">
                  <a:solidFill>
                    <a:schemeClr val="tx1"/>
                  </a:solidFill>
                  <a:latin typeface="Arial" panose="020B0604020202020204" pitchFamily="34" charset="0"/>
                </a:defRPr>
              </a:lvl1pPr>
              <a:lvl2pPr marL="742950" indent="-285750" defTabSz="3135313">
                <a:spcBef>
                  <a:spcPct val="20000"/>
                </a:spcBef>
                <a:buChar char="–"/>
                <a:defRPr sz="9600">
                  <a:solidFill>
                    <a:schemeClr val="tx1"/>
                  </a:solidFill>
                  <a:latin typeface="Arial" panose="020B0604020202020204" pitchFamily="34" charset="0"/>
                </a:defRPr>
              </a:lvl2pPr>
              <a:lvl3pPr marL="1143000" indent="-228600" defTabSz="3135313">
                <a:spcBef>
                  <a:spcPct val="20000"/>
                </a:spcBef>
                <a:buChar char="•"/>
                <a:defRPr sz="8200">
                  <a:solidFill>
                    <a:schemeClr val="tx1"/>
                  </a:solidFill>
                  <a:latin typeface="Arial" panose="020B0604020202020204" pitchFamily="34" charset="0"/>
                </a:defRPr>
              </a:lvl3pPr>
              <a:lvl4pPr marL="1600200" indent="-228600" defTabSz="3135313">
                <a:spcBef>
                  <a:spcPct val="20000"/>
                </a:spcBef>
                <a:buChar char="–"/>
                <a:defRPr sz="6900">
                  <a:solidFill>
                    <a:schemeClr val="tx1"/>
                  </a:solidFill>
                  <a:latin typeface="Arial" panose="020B0604020202020204" pitchFamily="34" charset="0"/>
                </a:defRPr>
              </a:lvl4pPr>
              <a:lvl5pPr marL="2057400" indent="-228600" defTabSz="3135313">
                <a:spcBef>
                  <a:spcPct val="20000"/>
                </a:spcBef>
                <a:buChar char="»"/>
                <a:defRPr sz="6900">
                  <a:solidFill>
                    <a:schemeClr val="tx1"/>
                  </a:solidFill>
                  <a:latin typeface="Arial" panose="020B0604020202020204" pitchFamily="34" charset="0"/>
                </a:defRPr>
              </a:lvl5pPr>
              <a:lvl6pPr marL="25146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9pPr>
            </a:lstStyle>
            <a:p>
              <a:pPr>
                <a:buNone/>
              </a:pPr>
              <a:endParaRPr lang="en-US" sz="2800" dirty="0"/>
            </a:p>
          </p:txBody>
        </p:sp>
      </p:grpSp>
      <p:grpSp>
        <p:nvGrpSpPr>
          <p:cNvPr id="20" name="Group 19"/>
          <p:cNvGrpSpPr/>
          <p:nvPr/>
        </p:nvGrpSpPr>
        <p:grpSpPr>
          <a:xfrm>
            <a:off x="22541431" y="7450592"/>
            <a:ext cx="9144000" cy="33754766"/>
            <a:chOff x="23503398" y="7452360"/>
            <a:chExt cx="9144000" cy="33754766"/>
          </a:xfrm>
        </p:grpSpPr>
        <p:sp>
          <p:nvSpPr>
            <p:cNvPr id="19" name="Rectangle 11"/>
            <p:cNvSpPr>
              <a:spLocks noChangeArrowheads="1"/>
            </p:cNvSpPr>
            <p:nvPr/>
          </p:nvSpPr>
          <p:spPr bwMode="auto">
            <a:xfrm>
              <a:off x="23503398" y="7452360"/>
              <a:ext cx="9144000" cy="360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13502" tIns="156751" rIns="313502" bIns="156751"/>
            <a:lstStyle>
              <a:lvl1pPr defTabSz="3135313">
                <a:spcBef>
                  <a:spcPct val="20000"/>
                </a:spcBef>
                <a:buChar char="•"/>
                <a:defRPr sz="2400">
                  <a:solidFill>
                    <a:schemeClr val="tx1"/>
                  </a:solidFill>
                  <a:latin typeface="Arial" panose="020B0604020202020204" pitchFamily="34" charset="0"/>
                </a:defRPr>
              </a:lvl1pPr>
              <a:lvl2pPr marL="742950" indent="-285750" defTabSz="3135313">
                <a:spcBef>
                  <a:spcPct val="20000"/>
                </a:spcBef>
                <a:buChar char="–"/>
                <a:defRPr sz="9600">
                  <a:solidFill>
                    <a:schemeClr val="tx1"/>
                  </a:solidFill>
                  <a:latin typeface="Arial" panose="020B0604020202020204" pitchFamily="34" charset="0"/>
                </a:defRPr>
              </a:lvl2pPr>
              <a:lvl3pPr marL="1143000" indent="-228600" defTabSz="3135313">
                <a:spcBef>
                  <a:spcPct val="20000"/>
                </a:spcBef>
                <a:buChar char="•"/>
                <a:defRPr sz="8200">
                  <a:solidFill>
                    <a:schemeClr val="tx1"/>
                  </a:solidFill>
                  <a:latin typeface="Arial" panose="020B0604020202020204" pitchFamily="34" charset="0"/>
                </a:defRPr>
              </a:lvl3pPr>
              <a:lvl4pPr marL="1600200" indent="-228600" defTabSz="3135313">
                <a:spcBef>
                  <a:spcPct val="20000"/>
                </a:spcBef>
                <a:buChar char="–"/>
                <a:defRPr sz="6900">
                  <a:solidFill>
                    <a:schemeClr val="tx1"/>
                  </a:solidFill>
                  <a:latin typeface="Arial" panose="020B0604020202020204" pitchFamily="34" charset="0"/>
                </a:defRPr>
              </a:lvl4pPr>
              <a:lvl5pPr marL="2057400" indent="-228600" defTabSz="3135313">
                <a:spcBef>
                  <a:spcPct val="20000"/>
                </a:spcBef>
                <a:buChar char="»"/>
                <a:defRPr sz="6900">
                  <a:solidFill>
                    <a:schemeClr val="tx1"/>
                  </a:solidFill>
                  <a:latin typeface="Arial" panose="020B0604020202020204" pitchFamily="34" charset="0"/>
                </a:defRPr>
              </a:lvl5pPr>
              <a:lvl6pPr marL="25146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9pPr>
            </a:lstStyle>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endParaRPr lang="en-US" altLang="en-US" sz="2000" dirty="0"/>
            </a:p>
            <a:p>
              <a:pPr algn="just" eaLnBrk="1" hangingPunct="1">
                <a:buFontTx/>
                <a:buNone/>
              </a:pPr>
              <a:r>
                <a:rPr lang="en-US" altLang="en-US" sz="2000" dirty="0"/>
                <a:t>.</a:t>
              </a:r>
            </a:p>
            <a:p>
              <a:pPr eaLnBrk="1" hangingPunct="1">
                <a:buFontTx/>
                <a:buNone/>
              </a:pPr>
              <a:endParaRPr lang="en-CA" altLang="en-US" sz="2000" dirty="0"/>
            </a:p>
          </p:txBody>
        </p:sp>
        <p:sp>
          <p:nvSpPr>
            <p:cNvPr id="26" name="Rectangle 9"/>
            <p:cNvSpPr>
              <a:spLocks noChangeArrowheads="1"/>
            </p:cNvSpPr>
            <p:nvPr/>
          </p:nvSpPr>
          <p:spPr bwMode="auto">
            <a:xfrm>
              <a:off x="23503398" y="31019633"/>
              <a:ext cx="9144000" cy="5215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13502" tIns="156751" rIns="313502" bIns="156751"/>
            <a:lstStyle>
              <a:lvl1pPr defTabSz="3135313">
                <a:spcBef>
                  <a:spcPct val="20000"/>
                </a:spcBef>
                <a:buChar char="•"/>
                <a:defRPr sz="2400">
                  <a:solidFill>
                    <a:schemeClr val="tx1"/>
                  </a:solidFill>
                  <a:latin typeface="Arial" panose="020B0604020202020204" pitchFamily="34" charset="0"/>
                </a:defRPr>
              </a:lvl1pPr>
              <a:lvl2pPr marL="742950" indent="-285750" defTabSz="3135313">
                <a:spcBef>
                  <a:spcPct val="20000"/>
                </a:spcBef>
                <a:buChar char="–"/>
                <a:defRPr sz="9600">
                  <a:solidFill>
                    <a:schemeClr val="tx1"/>
                  </a:solidFill>
                  <a:latin typeface="Arial" panose="020B0604020202020204" pitchFamily="34" charset="0"/>
                </a:defRPr>
              </a:lvl2pPr>
              <a:lvl3pPr marL="1143000" indent="-228600" defTabSz="3135313">
                <a:spcBef>
                  <a:spcPct val="20000"/>
                </a:spcBef>
                <a:buChar char="•"/>
                <a:defRPr sz="8200">
                  <a:solidFill>
                    <a:schemeClr val="tx1"/>
                  </a:solidFill>
                  <a:latin typeface="Arial" panose="020B0604020202020204" pitchFamily="34" charset="0"/>
                </a:defRPr>
              </a:lvl3pPr>
              <a:lvl4pPr marL="1600200" indent="-228600" defTabSz="3135313">
                <a:spcBef>
                  <a:spcPct val="20000"/>
                </a:spcBef>
                <a:buChar char="–"/>
                <a:defRPr sz="6900">
                  <a:solidFill>
                    <a:schemeClr val="tx1"/>
                  </a:solidFill>
                  <a:latin typeface="Arial" panose="020B0604020202020204" pitchFamily="34" charset="0"/>
                </a:defRPr>
              </a:lvl4pPr>
              <a:lvl5pPr marL="2057400" indent="-228600" defTabSz="3135313">
                <a:spcBef>
                  <a:spcPct val="20000"/>
                </a:spcBef>
                <a:buChar char="»"/>
                <a:defRPr sz="6900">
                  <a:solidFill>
                    <a:schemeClr val="tx1"/>
                  </a:solidFill>
                  <a:latin typeface="Arial" panose="020B0604020202020204" pitchFamily="34" charset="0"/>
                </a:defRPr>
              </a:lvl5pPr>
              <a:lvl6pPr marL="25146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defTabSz="3135313" eaLnBrk="0" fontAlgn="base" hangingPunct="0">
                <a:spcBef>
                  <a:spcPct val="20000"/>
                </a:spcBef>
                <a:spcAft>
                  <a:spcPct val="0"/>
                </a:spcAft>
                <a:buChar char="»"/>
                <a:defRPr sz="6900">
                  <a:solidFill>
                    <a:schemeClr val="tx1"/>
                  </a:solidFill>
                  <a:latin typeface="Arial" panose="020B0604020202020204" pitchFamily="34" charset="0"/>
                </a:defRPr>
              </a:lvl9pPr>
            </a:lstStyle>
            <a:p>
              <a:pPr algn="ctr" eaLnBrk="1" hangingPunct="1">
                <a:buFontTx/>
                <a:buNone/>
              </a:pPr>
              <a:endParaRPr lang="en-US" altLang="en-US" sz="2800" dirty="0"/>
            </a:p>
          </p:txBody>
        </p:sp>
        <p:sp>
          <p:nvSpPr>
            <p:cNvPr id="27" name="TextBox 32"/>
            <p:cNvSpPr txBox="1">
              <a:spLocks noChangeArrowheads="1"/>
            </p:cNvSpPr>
            <p:nvPr/>
          </p:nvSpPr>
          <p:spPr bwMode="auto">
            <a:xfrm>
              <a:off x="23503398" y="36724128"/>
              <a:ext cx="9144000" cy="993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13493" tIns="156747" rIns="313493" bIns="156747">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9600">
                  <a:solidFill>
                    <a:schemeClr val="tx1"/>
                  </a:solidFill>
                  <a:latin typeface="Arial" panose="020B0604020202020204" pitchFamily="34" charset="0"/>
                </a:defRPr>
              </a:lvl2pPr>
              <a:lvl3pPr marL="1143000" indent="-228600">
                <a:spcBef>
                  <a:spcPct val="20000"/>
                </a:spcBef>
                <a:buChar char="•"/>
                <a:defRPr sz="8200">
                  <a:solidFill>
                    <a:schemeClr val="tx1"/>
                  </a:solidFill>
                  <a:latin typeface="Arial" panose="020B0604020202020204" pitchFamily="34" charset="0"/>
                </a:defRPr>
              </a:lvl3pPr>
              <a:lvl4pPr marL="1600200" indent="-228600">
                <a:spcBef>
                  <a:spcPct val="20000"/>
                </a:spcBef>
                <a:buChar char="–"/>
                <a:defRPr sz="6900">
                  <a:solidFill>
                    <a:schemeClr val="tx1"/>
                  </a:solidFill>
                  <a:latin typeface="Arial" panose="020B0604020202020204" pitchFamily="34" charset="0"/>
                </a:defRPr>
              </a:lvl4pPr>
              <a:lvl5pPr marL="2057400" indent="-228600">
                <a:spcBef>
                  <a:spcPct val="20000"/>
                </a:spcBef>
                <a:buChar char="»"/>
                <a:defRPr sz="69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6900">
                  <a:solidFill>
                    <a:schemeClr val="tx1"/>
                  </a:solidFill>
                  <a:latin typeface="Arial" panose="020B0604020202020204" pitchFamily="34" charset="0"/>
                </a:defRPr>
              </a:lvl9pPr>
            </a:lstStyle>
            <a:p>
              <a:pPr algn="just">
                <a:buFontTx/>
                <a:buNone/>
              </a:pPr>
              <a:endParaRPr lang="en-CA" altLang="en-US" sz="4400" dirty="0"/>
            </a:p>
          </p:txBody>
        </p:sp>
        <p:sp>
          <p:nvSpPr>
            <p:cNvPr id="33" name="TextBox 32"/>
            <p:cNvSpPr txBox="1">
              <a:spLocks noChangeArrowheads="1"/>
            </p:cNvSpPr>
            <p:nvPr/>
          </p:nvSpPr>
          <p:spPr bwMode="auto">
            <a:xfrm>
              <a:off x="23503398" y="40213462"/>
              <a:ext cx="9144000" cy="993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13493" tIns="156747" rIns="313493" bIns="156747">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9600">
                  <a:solidFill>
                    <a:schemeClr val="tx1"/>
                  </a:solidFill>
                  <a:latin typeface="Arial" panose="020B0604020202020204" pitchFamily="34" charset="0"/>
                </a:defRPr>
              </a:lvl2pPr>
              <a:lvl3pPr marL="1143000" indent="-228600">
                <a:spcBef>
                  <a:spcPct val="20000"/>
                </a:spcBef>
                <a:buChar char="•"/>
                <a:defRPr sz="8200">
                  <a:solidFill>
                    <a:schemeClr val="tx1"/>
                  </a:solidFill>
                  <a:latin typeface="Arial" panose="020B0604020202020204" pitchFamily="34" charset="0"/>
                </a:defRPr>
              </a:lvl3pPr>
              <a:lvl4pPr marL="1600200" indent="-228600">
                <a:spcBef>
                  <a:spcPct val="20000"/>
                </a:spcBef>
                <a:buChar char="–"/>
                <a:defRPr sz="6900">
                  <a:solidFill>
                    <a:schemeClr val="tx1"/>
                  </a:solidFill>
                  <a:latin typeface="Arial" panose="020B0604020202020204" pitchFamily="34" charset="0"/>
                </a:defRPr>
              </a:lvl4pPr>
              <a:lvl5pPr marL="2057400" indent="-228600">
                <a:spcBef>
                  <a:spcPct val="20000"/>
                </a:spcBef>
                <a:buChar char="»"/>
                <a:defRPr sz="69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69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69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69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6900">
                  <a:solidFill>
                    <a:schemeClr val="tx1"/>
                  </a:solidFill>
                  <a:latin typeface="Arial" panose="020B0604020202020204" pitchFamily="34" charset="0"/>
                </a:defRPr>
              </a:lvl9pPr>
            </a:lstStyle>
            <a:p>
              <a:pPr algn="ctr" eaLnBrk="1" hangingPunct="1">
                <a:spcBef>
                  <a:spcPts val="200"/>
                </a:spcBef>
                <a:buFontTx/>
                <a:buNone/>
              </a:pPr>
              <a:endParaRPr lang="en-CA" altLang="en-US" sz="4400" dirty="0"/>
            </a:p>
          </p:txBody>
        </p:sp>
      </p:grpSp>
      <p:sp>
        <p:nvSpPr>
          <p:cNvPr id="18" name="TextBox 17"/>
          <p:cNvSpPr txBox="1"/>
          <p:nvPr/>
        </p:nvSpPr>
        <p:spPr>
          <a:xfrm>
            <a:off x="11880686" y="8383793"/>
            <a:ext cx="8903180" cy="954107"/>
          </a:xfrm>
          <a:prstGeom prst="rect">
            <a:avLst/>
          </a:prstGeom>
          <a:noFill/>
        </p:spPr>
        <p:txBody>
          <a:bodyPr wrap="square" rtlCol="0">
            <a:spAutoFit/>
          </a:bodyPr>
          <a:lstStyle/>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0" name="TextBox 3"/>
          <p:cNvSpPr txBox="1">
            <a:spLocks noChangeArrowheads="1"/>
          </p:cNvSpPr>
          <p:nvPr/>
        </p:nvSpPr>
        <p:spPr bwMode="auto">
          <a:xfrm>
            <a:off x="1193658" y="7838278"/>
            <a:ext cx="8549640" cy="8032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eaLnBrk="1" hangingPunct="1">
              <a:buFontTx/>
              <a:buNone/>
            </a:pPr>
            <a:r>
              <a:rPr lang="en-US" altLang="en-US" sz="4400" b="1" dirty="0"/>
              <a:t>Abstract</a:t>
            </a:r>
          </a:p>
          <a:p>
            <a:pPr algn="just" eaLnBrk="1" hangingPunct="1">
              <a:buFontTx/>
              <a:buNone/>
            </a:pPr>
            <a:r>
              <a:rPr lang="en-US" altLang="en-US" dirty="0"/>
              <a:t>Daily traffic congestion can be viewed as a result of inefficient road and vehicle management strategies currently in use. With recent advancements in machine learning, particularly in video games, we hope to show how deep reinforcement learning techniques may be applied to learn optimal ways of managing traffic lights at intersections, and thereby helping reduce congestion to a minimum. </a:t>
            </a:r>
          </a:p>
          <a:p>
            <a:pPr algn="just" eaLnBrk="1" hangingPunct="1">
              <a:buFontTx/>
              <a:buNone/>
            </a:pPr>
            <a:endParaRPr lang="en-US" altLang="en-US" sz="2800" dirty="0"/>
          </a:p>
          <a:p>
            <a:pPr algn="just" eaLnBrk="1" hangingPunct="1">
              <a:buFontTx/>
              <a:buNone/>
            </a:pPr>
            <a:endParaRPr lang="en-US" altLang="en-US" sz="2800" dirty="0"/>
          </a:p>
          <a:p>
            <a:pPr algn="just" eaLnBrk="1" hangingPunct="1">
              <a:buFontTx/>
              <a:buNone/>
            </a:pPr>
            <a:endParaRPr lang="en-US" altLang="en-US" sz="2800" dirty="0"/>
          </a:p>
          <a:p>
            <a:pPr algn="just" eaLnBrk="1" hangingPunct="1">
              <a:buFontTx/>
              <a:buNone/>
            </a:pPr>
            <a:endParaRPr lang="en-US" altLang="en-US" sz="2800" dirty="0"/>
          </a:p>
        </p:txBody>
      </p:sp>
      <p:sp>
        <p:nvSpPr>
          <p:cNvPr id="41" name="TextBox 3"/>
          <p:cNvSpPr txBox="1">
            <a:spLocks noChangeArrowheads="1"/>
          </p:cNvSpPr>
          <p:nvPr/>
        </p:nvSpPr>
        <p:spPr bwMode="auto">
          <a:xfrm>
            <a:off x="22987613" y="7659410"/>
            <a:ext cx="8549640" cy="8710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eaLnBrk="1" hangingPunct="1">
              <a:buFontTx/>
              <a:buNone/>
            </a:pPr>
            <a:r>
              <a:rPr lang="en-US" altLang="en-US" sz="4400" b="1" dirty="0"/>
              <a:t>Theory Model</a:t>
            </a:r>
          </a:p>
          <a:p>
            <a:pPr algn="just"/>
            <a:r>
              <a:rPr lang="en-US" dirty="0">
                <a:cs typeface="Arial" panose="020B0604020202020204" pitchFamily="34" charset="0"/>
              </a:rPr>
              <a:t>Reinforcement learning has formal foundations in Markov Decision Processes (MDPs). An MDP is a 5-tuple that consists of:</a:t>
            </a:r>
          </a:p>
          <a:p>
            <a:pPr algn="just"/>
            <a:r>
              <a:rPr lang="en-US" dirty="0">
                <a:cs typeface="Arial" panose="020B0604020202020204" pitchFamily="34" charset="0"/>
              </a:rPr>
              <a:t> S – set of states,</a:t>
            </a:r>
          </a:p>
          <a:p>
            <a:pPr algn="just"/>
            <a:r>
              <a:rPr lang="en-US" dirty="0">
                <a:cs typeface="Arial" panose="020B0604020202020204" pitchFamily="34" charset="0"/>
              </a:rPr>
              <a:t> A – set of actions,</a:t>
            </a:r>
          </a:p>
          <a:p>
            <a:pPr algn="just"/>
            <a:r>
              <a:rPr lang="en-US" dirty="0">
                <a:cs typeface="Arial" panose="020B0604020202020204" pitchFamily="34" charset="0"/>
              </a:rPr>
              <a:t> P – transition probability functions, </a:t>
            </a:r>
          </a:p>
          <a:p>
            <a:pPr algn="just"/>
            <a:r>
              <a:rPr lang="en-US" dirty="0">
                <a:cs typeface="Arial" panose="020B0604020202020204" pitchFamily="34" charset="0"/>
              </a:rPr>
              <a:t> R – reward function, </a:t>
            </a:r>
          </a:p>
          <a:p>
            <a:pPr algn="just"/>
            <a:r>
              <a:rPr lang="en-US" dirty="0">
                <a:cs typeface="Arial" panose="020B0604020202020204" pitchFamily="34" charset="0"/>
              </a:rPr>
              <a:t> G – discounting factor for future rewards</a:t>
            </a:r>
            <a:endParaRPr lang="en-US" sz="3200" dirty="0">
              <a:cs typeface="Arial" panose="020B0604020202020204" pitchFamily="34" charset="0"/>
            </a:endParaRPr>
          </a:p>
          <a:p>
            <a:pPr algn="just"/>
            <a:endParaRPr lang="en-US" sz="3200" dirty="0">
              <a:cs typeface="Arial" panose="020B0604020202020204" pitchFamily="34" charset="0"/>
            </a:endParaRPr>
          </a:p>
          <a:p>
            <a:pPr algn="just"/>
            <a:r>
              <a:rPr lang="en-US" sz="3200" dirty="0">
                <a:cs typeface="Arial" panose="020B0604020202020204" pitchFamily="34" charset="0"/>
              </a:rPr>
              <a:t>With this information, we can use algorithms based on the Bellman optimality equations to learn from an agent’s interaction with an environment which action will yield the highest reward. </a:t>
            </a:r>
            <a:endParaRPr lang="en-US" dirty="0">
              <a:cs typeface="Arial" panose="020B0604020202020204" pitchFamily="34" charset="0"/>
            </a:endParaRPr>
          </a:p>
        </p:txBody>
      </p:sp>
      <p:sp>
        <p:nvSpPr>
          <p:cNvPr id="43" name="TextBox 3"/>
          <p:cNvSpPr txBox="1">
            <a:spLocks noChangeArrowheads="1"/>
          </p:cNvSpPr>
          <p:nvPr/>
        </p:nvSpPr>
        <p:spPr bwMode="auto">
          <a:xfrm>
            <a:off x="12522507" y="7659410"/>
            <a:ext cx="8549640" cy="9633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eaLnBrk="1" hangingPunct="1">
              <a:buFontTx/>
              <a:buNone/>
            </a:pPr>
            <a:r>
              <a:rPr lang="en-US" altLang="en-US" sz="4400" b="1" dirty="0"/>
              <a:t>Methodology</a:t>
            </a:r>
          </a:p>
          <a:p>
            <a:pPr algn="just" eaLnBrk="1" hangingPunct="1">
              <a:buFontTx/>
              <a:buNone/>
            </a:pPr>
            <a:r>
              <a:rPr lang="en-US" altLang="en-US" dirty="0"/>
              <a:t>The reinforcement learning algorithm that we are currently testing is the Deep Q-Network algorithm. To do so, we use a traffic simulator that interfaces with an </a:t>
            </a:r>
            <a:r>
              <a:rPr lang="en-US" altLang="en-US" dirty="0" err="1"/>
              <a:t>api</a:t>
            </a:r>
            <a:r>
              <a:rPr lang="en-US" altLang="en-US" dirty="0"/>
              <a:t> called gym. </a:t>
            </a:r>
          </a:p>
          <a:p>
            <a:pPr algn="just" eaLnBrk="1" hangingPunct="1">
              <a:buFontTx/>
              <a:buNone/>
            </a:pPr>
            <a:endParaRPr lang="en-US" altLang="en-US" dirty="0"/>
          </a:p>
          <a:p>
            <a:pPr algn="just" eaLnBrk="1" hangingPunct="1">
              <a:buFontTx/>
              <a:buNone/>
            </a:pPr>
            <a:r>
              <a:rPr lang="en-US" altLang="en-US" dirty="0"/>
              <a:t>The essence of the DQN algorithm is that the agent picks an action with the highest Q-value. The Q-value can be thought of us as the “Quality” of taking action A, in state S. The agent then learns by being able to store the consequences of that action, and updates a neural network to approximate the Q-value for the next set of actions, in the next set of states. </a:t>
            </a:r>
          </a:p>
        </p:txBody>
      </p:sp>
      <p:sp>
        <p:nvSpPr>
          <p:cNvPr id="45" name="TextBox 3"/>
          <p:cNvSpPr txBox="1">
            <a:spLocks noChangeArrowheads="1"/>
          </p:cNvSpPr>
          <p:nvPr/>
        </p:nvSpPr>
        <p:spPr bwMode="auto">
          <a:xfrm>
            <a:off x="23135791" y="21223122"/>
            <a:ext cx="8549640" cy="10495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eaLnBrk="1" hangingPunct="1">
              <a:buFontTx/>
              <a:buNone/>
            </a:pPr>
            <a:r>
              <a:rPr lang="en-US" altLang="en-US" sz="4400" b="1" dirty="0"/>
              <a:t>Conclusions and Future Work</a:t>
            </a:r>
          </a:p>
          <a:p>
            <a:pPr algn="just" eaLnBrk="1" hangingPunct="1"/>
            <a:r>
              <a:rPr lang="en-US" altLang="en-US" dirty="0"/>
              <a:t>We aim to extend the traffic simulator to support a network of multiple intersections, as well as, the ability to dynamically adjust the driving conditions of distinct lanes. These set of features will allow us to be able to test multi-agent reinforcement learning algorithms in this specific environment. </a:t>
            </a:r>
          </a:p>
          <a:p>
            <a:pPr algn="just" eaLnBrk="1" hangingPunct="1"/>
            <a:endParaRPr lang="en-US" altLang="en-US" dirty="0"/>
          </a:p>
          <a:p>
            <a:pPr algn="just" eaLnBrk="1" hangingPunct="1"/>
            <a:r>
              <a:rPr lang="en-US" altLang="en-US" dirty="0"/>
              <a:t>Additionally, we plan on developing more  advanced features, such as: wider range of driving behaviors, support for multi-</a:t>
            </a:r>
            <a:r>
              <a:rPr lang="en-US" altLang="en-US" dirty="0" err="1"/>
              <a:t>laned</a:t>
            </a:r>
            <a:r>
              <a:rPr lang="en-US" altLang="en-US" dirty="0"/>
              <a:t> roads, advanced traffic signals such as protected left turns. </a:t>
            </a:r>
          </a:p>
          <a:p>
            <a:pPr algn="just" eaLnBrk="1" hangingPunct="1"/>
            <a:endParaRPr lang="en-US" altLang="en-US" dirty="0"/>
          </a:p>
          <a:p>
            <a:pPr algn="just" eaLnBrk="1" hangingPunct="1"/>
            <a:endParaRPr lang="en-CA" altLang="en-US" dirty="0"/>
          </a:p>
          <a:p>
            <a:pPr algn="just" eaLnBrk="1" hangingPunct="1">
              <a:buFontTx/>
              <a:buNone/>
            </a:pPr>
            <a:endParaRPr lang="en-US" altLang="en-US" sz="2800" dirty="0"/>
          </a:p>
          <a:p>
            <a:pPr algn="just" eaLnBrk="1" hangingPunct="1">
              <a:buFontTx/>
              <a:buNone/>
            </a:pPr>
            <a:endParaRPr lang="en-US" altLang="en-US" sz="2800" dirty="0"/>
          </a:p>
        </p:txBody>
      </p:sp>
      <p:sp>
        <p:nvSpPr>
          <p:cNvPr id="47" name="TextBox 3"/>
          <p:cNvSpPr txBox="1">
            <a:spLocks noChangeArrowheads="1"/>
          </p:cNvSpPr>
          <p:nvPr/>
        </p:nvSpPr>
        <p:spPr bwMode="auto">
          <a:xfrm>
            <a:off x="23308371" y="31135386"/>
            <a:ext cx="8549640" cy="10710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Arial" panose="020B0604020202020204" pitchFamily="34" charset="0"/>
              </a:defRPr>
            </a:lvl1pPr>
            <a:lvl2pPr marL="742950" indent="-285750">
              <a:defRPr sz="3600">
                <a:solidFill>
                  <a:schemeClr val="tx1"/>
                </a:solidFill>
                <a:latin typeface="Arial" panose="020B0604020202020204" pitchFamily="34" charset="0"/>
              </a:defRPr>
            </a:lvl2pPr>
            <a:lvl3pPr marL="1143000" indent="-228600">
              <a:defRPr sz="3600">
                <a:solidFill>
                  <a:schemeClr val="tx1"/>
                </a:solidFill>
                <a:latin typeface="Arial" panose="020B0604020202020204" pitchFamily="34" charset="0"/>
              </a:defRPr>
            </a:lvl3pPr>
            <a:lvl4pPr marL="1600200" indent="-228600">
              <a:defRPr sz="3600">
                <a:solidFill>
                  <a:schemeClr val="tx1"/>
                </a:solidFill>
                <a:latin typeface="Arial" panose="020B0604020202020204" pitchFamily="34" charset="0"/>
              </a:defRPr>
            </a:lvl4pPr>
            <a:lvl5pPr marL="2057400" indent="-228600">
              <a:defRPr sz="3600">
                <a:solidFill>
                  <a:schemeClr val="tx1"/>
                </a:solidFill>
                <a:latin typeface="Arial" panose="020B0604020202020204" pitchFamily="34" charset="0"/>
              </a:defRPr>
            </a:lvl5pPr>
            <a:lvl6pPr marL="2514600" indent="-228600" eaLnBrk="0" fontAlgn="base" hangingPunct="0">
              <a:spcBef>
                <a:spcPct val="0"/>
              </a:spcBef>
              <a:spcAft>
                <a:spcPct val="0"/>
              </a:spcAft>
              <a:defRPr sz="3600">
                <a:solidFill>
                  <a:schemeClr val="tx1"/>
                </a:solidFill>
                <a:latin typeface="Arial" panose="020B0604020202020204" pitchFamily="34" charset="0"/>
              </a:defRPr>
            </a:lvl6pPr>
            <a:lvl7pPr marL="2971800" indent="-228600" eaLnBrk="0" fontAlgn="base" hangingPunct="0">
              <a:spcBef>
                <a:spcPct val="0"/>
              </a:spcBef>
              <a:spcAft>
                <a:spcPct val="0"/>
              </a:spcAft>
              <a:defRPr sz="3600">
                <a:solidFill>
                  <a:schemeClr val="tx1"/>
                </a:solidFill>
                <a:latin typeface="Arial" panose="020B0604020202020204" pitchFamily="34" charset="0"/>
              </a:defRPr>
            </a:lvl7pPr>
            <a:lvl8pPr marL="3429000" indent="-228600" eaLnBrk="0" fontAlgn="base" hangingPunct="0">
              <a:spcBef>
                <a:spcPct val="0"/>
              </a:spcBef>
              <a:spcAft>
                <a:spcPct val="0"/>
              </a:spcAft>
              <a:defRPr sz="3600">
                <a:solidFill>
                  <a:schemeClr val="tx1"/>
                </a:solidFill>
                <a:latin typeface="Arial" panose="020B0604020202020204" pitchFamily="34" charset="0"/>
              </a:defRPr>
            </a:lvl8pPr>
            <a:lvl9pPr marL="3886200" indent="-228600" eaLnBrk="0" fontAlgn="base" hangingPunct="0">
              <a:spcBef>
                <a:spcPct val="0"/>
              </a:spcBef>
              <a:spcAft>
                <a:spcPct val="0"/>
              </a:spcAft>
              <a:defRPr sz="3600">
                <a:solidFill>
                  <a:schemeClr val="tx1"/>
                </a:solidFill>
                <a:latin typeface="Arial" panose="020B0604020202020204" pitchFamily="34" charset="0"/>
              </a:defRPr>
            </a:lvl9pPr>
          </a:lstStyle>
          <a:p>
            <a:pPr algn="ctr" eaLnBrk="1" hangingPunct="1">
              <a:spcBef>
                <a:spcPts val="200"/>
              </a:spcBef>
              <a:buFontTx/>
              <a:buNone/>
            </a:pPr>
            <a:r>
              <a:rPr lang="en-US" altLang="en-US" sz="4400" b="1" dirty="0"/>
              <a:t>References</a:t>
            </a:r>
          </a:p>
          <a:p>
            <a:pPr marL="514350" indent="-514350" algn="just" eaLnBrk="1" hangingPunct="1">
              <a:spcBef>
                <a:spcPts val="200"/>
              </a:spcBef>
              <a:buFontTx/>
              <a:buAutoNum type="arabicPeriod"/>
            </a:pPr>
            <a:r>
              <a:rPr lang="en-US" sz="3200" dirty="0"/>
              <a:t>Liang, X., Du, X., (2018). Deep Reinforcement Learning for Traffic Light Control in Vehicular Networks. </a:t>
            </a:r>
            <a:r>
              <a:rPr lang="en-US" sz="3200" i="1" dirty="0"/>
              <a:t>IEEE Transactions on Vehicular Technology</a:t>
            </a:r>
            <a:r>
              <a:rPr lang="en-US" sz="3200" dirty="0"/>
              <a:t>.</a:t>
            </a:r>
          </a:p>
          <a:p>
            <a:pPr marL="514350" indent="-514350" algn="just" eaLnBrk="1" hangingPunct="1">
              <a:spcBef>
                <a:spcPts val="200"/>
              </a:spcBef>
              <a:buFontTx/>
              <a:buAutoNum type="arabicPeriod"/>
            </a:pPr>
            <a:r>
              <a:rPr lang="en-US" sz="3200" dirty="0"/>
              <a:t>Mousavi, S., </a:t>
            </a:r>
            <a:r>
              <a:rPr lang="en-US" sz="3200" dirty="0" err="1"/>
              <a:t>Schukat</a:t>
            </a:r>
            <a:r>
              <a:rPr lang="en-US" sz="3200" dirty="0"/>
              <a:t>, M., Howley, E.(2017) Traffic light control using deep policy-gradient and value-function-based reinforcement learning. </a:t>
            </a:r>
            <a:r>
              <a:rPr lang="en-US" sz="3200" i="1" dirty="0"/>
              <a:t>IET Intelligent Transport Systems.</a:t>
            </a:r>
          </a:p>
          <a:p>
            <a:pPr marL="514350" indent="-514350" algn="just" eaLnBrk="1" hangingPunct="1">
              <a:spcBef>
                <a:spcPts val="200"/>
              </a:spcBef>
              <a:buFontTx/>
              <a:buAutoNum type="arabicPeriod"/>
            </a:pPr>
            <a:r>
              <a:rPr lang="en-US" sz="3200" dirty="0"/>
              <a:t>Gao, J., Shen, Y., Ito, M., </a:t>
            </a:r>
            <a:r>
              <a:rPr lang="en-US" sz="3200" dirty="0" err="1"/>
              <a:t>Shiratori</a:t>
            </a:r>
            <a:r>
              <a:rPr lang="en-US" sz="3200" dirty="0"/>
              <a:t>, (2017). Adaptive Traffic Signal Control: Deep Reinforcement Learning Algorithm with Experience Replay and Target Network.</a:t>
            </a:r>
          </a:p>
          <a:p>
            <a:pPr marL="514350" indent="-514350" algn="just" eaLnBrk="1" hangingPunct="1">
              <a:spcBef>
                <a:spcPts val="200"/>
              </a:spcBef>
              <a:buFontTx/>
              <a:buAutoNum type="arabicPeriod"/>
            </a:pPr>
            <a:r>
              <a:rPr lang="en-US" sz="3200" dirty="0" err="1"/>
              <a:t>Wierig</a:t>
            </a:r>
            <a:r>
              <a:rPr lang="en-US" sz="3200" dirty="0"/>
              <a:t>, M. Multi-Agent Reinforcement Learning for Traffic Light Control. </a:t>
            </a:r>
          </a:p>
          <a:p>
            <a:pPr marL="514350" indent="-514350" algn="just" eaLnBrk="1" hangingPunct="1">
              <a:spcBef>
                <a:spcPts val="200"/>
              </a:spcBef>
              <a:buFontTx/>
              <a:buAutoNum type="arabicPeriod"/>
            </a:pPr>
            <a:r>
              <a:rPr lang="en-US" sz="3200" dirty="0" err="1"/>
              <a:t>Arulkumaran</a:t>
            </a:r>
            <a:r>
              <a:rPr lang="en-US" sz="3200" dirty="0"/>
              <a:t>, K. </a:t>
            </a:r>
            <a:r>
              <a:rPr lang="en-US" sz="3200" dirty="0" err="1"/>
              <a:t>Deisenroth</a:t>
            </a:r>
            <a:r>
              <a:rPr lang="en-US" sz="3200" dirty="0"/>
              <a:t>, M., Brundage, M., Bharath, A., (2017). A Brief Survey of Deep Reinforcement Learning. </a:t>
            </a:r>
            <a:r>
              <a:rPr lang="en-US" sz="3200" i="1" dirty="0"/>
              <a:t>IEEE Signal Processing Magazine.</a:t>
            </a:r>
            <a:endParaRPr lang="en-CA" sz="5400" i="1" dirty="0"/>
          </a:p>
          <a:p>
            <a:pPr marL="514350" indent="-514350" algn="just" eaLnBrk="1" hangingPunct="1">
              <a:spcBef>
                <a:spcPts val="200"/>
              </a:spcBef>
              <a:buFontTx/>
              <a:buAutoNum type="arabicPeriod"/>
            </a:pPr>
            <a:endParaRPr lang="en-US" sz="2800" dirty="0"/>
          </a:p>
        </p:txBody>
      </p:sp>
      <p:sp>
        <p:nvSpPr>
          <p:cNvPr id="49" name="TextBox 48"/>
          <p:cNvSpPr txBox="1"/>
          <p:nvPr/>
        </p:nvSpPr>
        <p:spPr>
          <a:xfrm>
            <a:off x="13255163" y="36430210"/>
            <a:ext cx="8229600" cy="954107"/>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Figure 2. Snapshot of an intersection in the traffic simulation.</a:t>
            </a:r>
            <a:endParaRPr lang="en-US" sz="2400" b="1"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F5B88B0B-6B14-4814-AF1C-A76EB97ECCC9}"/>
              </a:ext>
            </a:extLst>
          </p:cNvPr>
          <p:cNvPicPr>
            <a:picLocks noChangeAspect="1"/>
          </p:cNvPicPr>
          <p:nvPr/>
        </p:nvPicPr>
        <p:blipFill>
          <a:blip r:embed="rId3"/>
          <a:stretch>
            <a:fillRect/>
          </a:stretch>
        </p:blipFill>
        <p:spPr>
          <a:xfrm>
            <a:off x="12927335" y="25425355"/>
            <a:ext cx="8582279" cy="10558164"/>
          </a:xfrm>
          <a:prstGeom prst="rect">
            <a:avLst/>
          </a:prstGeom>
        </p:spPr>
      </p:pic>
      <p:pic>
        <p:nvPicPr>
          <p:cNvPr id="3" name="Picture 2">
            <a:extLst>
              <a:ext uri="{FF2B5EF4-FFF2-40B4-BE49-F238E27FC236}">
                <a16:creationId xmlns:a16="http://schemas.microsoft.com/office/drawing/2014/main" id="{05D58AE2-E840-44E4-B276-E1FF3E22DB2E}"/>
              </a:ext>
            </a:extLst>
          </p:cNvPr>
          <p:cNvPicPr>
            <a:picLocks noChangeAspect="1"/>
          </p:cNvPicPr>
          <p:nvPr/>
        </p:nvPicPr>
        <p:blipFill>
          <a:blip r:embed="rId4"/>
          <a:stretch>
            <a:fillRect/>
          </a:stretch>
        </p:blipFill>
        <p:spPr>
          <a:xfrm>
            <a:off x="23135791" y="16579256"/>
            <a:ext cx="8267700" cy="2743200"/>
          </a:xfrm>
          <a:prstGeom prst="rect">
            <a:avLst/>
          </a:prstGeom>
        </p:spPr>
      </p:pic>
      <p:pic>
        <p:nvPicPr>
          <p:cNvPr id="5" name="Picture 4" descr="A screenshot of a cell phone&#10;&#10;Description automatically generated">
            <a:extLst>
              <a:ext uri="{FF2B5EF4-FFF2-40B4-BE49-F238E27FC236}">
                <a16:creationId xmlns:a16="http://schemas.microsoft.com/office/drawing/2014/main" id="{1700A6B9-CC23-4B70-AE41-D84D4660633B}"/>
              </a:ext>
            </a:extLst>
          </p:cNvPr>
          <p:cNvPicPr>
            <a:picLocks noChangeAspect="1"/>
          </p:cNvPicPr>
          <p:nvPr/>
        </p:nvPicPr>
        <p:blipFill>
          <a:blip r:embed="rId5"/>
          <a:stretch>
            <a:fillRect/>
          </a:stretch>
        </p:blipFill>
        <p:spPr>
          <a:xfrm>
            <a:off x="1193658" y="33261262"/>
            <a:ext cx="11004837" cy="7292004"/>
          </a:xfrm>
          <a:prstGeom prst="rect">
            <a:avLst/>
          </a:prstGeom>
        </p:spPr>
      </p:pic>
      <p:sp>
        <p:nvSpPr>
          <p:cNvPr id="29" name="TextBox 28">
            <a:extLst>
              <a:ext uri="{FF2B5EF4-FFF2-40B4-BE49-F238E27FC236}">
                <a16:creationId xmlns:a16="http://schemas.microsoft.com/office/drawing/2014/main" id="{C50CBF87-102E-40C9-90DE-8B494CC7FE38}"/>
              </a:ext>
            </a:extLst>
          </p:cNvPr>
          <p:cNvSpPr txBox="1"/>
          <p:nvPr/>
        </p:nvSpPr>
        <p:spPr>
          <a:xfrm>
            <a:off x="23135791" y="19564425"/>
            <a:ext cx="8549640" cy="523220"/>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Figure 3. Abstract model of the learning process</a:t>
            </a:r>
            <a:endParaRPr lang="en-US" sz="2400" b="1" dirty="0">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1426C81F-17FC-4EAD-BEE8-8995198987DD}"/>
              </a:ext>
            </a:extLst>
          </p:cNvPr>
          <p:cNvSpPr txBox="1"/>
          <p:nvPr/>
        </p:nvSpPr>
        <p:spPr>
          <a:xfrm>
            <a:off x="2581276" y="41395716"/>
            <a:ext cx="8229600" cy="954107"/>
          </a:xfrm>
          <a:prstGeom prst="rect">
            <a:avLst/>
          </a:prstGeom>
          <a:noFill/>
        </p:spPr>
        <p:txBody>
          <a:bodyPr wrap="square" rtlCol="0">
            <a:spAutoFit/>
          </a:bodyPr>
          <a:lstStyle/>
          <a:p>
            <a:pPr algn="ctr"/>
            <a:r>
              <a:rPr lang="en-US" sz="2800" b="1" dirty="0">
                <a:latin typeface="Arial" panose="020B0604020202020204" pitchFamily="34" charset="0"/>
                <a:cs typeface="Arial" panose="020B0604020202020204" pitchFamily="34" charset="0"/>
              </a:rPr>
              <a:t>Figure 1. How the </a:t>
            </a:r>
            <a:r>
              <a:rPr lang="en-US" sz="2800" b="1" dirty="0" err="1">
                <a:latin typeface="Arial" panose="020B0604020202020204" pitchFamily="34" charset="0"/>
                <a:cs typeface="Arial" panose="020B0604020202020204" pitchFamily="34" charset="0"/>
              </a:rPr>
              <a:t>api’s</a:t>
            </a:r>
            <a:r>
              <a:rPr lang="en-US" sz="2800" b="1" dirty="0">
                <a:latin typeface="Arial" panose="020B0604020202020204" pitchFamily="34" charset="0"/>
                <a:cs typeface="Arial" panose="020B0604020202020204" pitchFamily="34" charset="0"/>
              </a:rPr>
              <a:t> communicate during learning</a:t>
            </a:r>
            <a:endParaRPr lang="en-US" sz="2400" b="1"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E7AFDC7A-28D3-4A3E-A529-21681EABF255}"/>
              </a:ext>
            </a:extLst>
          </p:cNvPr>
          <p:cNvPicPr>
            <a:picLocks noChangeAspect="1"/>
          </p:cNvPicPr>
          <p:nvPr/>
        </p:nvPicPr>
        <p:blipFill>
          <a:blip r:embed="rId6"/>
          <a:stretch>
            <a:fillRect/>
          </a:stretch>
        </p:blipFill>
        <p:spPr>
          <a:xfrm>
            <a:off x="12771882" y="18721738"/>
            <a:ext cx="8553291" cy="4235325"/>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8341</TotalTime>
  <Words>771</Words>
  <Application>Microsoft Office PowerPoint</Application>
  <PresentationFormat>Custom</PresentationFormat>
  <Paragraphs>52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vt:lpstr>
      <vt:lpstr>Blank Presentation</vt:lpstr>
      <vt:lpstr>PowerPoint Presentation</vt:lpstr>
    </vt:vector>
  </TitlesOfParts>
  <Company>MRSEC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Lippman</dc:creator>
  <cp:lastModifiedBy>os castellanos</cp:lastModifiedBy>
  <cp:revision>105</cp:revision>
  <cp:lastPrinted>2007-08-08T19:05:39Z</cp:lastPrinted>
  <dcterms:created xsi:type="dcterms:W3CDTF">2010-08-11T14:01:22Z</dcterms:created>
  <dcterms:modified xsi:type="dcterms:W3CDTF">2019-05-06T16:22:24Z</dcterms:modified>
</cp:coreProperties>
</file>