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Lst>
  <p:sldSz cy="438912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824">
          <p15:clr>
            <a:srgbClr val="A4A3A4"/>
          </p15:clr>
        </p15:guide>
        <p15:guide id="2" pos="10368">
          <p15:clr>
            <a:srgbClr val="A4A3A4"/>
          </p15:clr>
        </p15:guide>
      </p15:sldGuideLst>
    </p:ext>
    <p:ext uri="http://customooxmlschemas.google.com/">
      <go:slidesCustomData xmlns:go="http://customooxmlschemas.google.com/" r:id="rId7" roundtripDataSignature="AMtx7midkyagMVGlL6OMBYyDX2GXrlKD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3824" orient="horz"/>
        <p:guide pos="10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9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9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9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9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9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9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9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900" u="none" cap="none" strike="noStrike">
                <a:solidFill>
                  <a:schemeClr val="dk1"/>
                </a:solidFill>
                <a:latin typeface="Times"/>
                <a:ea typeface="Times"/>
                <a:cs typeface="Times"/>
                <a:sym typeface="Times"/>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9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9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9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9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9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9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9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900" u="none" cap="none" strike="noStrike">
                <a:solidFill>
                  <a:schemeClr val="dk1"/>
                </a:solidFill>
                <a:latin typeface="Times"/>
                <a:ea typeface="Times"/>
                <a:cs typeface="Times"/>
                <a:sym typeface="Times"/>
              </a:defRPr>
            </a:lvl9pPr>
          </a:lstStyle>
          <a:p/>
        </p:txBody>
      </p:sp>
      <p:sp>
        <p:nvSpPr>
          <p:cNvPr id="5" name="Google Shape;5;n"/>
          <p:cNvSpPr/>
          <p:nvPr>
            <p:ph idx="3"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spcBef>
                <a:spcPts val="420"/>
              </a:spcBef>
              <a:spcAft>
                <a:spcPts val="0"/>
              </a:spcAft>
              <a:buSzPts val="1400"/>
              <a:buNone/>
              <a:defRPr b="0" i="0" sz="1400" u="none" cap="none" strike="noStrike">
                <a:solidFill>
                  <a:schemeClr val="dk1"/>
                </a:solidFill>
                <a:latin typeface="Times"/>
                <a:ea typeface="Times"/>
                <a:cs typeface="Times"/>
                <a:sym typeface="Times"/>
              </a:defRPr>
            </a:lvl1pPr>
            <a:lvl2pPr indent="-228600" lvl="1" marL="914400" marR="0" rtl="0" algn="l">
              <a:spcBef>
                <a:spcPts val="420"/>
              </a:spcBef>
              <a:spcAft>
                <a:spcPts val="0"/>
              </a:spcAft>
              <a:buSzPts val="1400"/>
              <a:buNone/>
              <a:defRPr b="0" i="0" sz="1400" u="none" cap="none" strike="noStrike">
                <a:solidFill>
                  <a:schemeClr val="dk1"/>
                </a:solidFill>
                <a:latin typeface="Times"/>
                <a:ea typeface="Times"/>
                <a:cs typeface="Times"/>
                <a:sym typeface="Times"/>
              </a:defRPr>
            </a:lvl2pPr>
            <a:lvl3pPr indent="-228600" lvl="2" marL="1371600" marR="0" rtl="0" algn="l">
              <a:spcBef>
                <a:spcPts val="420"/>
              </a:spcBef>
              <a:spcAft>
                <a:spcPts val="0"/>
              </a:spcAft>
              <a:buSzPts val="1400"/>
              <a:buNone/>
              <a:defRPr b="0" i="0" sz="1400" u="none" cap="none" strike="noStrike">
                <a:solidFill>
                  <a:schemeClr val="dk1"/>
                </a:solidFill>
                <a:latin typeface="Times"/>
                <a:ea typeface="Times"/>
                <a:cs typeface="Times"/>
                <a:sym typeface="Times"/>
              </a:defRPr>
            </a:lvl3pPr>
            <a:lvl4pPr indent="-228600" lvl="3" marL="1828800" marR="0" rtl="0" algn="l">
              <a:spcBef>
                <a:spcPts val="420"/>
              </a:spcBef>
              <a:spcAft>
                <a:spcPts val="0"/>
              </a:spcAft>
              <a:buSzPts val="1400"/>
              <a:buNone/>
              <a:defRPr b="0" i="0" sz="1400" u="none" cap="none" strike="noStrike">
                <a:solidFill>
                  <a:schemeClr val="dk1"/>
                </a:solidFill>
                <a:latin typeface="Times"/>
                <a:ea typeface="Times"/>
                <a:cs typeface="Times"/>
                <a:sym typeface="Times"/>
              </a:defRPr>
            </a:lvl4pPr>
            <a:lvl5pPr indent="-228600" lvl="4" marL="2286000" marR="0" rtl="0" algn="l">
              <a:spcBef>
                <a:spcPts val="420"/>
              </a:spcBef>
              <a:spcAft>
                <a:spcPts val="0"/>
              </a:spcAft>
              <a:buSzPts val="1400"/>
              <a:buNone/>
              <a:defRPr b="0" i="0" sz="1400" u="none" cap="none" strike="noStrike">
                <a:solidFill>
                  <a:schemeClr val="dk1"/>
                </a:solidFill>
                <a:latin typeface="Times"/>
                <a:ea typeface="Times"/>
                <a:cs typeface="Times"/>
                <a:sym typeface="Times"/>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9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9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9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9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9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9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9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900" u="none" cap="none" strike="noStrike">
                <a:solidFill>
                  <a:schemeClr val="dk1"/>
                </a:solidFill>
                <a:latin typeface="Times"/>
                <a:ea typeface="Times"/>
                <a:cs typeface="Times"/>
                <a:sym typeface="Times"/>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6" name="Google Shape;86;p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5" name="Shape 15"/>
        <p:cNvGrpSpPr/>
        <p:nvPr/>
      </p:nvGrpSpPr>
      <p:grpSpPr>
        <a:xfrm>
          <a:off x="0" y="0"/>
          <a:ext cx="0" cy="0"/>
          <a:chOff x="0" y="0"/>
          <a:chExt cx="0" cy="0"/>
        </a:xfrm>
      </p:grpSpPr>
      <p:sp>
        <p:nvSpPr>
          <p:cNvPr id="16" name="Google Shape;16;p3"/>
          <p:cNvSpPr txBox="1"/>
          <p:nvPr>
            <p:ph type="title"/>
          </p:nvPr>
        </p:nvSpPr>
        <p:spPr>
          <a:xfrm>
            <a:off x="2468880" y="3901440"/>
            <a:ext cx="27980641" cy="7315200"/>
          </a:xfrm>
          <a:prstGeom prst="rect">
            <a:avLst/>
          </a:prstGeom>
          <a:noFill/>
          <a:ln>
            <a:noFill/>
          </a:ln>
        </p:spPr>
        <p:txBody>
          <a:bodyPr anchorCtr="0" anchor="ctr" bIns="219450" lIns="438900" spcFirstLastPara="1" rIns="438900" wrap="square" tIns="21945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
          <p:cNvSpPr txBox="1"/>
          <p:nvPr>
            <p:ph idx="1" type="body"/>
          </p:nvPr>
        </p:nvSpPr>
        <p:spPr>
          <a:xfrm>
            <a:off x="2468880" y="12679680"/>
            <a:ext cx="13898880" cy="26334721"/>
          </a:xfrm>
          <a:prstGeom prst="rect">
            <a:avLst/>
          </a:prstGeom>
          <a:noFill/>
          <a:ln>
            <a:noFill/>
          </a:ln>
        </p:spPr>
        <p:txBody>
          <a:bodyPr anchorCtr="0" anchor="t" bIns="219450" lIns="438900" spcFirstLastPara="1" rIns="438900" wrap="square" tIns="219450"/>
          <a:lstStyle>
            <a:lvl1pPr indent="-444500" lvl="0" marL="457200" algn="l">
              <a:spcBef>
                <a:spcPts val="680"/>
              </a:spcBef>
              <a:spcAft>
                <a:spcPts val="0"/>
              </a:spcAft>
              <a:buClr>
                <a:schemeClr val="dk1"/>
              </a:buClr>
              <a:buSzPts val="3400"/>
              <a:buFont typeface="Times"/>
              <a:buChar char="•"/>
              <a:defRPr sz="3400"/>
            </a:lvl1pPr>
            <a:lvl2pPr indent="-412750" lvl="1" marL="914400" algn="l">
              <a:spcBef>
                <a:spcPts val="580"/>
              </a:spcBef>
              <a:spcAft>
                <a:spcPts val="0"/>
              </a:spcAft>
              <a:buClr>
                <a:schemeClr val="dk1"/>
              </a:buClr>
              <a:buSzPts val="2900"/>
              <a:buFont typeface="Times"/>
              <a:buChar char="–"/>
              <a:defRPr sz="2900"/>
            </a:lvl2pPr>
            <a:lvl3pPr indent="-381000" lvl="2" marL="1371600" algn="l">
              <a:spcBef>
                <a:spcPts val="480"/>
              </a:spcBef>
              <a:spcAft>
                <a:spcPts val="0"/>
              </a:spcAft>
              <a:buClr>
                <a:schemeClr val="dk1"/>
              </a:buClr>
              <a:buSzPts val="2400"/>
              <a:buFont typeface="Times"/>
              <a:buChar char="•"/>
              <a:defRPr sz="2400"/>
            </a:lvl3pPr>
            <a:lvl4pPr indent="-368300" lvl="3" marL="1828800" algn="l">
              <a:spcBef>
                <a:spcPts val="440"/>
              </a:spcBef>
              <a:spcAft>
                <a:spcPts val="0"/>
              </a:spcAft>
              <a:buClr>
                <a:schemeClr val="dk1"/>
              </a:buClr>
              <a:buSzPts val="2200"/>
              <a:buFont typeface="Times"/>
              <a:buChar char="–"/>
              <a:defRPr sz="2200"/>
            </a:lvl4pPr>
            <a:lvl5pPr indent="-368300" lvl="4" marL="2286000" algn="l">
              <a:spcBef>
                <a:spcPts val="440"/>
              </a:spcBef>
              <a:spcAft>
                <a:spcPts val="0"/>
              </a:spcAft>
              <a:buClr>
                <a:schemeClr val="dk1"/>
              </a:buClr>
              <a:buSzPts val="2200"/>
              <a:buFont typeface="Times"/>
              <a:buChar char="»"/>
              <a:defRPr sz="2200"/>
            </a:lvl5pPr>
            <a:lvl6pPr indent="-368300" lvl="5" marL="2743200" algn="l">
              <a:spcBef>
                <a:spcPts val="440"/>
              </a:spcBef>
              <a:spcAft>
                <a:spcPts val="0"/>
              </a:spcAft>
              <a:buClr>
                <a:schemeClr val="dk1"/>
              </a:buClr>
              <a:buSzPts val="2200"/>
              <a:buFont typeface="Times"/>
              <a:buChar char="»"/>
              <a:defRPr sz="2200"/>
            </a:lvl6pPr>
            <a:lvl7pPr indent="-368300" lvl="6" marL="3200400" algn="l">
              <a:spcBef>
                <a:spcPts val="440"/>
              </a:spcBef>
              <a:spcAft>
                <a:spcPts val="0"/>
              </a:spcAft>
              <a:buClr>
                <a:schemeClr val="dk1"/>
              </a:buClr>
              <a:buSzPts val="2200"/>
              <a:buFont typeface="Times"/>
              <a:buChar char="»"/>
              <a:defRPr sz="2200"/>
            </a:lvl7pPr>
            <a:lvl8pPr indent="-368300" lvl="7" marL="3657600" algn="l">
              <a:spcBef>
                <a:spcPts val="440"/>
              </a:spcBef>
              <a:spcAft>
                <a:spcPts val="0"/>
              </a:spcAft>
              <a:buClr>
                <a:schemeClr val="dk1"/>
              </a:buClr>
              <a:buSzPts val="2200"/>
              <a:buFont typeface="Times"/>
              <a:buChar char="»"/>
              <a:defRPr sz="2200"/>
            </a:lvl8pPr>
            <a:lvl9pPr indent="-368300" lvl="8" marL="4114800" algn="l">
              <a:spcBef>
                <a:spcPts val="440"/>
              </a:spcBef>
              <a:spcAft>
                <a:spcPts val="0"/>
              </a:spcAft>
              <a:buClr>
                <a:schemeClr val="dk1"/>
              </a:buClr>
              <a:buSzPts val="2200"/>
              <a:buFont typeface="Times"/>
              <a:buChar char="»"/>
              <a:defRPr sz="2200"/>
            </a:lvl9pPr>
          </a:lstStyle>
          <a:p/>
        </p:txBody>
      </p:sp>
      <p:sp>
        <p:nvSpPr>
          <p:cNvPr id="18" name="Google Shape;18;p3"/>
          <p:cNvSpPr txBox="1"/>
          <p:nvPr>
            <p:ph idx="2" type="body"/>
          </p:nvPr>
        </p:nvSpPr>
        <p:spPr>
          <a:xfrm>
            <a:off x="16550641" y="12679680"/>
            <a:ext cx="13898880" cy="26334721"/>
          </a:xfrm>
          <a:prstGeom prst="rect">
            <a:avLst/>
          </a:prstGeom>
          <a:noFill/>
          <a:ln>
            <a:noFill/>
          </a:ln>
        </p:spPr>
        <p:txBody>
          <a:bodyPr anchorCtr="0" anchor="t" bIns="219450" lIns="438900" spcFirstLastPara="1" rIns="438900" wrap="square" tIns="219450"/>
          <a:lstStyle>
            <a:lvl1pPr indent="-444500" lvl="0" marL="457200" algn="l">
              <a:spcBef>
                <a:spcPts val="680"/>
              </a:spcBef>
              <a:spcAft>
                <a:spcPts val="0"/>
              </a:spcAft>
              <a:buClr>
                <a:schemeClr val="dk1"/>
              </a:buClr>
              <a:buSzPts val="3400"/>
              <a:buFont typeface="Times"/>
              <a:buChar char="•"/>
              <a:defRPr sz="3400"/>
            </a:lvl1pPr>
            <a:lvl2pPr indent="-412750" lvl="1" marL="914400" algn="l">
              <a:spcBef>
                <a:spcPts val="580"/>
              </a:spcBef>
              <a:spcAft>
                <a:spcPts val="0"/>
              </a:spcAft>
              <a:buClr>
                <a:schemeClr val="dk1"/>
              </a:buClr>
              <a:buSzPts val="2900"/>
              <a:buFont typeface="Times"/>
              <a:buChar char="–"/>
              <a:defRPr sz="2900"/>
            </a:lvl2pPr>
            <a:lvl3pPr indent="-381000" lvl="2" marL="1371600" algn="l">
              <a:spcBef>
                <a:spcPts val="480"/>
              </a:spcBef>
              <a:spcAft>
                <a:spcPts val="0"/>
              </a:spcAft>
              <a:buClr>
                <a:schemeClr val="dk1"/>
              </a:buClr>
              <a:buSzPts val="2400"/>
              <a:buFont typeface="Times"/>
              <a:buChar char="•"/>
              <a:defRPr sz="2400"/>
            </a:lvl3pPr>
            <a:lvl4pPr indent="-368300" lvl="3" marL="1828800" algn="l">
              <a:spcBef>
                <a:spcPts val="440"/>
              </a:spcBef>
              <a:spcAft>
                <a:spcPts val="0"/>
              </a:spcAft>
              <a:buClr>
                <a:schemeClr val="dk1"/>
              </a:buClr>
              <a:buSzPts val="2200"/>
              <a:buFont typeface="Times"/>
              <a:buChar char="–"/>
              <a:defRPr sz="2200"/>
            </a:lvl4pPr>
            <a:lvl5pPr indent="-368300" lvl="4" marL="2286000" algn="l">
              <a:spcBef>
                <a:spcPts val="440"/>
              </a:spcBef>
              <a:spcAft>
                <a:spcPts val="0"/>
              </a:spcAft>
              <a:buClr>
                <a:schemeClr val="dk1"/>
              </a:buClr>
              <a:buSzPts val="2200"/>
              <a:buFont typeface="Times"/>
              <a:buChar char="»"/>
              <a:defRPr sz="2200"/>
            </a:lvl5pPr>
            <a:lvl6pPr indent="-368300" lvl="5" marL="2743200" algn="l">
              <a:spcBef>
                <a:spcPts val="440"/>
              </a:spcBef>
              <a:spcAft>
                <a:spcPts val="0"/>
              </a:spcAft>
              <a:buClr>
                <a:schemeClr val="dk1"/>
              </a:buClr>
              <a:buSzPts val="2200"/>
              <a:buFont typeface="Times"/>
              <a:buChar char="»"/>
              <a:defRPr sz="2200"/>
            </a:lvl6pPr>
            <a:lvl7pPr indent="-368300" lvl="6" marL="3200400" algn="l">
              <a:spcBef>
                <a:spcPts val="440"/>
              </a:spcBef>
              <a:spcAft>
                <a:spcPts val="0"/>
              </a:spcAft>
              <a:buClr>
                <a:schemeClr val="dk1"/>
              </a:buClr>
              <a:buSzPts val="2200"/>
              <a:buFont typeface="Times"/>
              <a:buChar char="»"/>
              <a:defRPr sz="2200"/>
            </a:lvl7pPr>
            <a:lvl8pPr indent="-368300" lvl="7" marL="3657600" algn="l">
              <a:spcBef>
                <a:spcPts val="440"/>
              </a:spcBef>
              <a:spcAft>
                <a:spcPts val="0"/>
              </a:spcAft>
              <a:buClr>
                <a:schemeClr val="dk1"/>
              </a:buClr>
              <a:buSzPts val="2200"/>
              <a:buFont typeface="Times"/>
              <a:buChar char="»"/>
              <a:defRPr sz="2200"/>
            </a:lvl8pPr>
            <a:lvl9pPr indent="-368300" lvl="8" marL="4114800" algn="l">
              <a:spcBef>
                <a:spcPts val="440"/>
              </a:spcBef>
              <a:spcAft>
                <a:spcPts val="0"/>
              </a:spcAft>
              <a:buClr>
                <a:schemeClr val="dk1"/>
              </a:buClr>
              <a:buSzPts val="2200"/>
              <a:buFont typeface="Times"/>
              <a:buChar char="»"/>
              <a:defRPr sz="2200"/>
            </a:lvl9pPr>
          </a:lstStyle>
          <a:p/>
        </p:txBody>
      </p:sp>
      <p:sp>
        <p:nvSpPr>
          <p:cNvPr id="19" name="Google Shape;19;p3"/>
          <p:cNvSpPr txBox="1"/>
          <p:nvPr>
            <p:ph idx="10" type="dt"/>
          </p:nvPr>
        </p:nvSpPr>
        <p:spPr>
          <a:xfrm>
            <a:off x="2468880" y="39989759"/>
            <a:ext cx="6858000" cy="2926080"/>
          </a:xfrm>
          <a:prstGeom prst="rect">
            <a:avLst/>
          </a:prstGeom>
          <a:noFill/>
          <a:ln>
            <a:noFill/>
          </a:ln>
        </p:spPr>
        <p:txBody>
          <a:bodyPr anchorCtr="0" anchor="t" bIns="219450" lIns="438900" spcFirstLastPara="1" rIns="438900" wrap="square" tIns="21945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1" type="ftr"/>
          </p:nvPr>
        </p:nvSpPr>
        <p:spPr>
          <a:xfrm>
            <a:off x="11247120" y="39989759"/>
            <a:ext cx="10424160" cy="2926080"/>
          </a:xfrm>
          <a:prstGeom prst="rect">
            <a:avLst/>
          </a:prstGeom>
          <a:noFill/>
          <a:ln>
            <a:noFill/>
          </a:ln>
        </p:spPr>
        <p:txBody>
          <a:bodyPr anchorCtr="0" anchor="t" bIns="219450" lIns="438900" spcFirstLastPara="1" rIns="438900" wrap="square" tIns="21945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23591520" y="39989759"/>
            <a:ext cx="6858000" cy="2926080"/>
          </a:xfrm>
          <a:prstGeom prst="rect">
            <a:avLst/>
          </a:prstGeom>
          <a:noFill/>
          <a:ln>
            <a:noFill/>
          </a:ln>
        </p:spPr>
        <p:txBody>
          <a:bodyPr anchorCtr="0" anchor="t" bIns="219450" lIns="438900" spcFirstLastPara="1" rIns="438900" wrap="square" tIns="219450">
            <a:noAutofit/>
          </a:bodyPr>
          <a:lstStyle>
            <a:lvl1pPr indent="0" lvl="0" marL="0" marR="0" algn="r">
              <a:spcBef>
                <a:spcPts val="0"/>
              </a:spcBef>
              <a:spcAft>
                <a:spcPts val="0"/>
              </a:spcAft>
              <a:buNone/>
              <a:defRPr b="0" i="0" sz="6700" u="none" cap="none" strike="noStrike">
                <a:solidFill>
                  <a:schemeClr val="dk1"/>
                </a:solidFill>
                <a:latin typeface="Times"/>
                <a:ea typeface="Times"/>
                <a:cs typeface="Times"/>
                <a:sym typeface="Times"/>
              </a:defRPr>
            </a:lvl1pPr>
            <a:lvl2pPr indent="0" lvl="1" marL="0" marR="0" algn="r">
              <a:spcBef>
                <a:spcPts val="0"/>
              </a:spcBef>
              <a:spcAft>
                <a:spcPts val="0"/>
              </a:spcAft>
              <a:buNone/>
              <a:defRPr b="0" i="0" sz="6700" u="none" cap="none" strike="noStrike">
                <a:solidFill>
                  <a:schemeClr val="dk1"/>
                </a:solidFill>
                <a:latin typeface="Times"/>
                <a:ea typeface="Times"/>
                <a:cs typeface="Times"/>
                <a:sym typeface="Times"/>
              </a:defRPr>
            </a:lvl2pPr>
            <a:lvl3pPr indent="0" lvl="2" marL="0" marR="0" algn="r">
              <a:spcBef>
                <a:spcPts val="0"/>
              </a:spcBef>
              <a:spcAft>
                <a:spcPts val="0"/>
              </a:spcAft>
              <a:buNone/>
              <a:defRPr b="0" i="0" sz="6700" u="none" cap="none" strike="noStrike">
                <a:solidFill>
                  <a:schemeClr val="dk1"/>
                </a:solidFill>
                <a:latin typeface="Times"/>
                <a:ea typeface="Times"/>
                <a:cs typeface="Times"/>
                <a:sym typeface="Times"/>
              </a:defRPr>
            </a:lvl3pPr>
            <a:lvl4pPr indent="0" lvl="3" marL="0" marR="0" algn="r">
              <a:spcBef>
                <a:spcPts val="0"/>
              </a:spcBef>
              <a:spcAft>
                <a:spcPts val="0"/>
              </a:spcAft>
              <a:buNone/>
              <a:defRPr b="0" i="0" sz="6700" u="none" cap="none" strike="noStrike">
                <a:solidFill>
                  <a:schemeClr val="dk1"/>
                </a:solidFill>
                <a:latin typeface="Times"/>
                <a:ea typeface="Times"/>
                <a:cs typeface="Times"/>
                <a:sym typeface="Times"/>
              </a:defRPr>
            </a:lvl4pPr>
            <a:lvl5pPr indent="0" lvl="4" marL="0" marR="0" algn="r">
              <a:spcBef>
                <a:spcPts val="0"/>
              </a:spcBef>
              <a:spcAft>
                <a:spcPts val="0"/>
              </a:spcAft>
              <a:buNone/>
              <a:defRPr b="0" i="0" sz="6700" u="none" cap="none" strike="noStrike">
                <a:solidFill>
                  <a:schemeClr val="dk1"/>
                </a:solidFill>
                <a:latin typeface="Times"/>
                <a:ea typeface="Times"/>
                <a:cs typeface="Times"/>
                <a:sym typeface="Times"/>
              </a:defRPr>
            </a:lvl5pPr>
            <a:lvl6pPr indent="0" lvl="5" marL="0" marR="0" algn="r">
              <a:spcBef>
                <a:spcPts val="0"/>
              </a:spcBef>
              <a:spcAft>
                <a:spcPts val="0"/>
              </a:spcAft>
              <a:buNone/>
              <a:defRPr b="0" i="0" sz="6700" u="none" cap="none" strike="noStrike">
                <a:solidFill>
                  <a:schemeClr val="dk1"/>
                </a:solidFill>
                <a:latin typeface="Times"/>
                <a:ea typeface="Times"/>
                <a:cs typeface="Times"/>
                <a:sym typeface="Times"/>
              </a:defRPr>
            </a:lvl6pPr>
            <a:lvl7pPr indent="0" lvl="6" marL="0" marR="0" algn="r">
              <a:spcBef>
                <a:spcPts val="0"/>
              </a:spcBef>
              <a:spcAft>
                <a:spcPts val="0"/>
              </a:spcAft>
              <a:buNone/>
              <a:defRPr b="0" i="0" sz="6700" u="none" cap="none" strike="noStrike">
                <a:solidFill>
                  <a:schemeClr val="dk1"/>
                </a:solidFill>
                <a:latin typeface="Times"/>
                <a:ea typeface="Times"/>
                <a:cs typeface="Times"/>
                <a:sym typeface="Times"/>
              </a:defRPr>
            </a:lvl7pPr>
            <a:lvl8pPr indent="0" lvl="7" marL="0" marR="0" algn="r">
              <a:spcBef>
                <a:spcPts val="0"/>
              </a:spcBef>
              <a:spcAft>
                <a:spcPts val="0"/>
              </a:spcAft>
              <a:buNone/>
              <a:defRPr b="0" i="0" sz="6700" u="none" cap="none" strike="noStrike">
                <a:solidFill>
                  <a:schemeClr val="dk1"/>
                </a:solidFill>
                <a:latin typeface="Times"/>
                <a:ea typeface="Times"/>
                <a:cs typeface="Times"/>
                <a:sym typeface="Times"/>
              </a:defRPr>
            </a:lvl8pPr>
            <a:lvl9pPr indent="0" lvl="8" marL="0" marR="0" algn="r">
              <a:spcBef>
                <a:spcPts val="0"/>
              </a:spcBef>
              <a:spcAft>
                <a:spcPts val="0"/>
              </a:spcAft>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2468880" y="3901440"/>
            <a:ext cx="27980641" cy="7315200"/>
          </a:xfrm>
          <a:prstGeom prst="rect">
            <a:avLst/>
          </a:prstGeom>
          <a:noFill/>
          <a:ln>
            <a:noFill/>
          </a:ln>
        </p:spPr>
        <p:txBody>
          <a:bodyPr anchorCtr="0" anchor="ctr" bIns="219450" lIns="438900" spcFirstLastPara="1" rIns="438900" wrap="square" tIns="21945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2"/>
          <p:cNvSpPr txBox="1"/>
          <p:nvPr>
            <p:ph idx="1" type="body"/>
          </p:nvPr>
        </p:nvSpPr>
        <p:spPr>
          <a:xfrm rot="5400000">
            <a:off x="3291838" y="11856719"/>
            <a:ext cx="26334721" cy="27980641"/>
          </a:xfrm>
          <a:prstGeom prst="rect">
            <a:avLst/>
          </a:prstGeom>
          <a:noFill/>
          <a:ln>
            <a:noFill/>
          </a:ln>
        </p:spPr>
        <p:txBody>
          <a:bodyPr anchorCtr="0" anchor="t" bIns="219450" lIns="438900" spcFirstLastPara="1" rIns="438900" wrap="square" tIns="21945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2"/>
          <p:cNvSpPr txBox="1"/>
          <p:nvPr>
            <p:ph idx="10" type="dt"/>
          </p:nvPr>
        </p:nvSpPr>
        <p:spPr>
          <a:xfrm>
            <a:off x="2468880" y="39989759"/>
            <a:ext cx="6858000" cy="2926080"/>
          </a:xfrm>
          <a:prstGeom prst="rect">
            <a:avLst/>
          </a:prstGeom>
          <a:noFill/>
          <a:ln>
            <a:noFill/>
          </a:ln>
        </p:spPr>
        <p:txBody>
          <a:bodyPr anchorCtr="0" anchor="t" bIns="219450" lIns="438900" spcFirstLastPara="1" rIns="438900" wrap="square" tIns="21945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1" type="ftr"/>
          </p:nvPr>
        </p:nvSpPr>
        <p:spPr>
          <a:xfrm>
            <a:off x="11247120" y="39989759"/>
            <a:ext cx="10424160" cy="2926080"/>
          </a:xfrm>
          <a:prstGeom prst="rect">
            <a:avLst/>
          </a:prstGeom>
          <a:noFill/>
          <a:ln>
            <a:noFill/>
          </a:ln>
        </p:spPr>
        <p:txBody>
          <a:bodyPr anchorCtr="0" anchor="t" bIns="219450" lIns="438900" spcFirstLastPara="1" rIns="438900" wrap="square" tIns="21945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2" type="sldNum"/>
          </p:nvPr>
        </p:nvSpPr>
        <p:spPr>
          <a:xfrm>
            <a:off x="23591520" y="39989759"/>
            <a:ext cx="6858000" cy="2926080"/>
          </a:xfrm>
          <a:prstGeom prst="rect">
            <a:avLst/>
          </a:prstGeom>
          <a:noFill/>
          <a:ln>
            <a:noFill/>
          </a:ln>
        </p:spPr>
        <p:txBody>
          <a:bodyPr anchorCtr="0" anchor="t" bIns="219450" lIns="438900" spcFirstLastPara="1" rIns="438900" wrap="square" tIns="219450">
            <a:noAutofit/>
          </a:bodyPr>
          <a:lstStyle>
            <a:lvl1pPr indent="0" lvl="0" marL="0" marR="0" algn="r">
              <a:spcBef>
                <a:spcPts val="0"/>
              </a:spcBef>
              <a:spcAft>
                <a:spcPts val="0"/>
              </a:spcAft>
              <a:buNone/>
              <a:defRPr sz="6700">
                <a:solidFill>
                  <a:schemeClr val="dk1"/>
                </a:solidFill>
                <a:latin typeface="Times"/>
                <a:ea typeface="Times"/>
                <a:cs typeface="Times"/>
                <a:sym typeface="Times"/>
              </a:defRPr>
            </a:lvl1pPr>
            <a:lvl2pPr indent="0" lvl="1" marL="0" marR="0" algn="r">
              <a:spcBef>
                <a:spcPts val="0"/>
              </a:spcBef>
              <a:spcAft>
                <a:spcPts val="0"/>
              </a:spcAft>
              <a:buNone/>
              <a:defRPr sz="6700">
                <a:solidFill>
                  <a:schemeClr val="dk1"/>
                </a:solidFill>
                <a:latin typeface="Times"/>
                <a:ea typeface="Times"/>
                <a:cs typeface="Times"/>
                <a:sym typeface="Times"/>
              </a:defRPr>
            </a:lvl2pPr>
            <a:lvl3pPr indent="0" lvl="2" marL="0" marR="0" algn="r">
              <a:spcBef>
                <a:spcPts val="0"/>
              </a:spcBef>
              <a:spcAft>
                <a:spcPts val="0"/>
              </a:spcAft>
              <a:buNone/>
              <a:defRPr sz="6700">
                <a:solidFill>
                  <a:schemeClr val="dk1"/>
                </a:solidFill>
                <a:latin typeface="Times"/>
                <a:ea typeface="Times"/>
                <a:cs typeface="Times"/>
                <a:sym typeface="Times"/>
              </a:defRPr>
            </a:lvl3pPr>
            <a:lvl4pPr indent="0" lvl="3" marL="0" marR="0" algn="r">
              <a:spcBef>
                <a:spcPts val="0"/>
              </a:spcBef>
              <a:spcAft>
                <a:spcPts val="0"/>
              </a:spcAft>
              <a:buNone/>
              <a:defRPr sz="6700">
                <a:solidFill>
                  <a:schemeClr val="dk1"/>
                </a:solidFill>
                <a:latin typeface="Times"/>
                <a:ea typeface="Times"/>
                <a:cs typeface="Times"/>
                <a:sym typeface="Times"/>
              </a:defRPr>
            </a:lvl4pPr>
            <a:lvl5pPr indent="0" lvl="4" marL="0" marR="0" algn="r">
              <a:spcBef>
                <a:spcPts val="0"/>
              </a:spcBef>
              <a:spcAft>
                <a:spcPts val="0"/>
              </a:spcAft>
              <a:buNone/>
              <a:defRPr sz="6700">
                <a:solidFill>
                  <a:schemeClr val="dk1"/>
                </a:solidFill>
                <a:latin typeface="Times"/>
                <a:ea typeface="Times"/>
                <a:cs typeface="Times"/>
                <a:sym typeface="Times"/>
              </a:defRPr>
            </a:lvl5pPr>
            <a:lvl6pPr indent="0" lvl="5" marL="0" marR="0" algn="r">
              <a:spcBef>
                <a:spcPts val="0"/>
              </a:spcBef>
              <a:spcAft>
                <a:spcPts val="0"/>
              </a:spcAft>
              <a:buNone/>
              <a:defRPr sz="6700">
                <a:solidFill>
                  <a:schemeClr val="dk1"/>
                </a:solidFill>
                <a:latin typeface="Times"/>
                <a:ea typeface="Times"/>
                <a:cs typeface="Times"/>
                <a:sym typeface="Times"/>
              </a:defRPr>
            </a:lvl6pPr>
            <a:lvl7pPr indent="0" lvl="6" marL="0" marR="0" algn="r">
              <a:spcBef>
                <a:spcPts val="0"/>
              </a:spcBef>
              <a:spcAft>
                <a:spcPts val="0"/>
              </a:spcAft>
              <a:buNone/>
              <a:defRPr sz="6700">
                <a:solidFill>
                  <a:schemeClr val="dk1"/>
                </a:solidFill>
                <a:latin typeface="Times"/>
                <a:ea typeface="Times"/>
                <a:cs typeface="Times"/>
                <a:sym typeface="Times"/>
              </a:defRPr>
            </a:lvl7pPr>
            <a:lvl8pPr indent="0" lvl="7" marL="0" marR="0" algn="r">
              <a:spcBef>
                <a:spcPts val="0"/>
              </a:spcBef>
              <a:spcAft>
                <a:spcPts val="0"/>
              </a:spcAft>
              <a:buNone/>
              <a:defRPr sz="6700">
                <a:solidFill>
                  <a:schemeClr val="dk1"/>
                </a:solidFill>
                <a:latin typeface="Times"/>
                <a:ea typeface="Times"/>
                <a:cs typeface="Times"/>
                <a:sym typeface="Times"/>
              </a:defRPr>
            </a:lvl8pPr>
            <a:lvl9pPr indent="0" lvl="8" marL="0" marR="0" algn="r">
              <a:spcBef>
                <a:spcPts val="0"/>
              </a:spcBef>
              <a:spcAft>
                <a:spcPts val="0"/>
              </a:spcAft>
              <a:buNone/>
              <a:defRPr sz="6700">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9395459" y="17960340"/>
            <a:ext cx="35112960" cy="6995160"/>
          </a:xfrm>
          <a:prstGeom prst="rect">
            <a:avLst/>
          </a:prstGeom>
          <a:noFill/>
          <a:ln>
            <a:noFill/>
          </a:ln>
        </p:spPr>
        <p:txBody>
          <a:bodyPr anchorCtr="0" anchor="ctr" bIns="219450" lIns="438900" spcFirstLastPara="1" rIns="438900" wrap="square" tIns="21945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3"/>
          <p:cNvSpPr txBox="1"/>
          <p:nvPr>
            <p:ph idx="1" type="body"/>
          </p:nvPr>
        </p:nvSpPr>
        <p:spPr>
          <a:xfrm rot="5400000">
            <a:off x="-4686300" y="11056620"/>
            <a:ext cx="35112960" cy="20802599"/>
          </a:xfrm>
          <a:prstGeom prst="rect">
            <a:avLst/>
          </a:prstGeom>
          <a:noFill/>
          <a:ln>
            <a:noFill/>
          </a:ln>
        </p:spPr>
        <p:txBody>
          <a:bodyPr anchorCtr="0" anchor="t" bIns="219450" lIns="438900" spcFirstLastPara="1" rIns="438900" wrap="square" tIns="21945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3"/>
          <p:cNvSpPr txBox="1"/>
          <p:nvPr>
            <p:ph idx="10" type="dt"/>
          </p:nvPr>
        </p:nvSpPr>
        <p:spPr>
          <a:xfrm>
            <a:off x="2468880" y="39989759"/>
            <a:ext cx="6858000" cy="2926080"/>
          </a:xfrm>
          <a:prstGeom prst="rect">
            <a:avLst/>
          </a:prstGeom>
          <a:noFill/>
          <a:ln>
            <a:noFill/>
          </a:ln>
        </p:spPr>
        <p:txBody>
          <a:bodyPr anchorCtr="0" anchor="t" bIns="219450" lIns="438900" spcFirstLastPara="1" rIns="438900" wrap="square" tIns="21945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
          <p:cNvSpPr txBox="1"/>
          <p:nvPr>
            <p:ph idx="11" type="ftr"/>
          </p:nvPr>
        </p:nvSpPr>
        <p:spPr>
          <a:xfrm>
            <a:off x="11247120" y="39989759"/>
            <a:ext cx="10424160" cy="2926080"/>
          </a:xfrm>
          <a:prstGeom prst="rect">
            <a:avLst/>
          </a:prstGeom>
          <a:noFill/>
          <a:ln>
            <a:noFill/>
          </a:ln>
        </p:spPr>
        <p:txBody>
          <a:bodyPr anchorCtr="0" anchor="t" bIns="219450" lIns="438900" spcFirstLastPara="1" rIns="438900" wrap="square" tIns="21945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2" type="sldNum"/>
          </p:nvPr>
        </p:nvSpPr>
        <p:spPr>
          <a:xfrm>
            <a:off x="23591520" y="39989759"/>
            <a:ext cx="6858000" cy="2926080"/>
          </a:xfrm>
          <a:prstGeom prst="rect">
            <a:avLst/>
          </a:prstGeom>
          <a:noFill/>
          <a:ln>
            <a:noFill/>
          </a:ln>
        </p:spPr>
        <p:txBody>
          <a:bodyPr anchorCtr="0" anchor="t" bIns="219450" lIns="438900" spcFirstLastPara="1" rIns="438900" wrap="square" tIns="219450">
            <a:noAutofit/>
          </a:bodyPr>
          <a:lstStyle>
            <a:lvl1pPr indent="0" lvl="0" marL="0" marR="0" algn="r">
              <a:spcBef>
                <a:spcPts val="0"/>
              </a:spcBef>
              <a:spcAft>
                <a:spcPts val="0"/>
              </a:spcAft>
              <a:buNone/>
              <a:defRPr sz="6700">
                <a:solidFill>
                  <a:schemeClr val="dk1"/>
                </a:solidFill>
                <a:latin typeface="Times"/>
                <a:ea typeface="Times"/>
                <a:cs typeface="Times"/>
                <a:sym typeface="Times"/>
              </a:defRPr>
            </a:lvl1pPr>
            <a:lvl2pPr indent="0" lvl="1" marL="0" marR="0" algn="r">
              <a:spcBef>
                <a:spcPts val="0"/>
              </a:spcBef>
              <a:spcAft>
                <a:spcPts val="0"/>
              </a:spcAft>
              <a:buNone/>
              <a:defRPr sz="6700">
                <a:solidFill>
                  <a:schemeClr val="dk1"/>
                </a:solidFill>
                <a:latin typeface="Times"/>
                <a:ea typeface="Times"/>
                <a:cs typeface="Times"/>
                <a:sym typeface="Times"/>
              </a:defRPr>
            </a:lvl2pPr>
            <a:lvl3pPr indent="0" lvl="2" marL="0" marR="0" algn="r">
              <a:spcBef>
                <a:spcPts val="0"/>
              </a:spcBef>
              <a:spcAft>
                <a:spcPts val="0"/>
              </a:spcAft>
              <a:buNone/>
              <a:defRPr sz="6700">
                <a:solidFill>
                  <a:schemeClr val="dk1"/>
                </a:solidFill>
                <a:latin typeface="Times"/>
                <a:ea typeface="Times"/>
                <a:cs typeface="Times"/>
                <a:sym typeface="Times"/>
              </a:defRPr>
            </a:lvl3pPr>
            <a:lvl4pPr indent="0" lvl="3" marL="0" marR="0" algn="r">
              <a:spcBef>
                <a:spcPts val="0"/>
              </a:spcBef>
              <a:spcAft>
                <a:spcPts val="0"/>
              </a:spcAft>
              <a:buNone/>
              <a:defRPr sz="6700">
                <a:solidFill>
                  <a:schemeClr val="dk1"/>
                </a:solidFill>
                <a:latin typeface="Times"/>
                <a:ea typeface="Times"/>
                <a:cs typeface="Times"/>
                <a:sym typeface="Times"/>
              </a:defRPr>
            </a:lvl4pPr>
            <a:lvl5pPr indent="0" lvl="4" marL="0" marR="0" algn="r">
              <a:spcBef>
                <a:spcPts val="0"/>
              </a:spcBef>
              <a:spcAft>
                <a:spcPts val="0"/>
              </a:spcAft>
              <a:buNone/>
              <a:defRPr sz="6700">
                <a:solidFill>
                  <a:schemeClr val="dk1"/>
                </a:solidFill>
                <a:latin typeface="Times"/>
                <a:ea typeface="Times"/>
                <a:cs typeface="Times"/>
                <a:sym typeface="Times"/>
              </a:defRPr>
            </a:lvl5pPr>
            <a:lvl6pPr indent="0" lvl="5" marL="0" marR="0" algn="r">
              <a:spcBef>
                <a:spcPts val="0"/>
              </a:spcBef>
              <a:spcAft>
                <a:spcPts val="0"/>
              </a:spcAft>
              <a:buNone/>
              <a:defRPr sz="6700">
                <a:solidFill>
                  <a:schemeClr val="dk1"/>
                </a:solidFill>
                <a:latin typeface="Times"/>
                <a:ea typeface="Times"/>
                <a:cs typeface="Times"/>
                <a:sym typeface="Times"/>
              </a:defRPr>
            </a:lvl6pPr>
            <a:lvl7pPr indent="0" lvl="6" marL="0" marR="0" algn="r">
              <a:spcBef>
                <a:spcPts val="0"/>
              </a:spcBef>
              <a:spcAft>
                <a:spcPts val="0"/>
              </a:spcAft>
              <a:buNone/>
              <a:defRPr sz="6700">
                <a:solidFill>
                  <a:schemeClr val="dk1"/>
                </a:solidFill>
                <a:latin typeface="Times"/>
                <a:ea typeface="Times"/>
                <a:cs typeface="Times"/>
                <a:sym typeface="Times"/>
              </a:defRPr>
            </a:lvl7pPr>
            <a:lvl8pPr indent="0" lvl="7" marL="0" marR="0" algn="r">
              <a:spcBef>
                <a:spcPts val="0"/>
              </a:spcBef>
              <a:spcAft>
                <a:spcPts val="0"/>
              </a:spcAft>
              <a:buNone/>
              <a:defRPr sz="6700">
                <a:solidFill>
                  <a:schemeClr val="dk1"/>
                </a:solidFill>
                <a:latin typeface="Times"/>
                <a:ea typeface="Times"/>
                <a:cs typeface="Times"/>
                <a:sym typeface="Times"/>
              </a:defRPr>
            </a:lvl8pPr>
            <a:lvl9pPr indent="0" lvl="8" marL="0" marR="0" algn="r">
              <a:spcBef>
                <a:spcPts val="0"/>
              </a:spcBef>
              <a:spcAft>
                <a:spcPts val="0"/>
              </a:spcAft>
              <a:buNone/>
              <a:defRPr sz="6700">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4"/>
          <p:cNvSpPr txBox="1"/>
          <p:nvPr>
            <p:ph type="ctrTitle"/>
          </p:nvPr>
        </p:nvSpPr>
        <p:spPr>
          <a:xfrm>
            <a:off x="2468880" y="13634086"/>
            <a:ext cx="27980641" cy="9408794"/>
          </a:xfrm>
          <a:prstGeom prst="rect">
            <a:avLst/>
          </a:prstGeom>
          <a:noFill/>
          <a:ln>
            <a:noFill/>
          </a:ln>
        </p:spPr>
        <p:txBody>
          <a:bodyPr anchorCtr="0" anchor="ctr" bIns="219450" lIns="438900" spcFirstLastPara="1" rIns="438900" wrap="square" tIns="21945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4"/>
          <p:cNvSpPr txBox="1"/>
          <p:nvPr>
            <p:ph idx="1" type="subTitle"/>
          </p:nvPr>
        </p:nvSpPr>
        <p:spPr>
          <a:xfrm>
            <a:off x="4937760" y="24871680"/>
            <a:ext cx="23042881" cy="11216640"/>
          </a:xfrm>
          <a:prstGeom prst="rect">
            <a:avLst/>
          </a:prstGeom>
          <a:noFill/>
          <a:ln>
            <a:noFill/>
          </a:ln>
        </p:spPr>
        <p:txBody>
          <a:bodyPr anchorCtr="0" anchor="t" bIns="219450" lIns="438900" spcFirstLastPara="1" rIns="438900" wrap="square" tIns="219450"/>
          <a:lstStyle>
            <a:lvl1pPr lvl="0" algn="ctr">
              <a:spcBef>
                <a:spcPts val="3080"/>
              </a:spcBef>
              <a:spcAft>
                <a:spcPts val="0"/>
              </a:spcAft>
              <a:buClr>
                <a:schemeClr val="dk1"/>
              </a:buClr>
              <a:buSzPts val="15400"/>
              <a:buFont typeface="Times"/>
              <a:buNone/>
              <a:defRPr/>
            </a:lvl1pPr>
            <a:lvl2pPr lvl="1" algn="ctr">
              <a:spcBef>
                <a:spcPts val="2680"/>
              </a:spcBef>
              <a:spcAft>
                <a:spcPts val="0"/>
              </a:spcAft>
              <a:buClr>
                <a:schemeClr val="dk1"/>
              </a:buClr>
              <a:buSzPts val="13400"/>
              <a:buFont typeface="Times"/>
              <a:buNone/>
              <a:defRPr/>
            </a:lvl2pPr>
            <a:lvl3pPr lvl="2" algn="ctr">
              <a:spcBef>
                <a:spcPts val="2300"/>
              </a:spcBef>
              <a:spcAft>
                <a:spcPts val="0"/>
              </a:spcAft>
              <a:buClr>
                <a:schemeClr val="dk1"/>
              </a:buClr>
              <a:buSzPts val="11500"/>
              <a:buFont typeface="Times"/>
              <a:buNone/>
              <a:defRPr/>
            </a:lvl3pPr>
            <a:lvl4pPr lvl="3" algn="ctr">
              <a:spcBef>
                <a:spcPts val="1920"/>
              </a:spcBef>
              <a:spcAft>
                <a:spcPts val="0"/>
              </a:spcAft>
              <a:buClr>
                <a:schemeClr val="dk1"/>
              </a:buClr>
              <a:buSzPts val="9600"/>
              <a:buFont typeface="Times"/>
              <a:buNone/>
              <a:defRPr/>
            </a:lvl4pPr>
            <a:lvl5pPr lvl="4" algn="ctr">
              <a:spcBef>
                <a:spcPts val="1920"/>
              </a:spcBef>
              <a:spcAft>
                <a:spcPts val="0"/>
              </a:spcAft>
              <a:buClr>
                <a:schemeClr val="dk1"/>
              </a:buClr>
              <a:buSzPts val="9600"/>
              <a:buFont typeface="Times"/>
              <a:buNone/>
              <a:defRPr/>
            </a:lvl5pPr>
            <a:lvl6pPr lvl="5" algn="ctr">
              <a:spcBef>
                <a:spcPts val="1920"/>
              </a:spcBef>
              <a:spcAft>
                <a:spcPts val="0"/>
              </a:spcAft>
              <a:buClr>
                <a:schemeClr val="dk1"/>
              </a:buClr>
              <a:buSzPts val="9600"/>
              <a:buFont typeface="Times"/>
              <a:buNone/>
              <a:defRPr/>
            </a:lvl6pPr>
            <a:lvl7pPr lvl="6" algn="ctr">
              <a:spcBef>
                <a:spcPts val="1920"/>
              </a:spcBef>
              <a:spcAft>
                <a:spcPts val="0"/>
              </a:spcAft>
              <a:buClr>
                <a:schemeClr val="dk1"/>
              </a:buClr>
              <a:buSzPts val="9600"/>
              <a:buFont typeface="Times"/>
              <a:buNone/>
              <a:defRPr/>
            </a:lvl7pPr>
            <a:lvl8pPr lvl="7" algn="ctr">
              <a:spcBef>
                <a:spcPts val="1920"/>
              </a:spcBef>
              <a:spcAft>
                <a:spcPts val="0"/>
              </a:spcAft>
              <a:buClr>
                <a:schemeClr val="dk1"/>
              </a:buClr>
              <a:buSzPts val="9600"/>
              <a:buFont typeface="Times"/>
              <a:buNone/>
              <a:defRPr/>
            </a:lvl8pPr>
            <a:lvl9pPr lvl="8" algn="ctr">
              <a:spcBef>
                <a:spcPts val="1920"/>
              </a:spcBef>
              <a:spcAft>
                <a:spcPts val="0"/>
              </a:spcAft>
              <a:buClr>
                <a:schemeClr val="dk1"/>
              </a:buClr>
              <a:buSzPts val="9600"/>
              <a:buFont typeface="Times"/>
              <a:buNone/>
              <a:defRPr/>
            </a:lvl9pPr>
          </a:lstStyle>
          <a:p/>
        </p:txBody>
      </p:sp>
      <p:sp>
        <p:nvSpPr>
          <p:cNvPr id="25" name="Google Shape;25;p4"/>
          <p:cNvSpPr txBox="1"/>
          <p:nvPr>
            <p:ph idx="10" type="dt"/>
          </p:nvPr>
        </p:nvSpPr>
        <p:spPr>
          <a:xfrm>
            <a:off x="2468880" y="39989759"/>
            <a:ext cx="6858000" cy="2926080"/>
          </a:xfrm>
          <a:prstGeom prst="rect">
            <a:avLst/>
          </a:prstGeom>
          <a:noFill/>
          <a:ln>
            <a:noFill/>
          </a:ln>
        </p:spPr>
        <p:txBody>
          <a:bodyPr anchorCtr="0" anchor="t" bIns="219450" lIns="438900" spcFirstLastPara="1" rIns="438900" wrap="square" tIns="21945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11247120" y="39989759"/>
            <a:ext cx="10424160" cy="2926080"/>
          </a:xfrm>
          <a:prstGeom prst="rect">
            <a:avLst/>
          </a:prstGeom>
          <a:noFill/>
          <a:ln>
            <a:noFill/>
          </a:ln>
        </p:spPr>
        <p:txBody>
          <a:bodyPr anchorCtr="0" anchor="t" bIns="219450" lIns="438900" spcFirstLastPara="1" rIns="438900" wrap="square" tIns="21945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23591520" y="39989759"/>
            <a:ext cx="6858000" cy="2926080"/>
          </a:xfrm>
          <a:prstGeom prst="rect">
            <a:avLst/>
          </a:prstGeom>
          <a:noFill/>
          <a:ln>
            <a:noFill/>
          </a:ln>
        </p:spPr>
        <p:txBody>
          <a:bodyPr anchorCtr="0" anchor="t" bIns="219450" lIns="438900" spcFirstLastPara="1" rIns="438900" wrap="square" tIns="219450">
            <a:noAutofit/>
          </a:bodyPr>
          <a:lstStyle>
            <a:lvl1pPr indent="0" lvl="0" marL="0" marR="0" algn="r">
              <a:spcBef>
                <a:spcPts val="0"/>
              </a:spcBef>
              <a:spcAft>
                <a:spcPts val="0"/>
              </a:spcAft>
              <a:buNone/>
              <a:defRPr sz="6700">
                <a:solidFill>
                  <a:schemeClr val="dk1"/>
                </a:solidFill>
                <a:latin typeface="Times"/>
                <a:ea typeface="Times"/>
                <a:cs typeface="Times"/>
                <a:sym typeface="Times"/>
              </a:defRPr>
            </a:lvl1pPr>
            <a:lvl2pPr indent="0" lvl="1" marL="0" marR="0" algn="r">
              <a:spcBef>
                <a:spcPts val="0"/>
              </a:spcBef>
              <a:spcAft>
                <a:spcPts val="0"/>
              </a:spcAft>
              <a:buNone/>
              <a:defRPr sz="6700">
                <a:solidFill>
                  <a:schemeClr val="dk1"/>
                </a:solidFill>
                <a:latin typeface="Times"/>
                <a:ea typeface="Times"/>
                <a:cs typeface="Times"/>
                <a:sym typeface="Times"/>
              </a:defRPr>
            </a:lvl2pPr>
            <a:lvl3pPr indent="0" lvl="2" marL="0" marR="0" algn="r">
              <a:spcBef>
                <a:spcPts val="0"/>
              </a:spcBef>
              <a:spcAft>
                <a:spcPts val="0"/>
              </a:spcAft>
              <a:buNone/>
              <a:defRPr sz="6700">
                <a:solidFill>
                  <a:schemeClr val="dk1"/>
                </a:solidFill>
                <a:latin typeface="Times"/>
                <a:ea typeface="Times"/>
                <a:cs typeface="Times"/>
                <a:sym typeface="Times"/>
              </a:defRPr>
            </a:lvl3pPr>
            <a:lvl4pPr indent="0" lvl="3" marL="0" marR="0" algn="r">
              <a:spcBef>
                <a:spcPts val="0"/>
              </a:spcBef>
              <a:spcAft>
                <a:spcPts val="0"/>
              </a:spcAft>
              <a:buNone/>
              <a:defRPr sz="6700">
                <a:solidFill>
                  <a:schemeClr val="dk1"/>
                </a:solidFill>
                <a:latin typeface="Times"/>
                <a:ea typeface="Times"/>
                <a:cs typeface="Times"/>
                <a:sym typeface="Times"/>
              </a:defRPr>
            </a:lvl4pPr>
            <a:lvl5pPr indent="0" lvl="4" marL="0" marR="0" algn="r">
              <a:spcBef>
                <a:spcPts val="0"/>
              </a:spcBef>
              <a:spcAft>
                <a:spcPts val="0"/>
              </a:spcAft>
              <a:buNone/>
              <a:defRPr sz="6700">
                <a:solidFill>
                  <a:schemeClr val="dk1"/>
                </a:solidFill>
                <a:latin typeface="Times"/>
                <a:ea typeface="Times"/>
                <a:cs typeface="Times"/>
                <a:sym typeface="Times"/>
              </a:defRPr>
            </a:lvl5pPr>
            <a:lvl6pPr indent="0" lvl="5" marL="0" marR="0" algn="r">
              <a:spcBef>
                <a:spcPts val="0"/>
              </a:spcBef>
              <a:spcAft>
                <a:spcPts val="0"/>
              </a:spcAft>
              <a:buNone/>
              <a:defRPr sz="6700">
                <a:solidFill>
                  <a:schemeClr val="dk1"/>
                </a:solidFill>
                <a:latin typeface="Times"/>
                <a:ea typeface="Times"/>
                <a:cs typeface="Times"/>
                <a:sym typeface="Times"/>
              </a:defRPr>
            </a:lvl6pPr>
            <a:lvl7pPr indent="0" lvl="6" marL="0" marR="0" algn="r">
              <a:spcBef>
                <a:spcPts val="0"/>
              </a:spcBef>
              <a:spcAft>
                <a:spcPts val="0"/>
              </a:spcAft>
              <a:buNone/>
              <a:defRPr sz="6700">
                <a:solidFill>
                  <a:schemeClr val="dk1"/>
                </a:solidFill>
                <a:latin typeface="Times"/>
                <a:ea typeface="Times"/>
                <a:cs typeface="Times"/>
                <a:sym typeface="Times"/>
              </a:defRPr>
            </a:lvl7pPr>
            <a:lvl8pPr indent="0" lvl="7" marL="0" marR="0" algn="r">
              <a:spcBef>
                <a:spcPts val="0"/>
              </a:spcBef>
              <a:spcAft>
                <a:spcPts val="0"/>
              </a:spcAft>
              <a:buNone/>
              <a:defRPr sz="6700">
                <a:solidFill>
                  <a:schemeClr val="dk1"/>
                </a:solidFill>
                <a:latin typeface="Times"/>
                <a:ea typeface="Times"/>
                <a:cs typeface="Times"/>
                <a:sym typeface="Times"/>
              </a:defRPr>
            </a:lvl8pPr>
            <a:lvl9pPr indent="0" lvl="8" marL="0" marR="0" algn="r">
              <a:spcBef>
                <a:spcPts val="0"/>
              </a:spcBef>
              <a:spcAft>
                <a:spcPts val="0"/>
              </a:spcAft>
              <a:buNone/>
              <a:defRPr sz="6700">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8" name="Shape 28"/>
        <p:cNvGrpSpPr/>
        <p:nvPr/>
      </p:nvGrpSpPr>
      <p:grpSpPr>
        <a:xfrm>
          <a:off x="0" y="0"/>
          <a:ext cx="0" cy="0"/>
          <a:chOff x="0" y="0"/>
          <a:chExt cx="0" cy="0"/>
        </a:xfrm>
      </p:grpSpPr>
      <p:sp>
        <p:nvSpPr>
          <p:cNvPr id="29" name="Google Shape;29;p5"/>
          <p:cNvSpPr txBox="1"/>
          <p:nvPr>
            <p:ph type="title"/>
          </p:nvPr>
        </p:nvSpPr>
        <p:spPr>
          <a:xfrm>
            <a:off x="2468880" y="3901440"/>
            <a:ext cx="27980641" cy="7315200"/>
          </a:xfrm>
          <a:prstGeom prst="rect">
            <a:avLst/>
          </a:prstGeom>
          <a:noFill/>
          <a:ln>
            <a:noFill/>
          </a:ln>
        </p:spPr>
        <p:txBody>
          <a:bodyPr anchorCtr="0" anchor="ctr" bIns="219450" lIns="438900" spcFirstLastPara="1" rIns="438900" wrap="square" tIns="21945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5"/>
          <p:cNvSpPr txBox="1"/>
          <p:nvPr>
            <p:ph idx="1" type="body"/>
          </p:nvPr>
        </p:nvSpPr>
        <p:spPr>
          <a:xfrm>
            <a:off x="2468880" y="12679680"/>
            <a:ext cx="27980641" cy="26334721"/>
          </a:xfrm>
          <a:prstGeom prst="rect">
            <a:avLst/>
          </a:prstGeom>
          <a:noFill/>
          <a:ln>
            <a:noFill/>
          </a:ln>
        </p:spPr>
        <p:txBody>
          <a:bodyPr anchorCtr="0" anchor="t" bIns="219450" lIns="438900" spcFirstLastPara="1" rIns="438900" wrap="square" tIns="21945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5"/>
          <p:cNvSpPr txBox="1"/>
          <p:nvPr>
            <p:ph idx="10" type="dt"/>
          </p:nvPr>
        </p:nvSpPr>
        <p:spPr>
          <a:xfrm>
            <a:off x="2468880" y="39989759"/>
            <a:ext cx="6858000" cy="2926080"/>
          </a:xfrm>
          <a:prstGeom prst="rect">
            <a:avLst/>
          </a:prstGeom>
          <a:noFill/>
          <a:ln>
            <a:noFill/>
          </a:ln>
        </p:spPr>
        <p:txBody>
          <a:bodyPr anchorCtr="0" anchor="t" bIns="219450" lIns="438900" spcFirstLastPara="1" rIns="438900" wrap="square" tIns="21945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11247120" y="39989759"/>
            <a:ext cx="10424160" cy="2926080"/>
          </a:xfrm>
          <a:prstGeom prst="rect">
            <a:avLst/>
          </a:prstGeom>
          <a:noFill/>
          <a:ln>
            <a:noFill/>
          </a:ln>
        </p:spPr>
        <p:txBody>
          <a:bodyPr anchorCtr="0" anchor="t" bIns="219450" lIns="438900" spcFirstLastPara="1" rIns="438900" wrap="square" tIns="21945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23591520" y="39989759"/>
            <a:ext cx="6858000" cy="2926080"/>
          </a:xfrm>
          <a:prstGeom prst="rect">
            <a:avLst/>
          </a:prstGeom>
          <a:noFill/>
          <a:ln>
            <a:noFill/>
          </a:ln>
        </p:spPr>
        <p:txBody>
          <a:bodyPr anchorCtr="0" anchor="t" bIns="219450" lIns="438900" spcFirstLastPara="1" rIns="438900" wrap="square" tIns="219450">
            <a:noAutofit/>
          </a:bodyPr>
          <a:lstStyle>
            <a:lvl1pPr indent="0" lvl="0" marL="0" marR="0" algn="r">
              <a:spcBef>
                <a:spcPts val="0"/>
              </a:spcBef>
              <a:spcAft>
                <a:spcPts val="0"/>
              </a:spcAft>
              <a:buNone/>
              <a:defRPr sz="6700">
                <a:solidFill>
                  <a:schemeClr val="dk1"/>
                </a:solidFill>
                <a:latin typeface="Times"/>
                <a:ea typeface="Times"/>
                <a:cs typeface="Times"/>
                <a:sym typeface="Times"/>
              </a:defRPr>
            </a:lvl1pPr>
            <a:lvl2pPr indent="0" lvl="1" marL="0" marR="0" algn="r">
              <a:spcBef>
                <a:spcPts val="0"/>
              </a:spcBef>
              <a:spcAft>
                <a:spcPts val="0"/>
              </a:spcAft>
              <a:buNone/>
              <a:defRPr sz="6700">
                <a:solidFill>
                  <a:schemeClr val="dk1"/>
                </a:solidFill>
                <a:latin typeface="Times"/>
                <a:ea typeface="Times"/>
                <a:cs typeface="Times"/>
                <a:sym typeface="Times"/>
              </a:defRPr>
            </a:lvl2pPr>
            <a:lvl3pPr indent="0" lvl="2" marL="0" marR="0" algn="r">
              <a:spcBef>
                <a:spcPts val="0"/>
              </a:spcBef>
              <a:spcAft>
                <a:spcPts val="0"/>
              </a:spcAft>
              <a:buNone/>
              <a:defRPr sz="6700">
                <a:solidFill>
                  <a:schemeClr val="dk1"/>
                </a:solidFill>
                <a:latin typeface="Times"/>
                <a:ea typeface="Times"/>
                <a:cs typeface="Times"/>
                <a:sym typeface="Times"/>
              </a:defRPr>
            </a:lvl3pPr>
            <a:lvl4pPr indent="0" lvl="3" marL="0" marR="0" algn="r">
              <a:spcBef>
                <a:spcPts val="0"/>
              </a:spcBef>
              <a:spcAft>
                <a:spcPts val="0"/>
              </a:spcAft>
              <a:buNone/>
              <a:defRPr sz="6700">
                <a:solidFill>
                  <a:schemeClr val="dk1"/>
                </a:solidFill>
                <a:latin typeface="Times"/>
                <a:ea typeface="Times"/>
                <a:cs typeface="Times"/>
                <a:sym typeface="Times"/>
              </a:defRPr>
            </a:lvl4pPr>
            <a:lvl5pPr indent="0" lvl="4" marL="0" marR="0" algn="r">
              <a:spcBef>
                <a:spcPts val="0"/>
              </a:spcBef>
              <a:spcAft>
                <a:spcPts val="0"/>
              </a:spcAft>
              <a:buNone/>
              <a:defRPr sz="6700">
                <a:solidFill>
                  <a:schemeClr val="dk1"/>
                </a:solidFill>
                <a:latin typeface="Times"/>
                <a:ea typeface="Times"/>
                <a:cs typeface="Times"/>
                <a:sym typeface="Times"/>
              </a:defRPr>
            </a:lvl5pPr>
            <a:lvl6pPr indent="0" lvl="5" marL="0" marR="0" algn="r">
              <a:spcBef>
                <a:spcPts val="0"/>
              </a:spcBef>
              <a:spcAft>
                <a:spcPts val="0"/>
              </a:spcAft>
              <a:buNone/>
              <a:defRPr sz="6700">
                <a:solidFill>
                  <a:schemeClr val="dk1"/>
                </a:solidFill>
                <a:latin typeface="Times"/>
                <a:ea typeface="Times"/>
                <a:cs typeface="Times"/>
                <a:sym typeface="Times"/>
              </a:defRPr>
            </a:lvl6pPr>
            <a:lvl7pPr indent="0" lvl="6" marL="0" marR="0" algn="r">
              <a:spcBef>
                <a:spcPts val="0"/>
              </a:spcBef>
              <a:spcAft>
                <a:spcPts val="0"/>
              </a:spcAft>
              <a:buNone/>
              <a:defRPr sz="6700">
                <a:solidFill>
                  <a:schemeClr val="dk1"/>
                </a:solidFill>
                <a:latin typeface="Times"/>
                <a:ea typeface="Times"/>
                <a:cs typeface="Times"/>
                <a:sym typeface="Times"/>
              </a:defRPr>
            </a:lvl7pPr>
            <a:lvl8pPr indent="0" lvl="7" marL="0" marR="0" algn="r">
              <a:spcBef>
                <a:spcPts val="0"/>
              </a:spcBef>
              <a:spcAft>
                <a:spcPts val="0"/>
              </a:spcAft>
              <a:buNone/>
              <a:defRPr sz="6700">
                <a:solidFill>
                  <a:schemeClr val="dk1"/>
                </a:solidFill>
                <a:latin typeface="Times"/>
                <a:ea typeface="Times"/>
                <a:cs typeface="Times"/>
                <a:sym typeface="Times"/>
              </a:defRPr>
            </a:lvl8pPr>
            <a:lvl9pPr indent="0" lvl="8" marL="0" marR="0" algn="r">
              <a:spcBef>
                <a:spcPts val="0"/>
              </a:spcBef>
              <a:spcAft>
                <a:spcPts val="0"/>
              </a:spcAft>
              <a:buNone/>
              <a:defRPr sz="6700">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4" name="Shape 34"/>
        <p:cNvGrpSpPr/>
        <p:nvPr/>
      </p:nvGrpSpPr>
      <p:grpSpPr>
        <a:xfrm>
          <a:off x="0" y="0"/>
          <a:ext cx="0" cy="0"/>
          <a:chOff x="0" y="0"/>
          <a:chExt cx="0" cy="0"/>
        </a:xfrm>
      </p:grpSpPr>
      <p:sp>
        <p:nvSpPr>
          <p:cNvPr id="35" name="Google Shape;35;p6"/>
          <p:cNvSpPr txBox="1"/>
          <p:nvPr>
            <p:ph type="title"/>
          </p:nvPr>
        </p:nvSpPr>
        <p:spPr>
          <a:xfrm>
            <a:off x="2600326" y="28203525"/>
            <a:ext cx="27980641" cy="8717280"/>
          </a:xfrm>
          <a:prstGeom prst="rect">
            <a:avLst/>
          </a:prstGeom>
          <a:noFill/>
          <a:ln>
            <a:noFill/>
          </a:ln>
        </p:spPr>
        <p:txBody>
          <a:bodyPr anchorCtr="0" anchor="t" bIns="219450" lIns="438900" spcFirstLastPara="1" rIns="438900" wrap="square" tIns="219450"/>
          <a:lstStyle>
            <a:lvl1pPr lvl="0" algn="l">
              <a:spcBef>
                <a:spcPts val="0"/>
              </a:spcBef>
              <a:spcAft>
                <a:spcPts val="0"/>
              </a:spcAft>
              <a:buSzPts val="1400"/>
              <a:buNone/>
              <a:defRPr b="1" sz="48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6"/>
          <p:cNvSpPr txBox="1"/>
          <p:nvPr>
            <p:ph idx="1" type="body"/>
          </p:nvPr>
        </p:nvSpPr>
        <p:spPr>
          <a:xfrm>
            <a:off x="2600326" y="18602327"/>
            <a:ext cx="27980641" cy="9601200"/>
          </a:xfrm>
          <a:prstGeom prst="rect">
            <a:avLst/>
          </a:prstGeom>
          <a:noFill/>
          <a:ln>
            <a:noFill/>
          </a:ln>
        </p:spPr>
        <p:txBody>
          <a:bodyPr anchorCtr="0" anchor="b" bIns="219450" lIns="438900" spcFirstLastPara="1" rIns="438900" wrap="square" tIns="219450"/>
          <a:lstStyle>
            <a:lvl1pPr indent="-228600" lvl="0" marL="457200" algn="l">
              <a:spcBef>
                <a:spcPts val="480"/>
              </a:spcBef>
              <a:spcAft>
                <a:spcPts val="0"/>
              </a:spcAft>
              <a:buClr>
                <a:schemeClr val="dk1"/>
              </a:buClr>
              <a:buSzPts val="2400"/>
              <a:buFont typeface="Times"/>
              <a:buNone/>
              <a:defRPr sz="2400"/>
            </a:lvl1pPr>
            <a:lvl2pPr indent="-228600" lvl="1" marL="914400" algn="l">
              <a:spcBef>
                <a:spcPts val="440"/>
              </a:spcBef>
              <a:spcAft>
                <a:spcPts val="0"/>
              </a:spcAft>
              <a:buClr>
                <a:schemeClr val="dk1"/>
              </a:buClr>
              <a:buSzPts val="2200"/>
              <a:buFont typeface="Times"/>
              <a:buNone/>
              <a:defRPr sz="2200"/>
            </a:lvl2pPr>
            <a:lvl3pPr indent="-228600" lvl="2" marL="1371600" algn="l">
              <a:spcBef>
                <a:spcPts val="380"/>
              </a:spcBef>
              <a:spcAft>
                <a:spcPts val="0"/>
              </a:spcAft>
              <a:buClr>
                <a:schemeClr val="dk1"/>
              </a:buClr>
              <a:buSzPts val="1900"/>
              <a:buFont typeface="Times"/>
              <a:buNone/>
              <a:defRPr sz="1900"/>
            </a:lvl3pPr>
            <a:lvl4pPr indent="-228600" lvl="3" marL="1828800" algn="l">
              <a:spcBef>
                <a:spcPts val="340"/>
              </a:spcBef>
              <a:spcAft>
                <a:spcPts val="0"/>
              </a:spcAft>
              <a:buClr>
                <a:schemeClr val="dk1"/>
              </a:buClr>
              <a:buSzPts val="1700"/>
              <a:buFont typeface="Times"/>
              <a:buNone/>
              <a:defRPr sz="1700"/>
            </a:lvl4pPr>
            <a:lvl5pPr indent="-228600" lvl="4" marL="2286000" algn="l">
              <a:spcBef>
                <a:spcPts val="340"/>
              </a:spcBef>
              <a:spcAft>
                <a:spcPts val="0"/>
              </a:spcAft>
              <a:buClr>
                <a:schemeClr val="dk1"/>
              </a:buClr>
              <a:buSzPts val="1700"/>
              <a:buFont typeface="Times"/>
              <a:buNone/>
              <a:defRPr sz="1700"/>
            </a:lvl5pPr>
            <a:lvl6pPr indent="-228600" lvl="5" marL="2743200" algn="l">
              <a:spcBef>
                <a:spcPts val="340"/>
              </a:spcBef>
              <a:spcAft>
                <a:spcPts val="0"/>
              </a:spcAft>
              <a:buClr>
                <a:schemeClr val="dk1"/>
              </a:buClr>
              <a:buSzPts val="1700"/>
              <a:buFont typeface="Times"/>
              <a:buNone/>
              <a:defRPr sz="1700"/>
            </a:lvl6pPr>
            <a:lvl7pPr indent="-228600" lvl="6" marL="3200400" algn="l">
              <a:spcBef>
                <a:spcPts val="340"/>
              </a:spcBef>
              <a:spcAft>
                <a:spcPts val="0"/>
              </a:spcAft>
              <a:buClr>
                <a:schemeClr val="dk1"/>
              </a:buClr>
              <a:buSzPts val="1700"/>
              <a:buFont typeface="Times"/>
              <a:buNone/>
              <a:defRPr sz="1700"/>
            </a:lvl7pPr>
            <a:lvl8pPr indent="-228600" lvl="7" marL="3657600" algn="l">
              <a:spcBef>
                <a:spcPts val="340"/>
              </a:spcBef>
              <a:spcAft>
                <a:spcPts val="0"/>
              </a:spcAft>
              <a:buClr>
                <a:schemeClr val="dk1"/>
              </a:buClr>
              <a:buSzPts val="1700"/>
              <a:buFont typeface="Times"/>
              <a:buNone/>
              <a:defRPr sz="1700"/>
            </a:lvl8pPr>
            <a:lvl9pPr indent="-228600" lvl="8" marL="4114800" algn="l">
              <a:spcBef>
                <a:spcPts val="340"/>
              </a:spcBef>
              <a:spcAft>
                <a:spcPts val="0"/>
              </a:spcAft>
              <a:buClr>
                <a:schemeClr val="dk1"/>
              </a:buClr>
              <a:buSzPts val="1700"/>
              <a:buFont typeface="Times"/>
              <a:buNone/>
              <a:defRPr sz="1700"/>
            </a:lvl9pPr>
          </a:lstStyle>
          <a:p/>
        </p:txBody>
      </p:sp>
      <p:sp>
        <p:nvSpPr>
          <p:cNvPr id="37" name="Google Shape;37;p6"/>
          <p:cNvSpPr txBox="1"/>
          <p:nvPr>
            <p:ph idx="10" type="dt"/>
          </p:nvPr>
        </p:nvSpPr>
        <p:spPr>
          <a:xfrm>
            <a:off x="2468880" y="39989759"/>
            <a:ext cx="6858000" cy="2926080"/>
          </a:xfrm>
          <a:prstGeom prst="rect">
            <a:avLst/>
          </a:prstGeom>
          <a:noFill/>
          <a:ln>
            <a:noFill/>
          </a:ln>
        </p:spPr>
        <p:txBody>
          <a:bodyPr anchorCtr="0" anchor="t" bIns="219450" lIns="438900" spcFirstLastPara="1" rIns="438900" wrap="square" tIns="21945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11247120" y="39989759"/>
            <a:ext cx="10424160" cy="2926080"/>
          </a:xfrm>
          <a:prstGeom prst="rect">
            <a:avLst/>
          </a:prstGeom>
          <a:noFill/>
          <a:ln>
            <a:noFill/>
          </a:ln>
        </p:spPr>
        <p:txBody>
          <a:bodyPr anchorCtr="0" anchor="t" bIns="219450" lIns="438900" spcFirstLastPara="1" rIns="438900" wrap="square" tIns="21945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23591520" y="39989759"/>
            <a:ext cx="6858000" cy="2926080"/>
          </a:xfrm>
          <a:prstGeom prst="rect">
            <a:avLst/>
          </a:prstGeom>
          <a:noFill/>
          <a:ln>
            <a:noFill/>
          </a:ln>
        </p:spPr>
        <p:txBody>
          <a:bodyPr anchorCtr="0" anchor="t" bIns="219450" lIns="438900" spcFirstLastPara="1" rIns="438900" wrap="square" tIns="219450">
            <a:noAutofit/>
          </a:bodyPr>
          <a:lstStyle>
            <a:lvl1pPr indent="0" lvl="0" marL="0" marR="0" algn="r">
              <a:spcBef>
                <a:spcPts val="0"/>
              </a:spcBef>
              <a:spcAft>
                <a:spcPts val="0"/>
              </a:spcAft>
              <a:buNone/>
              <a:defRPr sz="6700">
                <a:solidFill>
                  <a:schemeClr val="dk1"/>
                </a:solidFill>
                <a:latin typeface="Times"/>
                <a:ea typeface="Times"/>
                <a:cs typeface="Times"/>
                <a:sym typeface="Times"/>
              </a:defRPr>
            </a:lvl1pPr>
            <a:lvl2pPr indent="0" lvl="1" marL="0" marR="0" algn="r">
              <a:spcBef>
                <a:spcPts val="0"/>
              </a:spcBef>
              <a:spcAft>
                <a:spcPts val="0"/>
              </a:spcAft>
              <a:buNone/>
              <a:defRPr sz="6700">
                <a:solidFill>
                  <a:schemeClr val="dk1"/>
                </a:solidFill>
                <a:latin typeface="Times"/>
                <a:ea typeface="Times"/>
                <a:cs typeface="Times"/>
                <a:sym typeface="Times"/>
              </a:defRPr>
            </a:lvl2pPr>
            <a:lvl3pPr indent="0" lvl="2" marL="0" marR="0" algn="r">
              <a:spcBef>
                <a:spcPts val="0"/>
              </a:spcBef>
              <a:spcAft>
                <a:spcPts val="0"/>
              </a:spcAft>
              <a:buNone/>
              <a:defRPr sz="6700">
                <a:solidFill>
                  <a:schemeClr val="dk1"/>
                </a:solidFill>
                <a:latin typeface="Times"/>
                <a:ea typeface="Times"/>
                <a:cs typeface="Times"/>
                <a:sym typeface="Times"/>
              </a:defRPr>
            </a:lvl3pPr>
            <a:lvl4pPr indent="0" lvl="3" marL="0" marR="0" algn="r">
              <a:spcBef>
                <a:spcPts val="0"/>
              </a:spcBef>
              <a:spcAft>
                <a:spcPts val="0"/>
              </a:spcAft>
              <a:buNone/>
              <a:defRPr sz="6700">
                <a:solidFill>
                  <a:schemeClr val="dk1"/>
                </a:solidFill>
                <a:latin typeface="Times"/>
                <a:ea typeface="Times"/>
                <a:cs typeface="Times"/>
                <a:sym typeface="Times"/>
              </a:defRPr>
            </a:lvl4pPr>
            <a:lvl5pPr indent="0" lvl="4" marL="0" marR="0" algn="r">
              <a:spcBef>
                <a:spcPts val="0"/>
              </a:spcBef>
              <a:spcAft>
                <a:spcPts val="0"/>
              </a:spcAft>
              <a:buNone/>
              <a:defRPr sz="6700">
                <a:solidFill>
                  <a:schemeClr val="dk1"/>
                </a:solidFill>
                <a:latin typeface="Times"/>
                <a:ea typeface="Times"/>
                <a:cs typeface="Times"/>
                <a:sym typeface="Times"/>
              </a:defRPr>
            </a:lvl5pPr>
            <a:lvl6pPr indent="0" lvl="5" marL="0" marR="0" algn="r">
              <a:spcBef>
                <a:spcPts val="0"/>
              </a:spcBef>
              <a:spcAft>
                <a:spcPts val="0"/>
              </a:spcAft>
              <a:buNone/>
              <a:defRPr sz="6700">
                <a:solidFill>
                  <a:schemeClr val="dk1"/>
                </a:solidFill>
                <a:latin typeface="Times"/>
                <a:ea typeface="Times"/>
                <a:cs typeface="Times"/>
                <a:sym typeface="Times"/>
              </a:defRPr>
            </a:lvl6pPr>
            <a:lvl7pPr indent="0" lvl="6" marL="0" marR="0" algn="r">
              <a:spcBef>
                <a:spcPts val="0"/>
              </a:spcBef>
              <a:spcAft>
                <a:spcPts val="0"/>
              </a:spcAft>
              <a:buNone/>
              <a:defRPr sz="6700">
                <a:solidFill>
                  <a:schemeClr val="dk1"/>
                </a:solidFill>
                <a:latin typeface="Times"/>
                <a:ea typeface="Times"/>
                <a:cs typeface="Times"/>
                <a:sym typeface="Times"/>
              </a:defRPr>
            </a:lvl7pPr>
            <a:lvl8pPr indent="0" lvl="7" marL="0" marR="0" algn="r">
              <a:spcBef>
                <a:spcPts val="0"/>
              </a:spcBef>
              <a:spcAft>
                <a:spcPts val="0"/>
              </a:spcAft>
              <a:buNone/>
              <a:defRPr sz="6700">
                <a:solidFill>
                  <a:schemeClr val="dk1"/>
                </a:solidFill>
                <a:latin typeface="Times"/>
                <a:ea typeface="Times"/>
                <a:cs typeface="Times"/>
                <a:sym typeface="Times"/>
              </a:defRPr>
            </a:lvl8pPr>
            <a:lvl9pPr indent="0" lvl="8" marL="0" marR="0" algn="r">
              <a:spcBef>
                <a:spcPts val="0"/>
              </a:spcBef>
              <a:spcAft>
                <a:spcPts val="0"/>
              </a:spcAft>
              <a:buNone/>
              <a:defRPr sz="6700">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1645920" y="1758316"/>
            <a:ext cx="29626559" cy="7315200"/>
          </a:xfrm>
          <a:prstGeom prst="rect">
            <a:avLst/>
          </a:prstGeom>
          <a:noFill/>
          <a:ln>
            <a:noFill/>
          </a:ln>
        </p:spPr>
        <p:txBody>
          <a:bodyPr anchorCtr="0" anchor="ctr" bIns="219450" lIns="438900" spcFirstLastPara="1" rIns="438900" wrap="square" tIns="21945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7"/>
          <p:cNvSpPr txBox="1"/>
          <p:nvPr>
            <p:ph idx="1" type="body"/>
          </p:nvPr>
        </p:nvSpPr>
        <p:spPr>
          <a:xfrm>
            <a:off x="1645920" y="9824086"/>
            <a:ext cx="14544675" cy="4095750"/>
          </a:xfrm>
          <a:prstGeom prst="rect">
            <a:avLst/>
          </a:prstGeom>
          <a:noFill/>
          <a:ln>
            <a:noFill/>
          </a:ln>
        </p:spPr>
        <p:txBody>
          <a:bodyPr anchorCtr="0" anchor="b" bIns="219450" lIns="438900" spcFirstLastPara="1" rIns="438900" wrap="square" tIns="219450"/>
          <a:lstStyle>
            <a:lvl1pPr indent="-228600" lvl="0" marL="457200" algn="l">
              <a:spcBef>
                <a:spcPts val="580"/>
              </a:spcBef>
              <a:spcAft>
                <a:spcPts val="0"/>
              </a:spcAft>
              <a:buClr>
                <a:schemeClr val="dk1"/>
              </a:buClr>
              <a:buSzPts val="2900"/>
              <a:buFont typeface="Times"/>
              <a:buNone/>
              <a:defRPr b="1" sz="2900"/>
            </a:lvl1pPr>
            <a:lvl2pPr indent="-228600" lvl="1" marL="914400" algn="l">
              <a:spcBef>
                <a:spcPts val="480"/>
              </a:spcBef>
              <a:spcAft>
                <a:spcPts val="0"/>
              </a:spcAft>
              <a:buClr>
                <a:schemeClr val="dk1"/>
              </a:buClr>
              <a:buSzPts val="2400"/>
              <a:buFont typeface="Times"/>
              <a:buNone/>
              <a:defRPr b="1" sz="2400"/>
            </a:lvl2pPr>
            <a:lvl3pPr indent="-228600" lvl="2" marL="1371600" algn="l">
              <a:spcBef>
                <a:spcPts val="440"/>
              </a:spcBef>
              <a:spcAft>
                <a:spcPts val="0"/>
              </a:spcAft>
              <a:buClr>
                <a:schemeClr val="dk1"/>
              </a:buClr>
              <a:buSzPts val="2200"/>
              <a:buFont typeface="Times"/>
              <a:buNone/>
              <a:defRPr b="1" sz="2200"/>
            </a:lvl3pPr>
            <a:lvl4pPr indent="-228600" lvl="3" marL="1828800" algn="l">
              <a:spcBef>
                <a:spcPts val="380"/>
              </a:spcBef>
              <a:spcAft>
                <a:spcPts val="0"/>
              </a:spcAft>
              <a:buClr>
                <a:schemeClr val="dk1"/>
              </a:buClr>
              <a:buSzPts val="1900"/>
              <a:buFont typeface="Times"/>
              <a:buNone/>
              <a:defRPr b="1" sz="1900"/>
            </a:lvl4pPr>
            <a:lvl5pPr indent="-228600" lvl="4" marL="2286000" algn="l">
              <a:spcBef>
                <a:spcPts val="380"/>
              </a:spcBef>
              <a:spcAft>
                <a:spcPts val="0"/>
              </a:spcAft>
              <a:buClr>
                <a:schemeClr val="dk1"/>
              </a:buClr>
              <a:buSzPts val="1900"/>
              <a:buFont typeface="Times"/>
              <a:buNone/>
              <a:defRPr b="1" sz="1900"/>
            </a:lvl5pPr>
            <a:lvl6pPr indent="-228600" lvl="5" marL="2743200" algn="l">
              <a:spcBef>
                <a:spcPts val="380"/>
              </a:spcBef>
              <a:spcAft>
                <a:spcPts val="0"/>
              </a:spcAft>
              <a:buClr>
                <a:schemeClr val="dk1"/>
              </a:buClr>
              <a:buSzPts val="1900"/>
              <a:buFont typeface="Times"/>
              <a:buNone/>
              <a:defRPr b="1" sz="1900"/>
            </a:lvl6pPr>
            <a:lvl7pPr indent="-228600" lvl="6" marL="3200400" algn="l">
              <a:spcBef>
                <a:spcPts val="380"/>
              </a:spcBef>
              <a:spcAft>
                <a:spcPts val="0"/>
              </a:spcAft>
              <a:buClr>
                <a:schemeClr val="dk1"/>
              </a:buClr>
              <a:buSzPts val="1900"/>
              <a:buFont typeface="Times"/>
              <a:buNone/>
              <a:defRPr b="1" sz="1900"/>
            </a:lvl7pPr>
            <a:lvl8pPr indent="-228600" lvl="7" marL="3657600" algn="l">
              <a:spcBef>
                <a:spcPts val="380"/>
              </a:spcBef>
              <a:spcAft>
                <a:spcPts val="0"/>
              </a:spcAft>
              <a:buClr>
                <a:schemeClr val="dk1"/>
              </a:buClr>
              <a:buSzPts val="1900"/>
              <a:buFont typeface="Times"/>
              <a:buNone/>
              <a:defRPr b="1" sz="1900"/>
            </a:lvl8pPr>
            <a:lvl9pPr indent="-228600" lvl="8" marL="4114800" algn="l">
              <a:spcBef>
                <a:spcPts val="380"/>
              </a:spcBef>
              <a:spcAft>
                <a:spcPts val="0"/>
              </a:spcAft>
              <a:buClr>
                <a:schemeClr val="dk1"/>
              </a:buClr>
              <a:buSzPts val="1900"/>
              <a:buFont typeface="Times"/>
              <a:buNone/>
              <a:defRPr b="1" sz="1900"/>
            </a:lvl9pPr>
          </a:lstStyle>
          <a:p/>
        </p:txBody>
      </p:sp>
      <p:sp>
        <p:nvSpPr>
          <p:cNvPr id="43" name="Google Shape;43;p7"/>
          <p:cNvSpPr txBox="1"/>
          <p:nvPr>
            <p:ph idx="2" type="body"/>
          </p:nvPr>
        </p:nvSpPr>
        <p:spPr>
          <a:xfrm>
            <a:off x="1645920" y="13919836"/>
            <a:ext cx="14544675" cy="25286971"/>
          </a:xfrm>
          <a:prstGeom prst="rect">
            <a:avLst/>
          </a:prstGeom>
          <a:noFill/>
          <a:ln>
            <a:noFill/>
          </a:ln>
        </p:spPr>
        <p:txBody>
          <a:bodyPr anchorCtr="0" anchor="t" bIns="219450" lIns="438900" spcFirstLastPara="1" rIns="438900" wrap="square" tIns="219450"/>
          <a:lstStyle>
            <a:lvl1pPr indent="-412750" lvl="0" marL="457200" algn="l">
              <a:spcBef>
                <a:spcPts val="580"/>
              </a:spcBef>
              <a:spcAft>
                <a:spcPts val="0"/>
              </a:spcAft>
              <a:buClr>
                <a:schemeClr val="dk1"/>
              </a:buClr>
              <a:buSzPts val="2900"/>
              <a:buFont typeface="Times"/>
              <a:buChar char="•"/>
              <a:defRPr sz="2900"/>
            </a:lvl1pPr>
            <a:lvl2pPr indent="-381000" lvl="1" marL="914400" algn="l">
              <a:spcBef>
                <a:spcPts val="480"/>
              </a:spcBef>
              <a:spcAft>
                <a:spcPts val="0"/>
              </a:spcAft>
              <a:buClr>
                <a:schemeClr val="dk1"/>
              </a:buClr>
              <a:buSzPts val="2400"/>
              <a:buFont typeface="Times"/>
              <a:buChar char="–"/>
              <a:defRPr sz="2400"/>
            </a:lvl2pPr>
            <a:lvl3pPr indent="-368300" lvl="2" marL="1371600" algn="l">
              <a:spcBef>
                <a:spcPts val="440"/>
              </a:spcBef>
              <a:spcAft>
                <a:spcPts val="0"/>
              </a:spcAft>
              <a:buClr>
                <a:schemeClr val="dk1"/>
              </a:buClr>
              <a:buSzPts val="2200"/>
              <a:buFont typeface="Times"/>
              <a:buChar char="•"/>
              <a:defRPr sz="2200"/>
            </a:lvl3pPr>
            <a:lvl4pPr indent="-349250" lvl="3" marL="1828800" algn="l">
              <a:spcBef>
                <a:spcPts val="380"/>
              </a:spcBef>
              <a:spcAft>
                <a:spcPts val="0"/>
              </a:spcAft>
              <a:buClr>
                <a:schemeClr val="dk1"/>
              </a:buClr>
              <a:buSzPts val="1900"/>
              <a:buFont typeface="Times"/>
              <a:buChar char="–"/>
              <a:defRPr sz="1900"/>
            </a:lvl4pPr>
            <a:lvl5pPr indent="-349250" lvl="4" marL="2286000" algn="l">
              <a:spcBef>
                <a:spcPts val="380"/>
              </a:spcBef>
              <a:spcAft>
                <a:spcPts val="0"/>
              </a:spcAft>
              <a:buClr>
                <a:schemeClr val="dk1"/>
              </a:buClr>
              <a:buSzPts val="1900"/>
              <a:buFont typeface="Times"/>
              <a:buChar char="»"/>
              <a:defRPr sz="1900"/>
            </a:lvl5pPr>
            <a:lvl6pPr indent="-349250" lvl="5" marL="2743200" algn="l">
              <a:spcBef>
                <a:spcPts val="380"/>
              </a:spcBef>
              <a:spcAft>
                <a:spcPts val="0"/>
              </a:spcAft>
              <a:buClr>
                <a:schemeClr val="dk1"/>
              </a:buClr>
              <a:buSzPts val="1900"/>
              <a:buFont typeface="Times"/>
              <a:buChar char="»"/>
              <a:defRPr sz="1900"/>
            </a:lvl6pPr>
            <a:lvl7pPr indent="-349250" lvl="6" marL="3200400" algn="l">
              <a:spcBef>
                <a:spcPts val="380"/>
              </a:spcBef>
              <a:spcAft>
                <a:spcPts val="0"/>
              </a:spcAft>
              <a:buClr>
                <a:schemeClr val="dk1"/>
              </a:buClr>
              <a:buSzPts val="1900"/>
              <a:buFont typeface="Times"/>
              <a:buChar char="»"/>
              <a:defRPr sz="1900"/>
            </a:lvl7pPr>
            <a:lvl8pPr indent="-349250" lvl="7" marL="3657600" algn="l">
              <a:spcBef>
                <a:spcPts val="380"/>
              </a:spcBef>
              <a:spcAft>
                <a:spcPts val="0"/>
              </a:spcAft>
              <a:buClr>
                <a:schemeClr val="dk1"/>
              </a:buClr>
              <a:buSzPts val="1900"/>
              <a:buFont typeface="Times"/>
              <a:buChar char="»"/>
              <a:defRPr sz="1900"/>
            </a:lvl8pPr>
            <a:lvl9pPr indent="-349250" lvl="8" marL="4114800" algn="l">
              <a:spcBef>
                <a:spcPts val="380"/>
              </a:spcBef>
              <a:spcAft>
                <a:spcPts val="0"/>
              </a:spcAft>
              <a:buClr>
                <a:schemeClr val="dk1"/>
              </a:buClr>
              <a:buSzPts val="1900"/>
              <a:buFont typeface="Times"/>
              <a:buChar char="»"/>
              <a:defRPr sz="1900"/>
            </a:lvl9pPr>
          </a:lstStyle>
          <a:p/>
        </p:txBody>
      </p:sp>
      <p:sp>
        <p:nvSpPr>
          <p:cNvPr id="44" name="Google Shape;44;p7"/>
          <p:cNvSpPr txBox="1"/>
          <p:nvPr>
            <p:ph idx="3" type="body"/>
          </p:nvPr>
        </p:nvSpPr>
        <p:spPr>
          <a:xfrm>
            <a:off x="16722091" y="9824086"/>
            <a:ext cx="14550390" cy="4095750"/>
          </a:xfrm>
          <a:prstGeom prst="rect">
            <a:avLst/>
          </a:prstGeom>
          <a:noFill/>
          <a:ln>
            <a:noFill/>
          </a:ln>
        </p:spPr>
        <p:txBody>
          <a:bodyPr anchorCtr="0" anchor="b" bIns="219450" lIns="438900" spcFirstLastPara="1" rIns="438900" wrap="square" tIns="219450"/>
          <a:lstStyle>
            <a:lvl1pPr indent="-228600" lvl="0" marL="457200" algn="l">
              <a:spcBef>
                <a:spcPts val="580"/>
              </a:spcBef>
              <a:spcAft>
                <a:spcPts val="0"/>
              </a:spcAft>
              <a:buClr>
                <a:schemeClr val="dk1"/>
              </a:buClr>
              <a:buSzPts val="2900"/>
              <a:buFont typeface="Times"/>
              <a:buNone/>
              <a:defRPr b="1" sz="2900"/>
            </a:lvl1pPr>
            <a:lvl2pPr indent="-228600" lvl="1" marL="914400" algn="l">
              <a:spcBef>
                <a:spcPts val="480"/>
              </a:spcBef>
              <a:spcAft>
                <a:spcPts val="0"/>
              </a:spcAft>
              <a:buClr>
                <a:schemeClr val="dk1"/>
              </a:buClr>
              <a:buSzPts val="2400"/>
              <a:buFont typeface="Times"/>
              <a:buNone/>
              <a:defRPr b="1" sz="2400"/>
            </a:lvl2pPr>
            <a:lvl3pPr indent="-228600" lvl="2" marL="1371600" algn="l">
              <a:spcBef>
                <a:spcPts val="440"/>
              </a:spcBef>
              <a:spcAft>
                <a:spcPts val="0"/>
              </a:spcAft>
              <a:buClr>
                <a:schemeClr val="dk1"/>
              </a:buClr>
              <a:buSzPts val="2200"/>
              <a:buFont typeface="Times"/>
              <a:buNone/>
              <a:defRPr b="1" sz="2200"/>
            </a:lvl3pPr>
            <a:lvl4pPr indent="-228600" lvl="3" marL="1828800" algn="l">
              <a:spcBef>
                <a:spcPts val="380"/>
              </a:spcBef>
              <a:spcAft>
                <a:spcPts val="0"/>
              </a:spcAft>
              <a:buClr>
                <a:schemeClr val="dk1"/>
              </a:buClr>
              <a:buSzPts val="1900"/>
              <a:buFont typeface="Times"/>
              <a:buNone/>
              <a:defRPr b="1" sz="1900"/>
            </a:lvl4pPr>
            <a:lvl5pPr indent="-228600" lvl="4" marL="2286000" algn="l">
              <a:spcBef>
                <a:spcPts val="380"/>
              </a:spcBef>
              <a:spcAft>
                <a:spcPts val="0"/>
              </a:spcAft>
              <a:buClr>
                <a:schemeClr val="dk1"/>
              </a:buClr>
              <a:buSzPts val="1900"/>
              <a:buFont typeface="Times"/>
              <a:buNone/>
              <a:defRPr b="1" sz="1900"/>
            </a:lvl5pPr>
            <a:lvl6pPr indent="-228600" lvl="5" marL="2743200" algn="l">
              <a:spcBef>
                <a:spcPts val="380"/>
              </a:spcBef>
              <a:spcAft>
                <a:spcPts val="0"/>
              </a:spcAft>
              <a:buClr>
                <a:schemeClr val="dk1"/>
              </a:buClr>
              <a:buSzPts val="1900"/>
              <a:buFont typeface="Times"/>
              <a:buNone/>
              <a:defRPr b="1" sz="1900"/>
            </a:lvl6pPr>
            <a:lvl7pPr indent="-228600" lvl="6" marL="3200400" algn="l">
              <a:spcBef>
                <a:spcPts val="380"/>
              </a:spcBef>
              <a:spcAft>
                <a:spcPts val="0"/>
              </a:spcAft>
              <a:buClr>
                <a:schemeClr val="dk1"/>
              </a:buClr>
              <a:buSzPts val="1900"/>
              <a:buFont typeface="Times"/>
              <a:buNone/>
              <a:defRPr b="1" sz="1900"/>
            </a:lvl7pPr>
            <a:lvl8pPr indent="-228600" lvl="7" marL="3657600" algn="l">
              <a:spcBef>
                <a:spcPts val="380"/>
              </a:spcBef>
              <a:spcAft>
                <a:spcPts val="0"/>
              </a:spcAft>
              <a:buClr>
                <a:schemeClr val="dk1"/>
              </a:buClr>
              <a:buSzPts val="1900"/>
              <a:buFont typeface="Times"/>
              <a:buNone/>
              <a:defRPr b="1" sz="1900"/>
            </a:lvl8pPr>
            <a:lvl9pPr indent="-228600" lvl="8" marL="4114800" algn="l">
              <a:spcBef>
                <a:spcPts val="380"/>
              </a:spcBef>
              <a:spcAft>
                <a:spcPts val="0"/>
              </a:spcAft>
              <a:buClr>
                <a:schemeClr val="dk1"/>
              </a:buClr>
              <a:buSzPts val="1900"/>
              <a:buFont typeface="Times"/>
              <a:buNone/>
              <a:defRPr b="1" sz="1900"/>
            </a:lvl9pPr>
          </a:lstStyle>
          <a:p/>
        </p:txBody>
      </p:sp>
      <p:sp>
        <p:nvSpPr>
          <p:cNvPr id="45" name="Google Shape;45;p7"/>
          <p:cNvSpPr txBox="1"/>
          <p:nvPr>
            <p:ph idx="4" type="body"/>
          </p:nvPr>
        </p:nvSpPr>
        <p:spPr>
          <a:xfrm>
            <a:off x="16722091" y="13919836"/>
            <a:ext cx="14550390" cy="25286971"/>
          </a:xfrm>
          <a:prstGeom prst="rect">
            <a:avLst/>
          </a:prstGeom>
          <a:noFill/>
          <a:ln>
            <a:noFill/>
          </a:ln>
        </p:spPr>
        <p:txBody>
          <a:bodyPr anchorCtr="0" anchor="t" bIns="219450" lIns="438900" spcFirstLastPara="1" rIns="438900" wrap="square" tIns="219450"/>
          <a:lstStyle>
            <a:lvl1pPr indent="-412750" lvl="0" marL="457200" algn="l">
              <a:spcBef>
                <a:spcPts val="580"/>
              </a:spcBef>
              <a:spcAft>
                <a:spcPts val="0"/>
              </a:spcAft>
              <a:buClr>
                <a:schemeClr val="dk1"/>
              </a:buClr>
              <a:buSzPts val="2900"/>
              <a:buFont typeface="Times"/>
              <a:buChar char="•"/>
              <a:defRPr sz="2900"/>
            </a:lvl1pPr>
            <a:lvl2pPr indent="-381000" lvl="1" marL="914400" algn="l">
              <a:spcBef>
                <a:spcPts val="480"/>
              </a:spcBef>
              <a:spcAft>
                <a:spcPts val="0"/>
              </a:spcAft>
              <a:buClr>
                <a:schemeClr val="dk1"/>
              </a:buClr>
              <a:buSzPts val="2400"/>
              <a:buFont typeface="Times"/>
              <a:buChar char="–"/>
              <a:defRPr sz="2400"/>
            </a:lvl2pPr>
            <a:lvl3pPr indent="-368300" lvl="2" marL="1371600" algn="l">
              <a:spcBef>
                <a:spcPts val="440"/>
              </a:spcBef>
              <a:spcAft>
                <a:spcPts val="0"/>
              </a:spcAft>
              <a:buClr>
                <a:schemeClr val="dk1"/>
              </a:buClr>
              <a:buSzPts val="2200"/>
              <a:buFont typeface="Times"/>
              <a:buChar char="•"/>
              <a:defRPr sz="2200"/>
            </a:lvl3pPr>
            <a:lvl4pPr indent="-349250" lvl="3" marL="1828800" algn="l">
              <a:spcBef>
                <a:spcPts val="380"/>
              </a:spcBef>
              <a:spcAft>
                <a:spcPts val="0"/>
              </a:spcAft>
              <a:buClr>
                <a:schemeClr val="dk1"/>
              </a:buClr>
              <a:buSzPts val="1900"/>
              <a:buFont typeface="Times"/>
              <a:buChar char="–"/>
              <a:defRPr sz="1900"/>
            </a:lvl4pPr>
            <a:lvl5pPr indent="-349250" lvl="4" marL="2286000" algn="l">
              <a:spcBef>
                <a:spcPts val="380"/>
              </a:spcBef>
              <a:spcAft>
                <a:spcPts val="0"/>
              </a:spcAft>
              <a:buClr>
                <a:schemeClr val="dk1"/>
              </a:buClr>
              <a:buSzPts val="1900"/>
              <a:buFont typeface="Times"/>
              <a:buChar char="»"/>
              <a:defRPr sz="1900"/>
            </a:lvl5pPr>
            <a:lvl6pPr indent="-349250" lvl="5" marL="2743200" algn="l">
              <a:spcBef>
                <a:spcPts val="380"/>
              </a:spcBef>
              <a:spcAft>
                <a:spcPts val="0"/>
              </a:spcAft>
              <a:buClr>
                <a:schemeClr val="dk1"/>
              </a:buClr>
              <a:buSzPts val="1900"/>
              <a:buFont typeface="Times"/>
              <a:buChar char="»"/>
              <a:defRPr sz="1900"/>
            </a:lvl6pPr>
            <a:lvl7pPr indent="-349250" lvl="6" marL="3200400" algn="l">
              <a:spcBef>
                <a:spcPts val="380"/>
              </a:spcBef>
              <a:spcAft>
                <a:spcPts val="0"/>
              </a:spcAft>
              <a:buClr>
                <a:schemeClr val="dk1"/>
              </a:buClr>
              <a:buSzPts val="1900"/>
              <a:buFont typeface="Times"/>
              <a:buChar char="»"/>
              <a:defRPr sz="1900"/>
            </a:lvl7pPr>
            <a:lvl8pPr indent="-349250" lvl="7" marL="3657600" algn="l">
              <a:spcBef>
                <a:spcPts val="380"/>
              </a:spcBef>
              <a:spcAft>
                <a:spcPts val="0"/>
              </a:spcAft>
              <a:buClr>
                <a:schemeClr val="dk1"/>
              </a:buClr>
              <a:buSzPts val="1900"/>
              <a:buFont typeface="Times"/>
              <a:buChar char="»"/>
              <a:defRPr sz="1900"/>
            </a:lvl8pPr>
            <a:lvl9pPr indent="-349250" lvl="8" marL="4114800" algn="l">
              <a:spcBef>
                <a:spcPts val="380"/>
              </a:spcBef>
              <a:spcAft>
                <a:spcPts val="0"/>
              </a:spcAft>
              <a:buClr>
                <a:schemeClr val="dk1"/>
              </a:buClr>
              <a:buSzPts val="1900"/>
              <a:buFont typeface="Times"/>
              <a:buChar char="»"/>
              <a:defRPr sz="1900"/>
            </a:lvl9pPr>
          </a:lstStyle>
          <a:p/>
        </p:txBody>
      </p:sp>
      <p:sp>
        <p:nvSpPr>
          <p:cNvPr id="46" name="Google Shape;46;p7"/>
          <p:cNvSpPr txBox="1"/>
          <p:nvPr>
            <p:ph idx="10" type="dt"/>
          </p:nvPr>
        </p:nvSpPr>
        <p:spPr>
          <a:xfrm>
            <a:off x="2468880" y="39989759"/>
            <a:ext cx="6858000" cy="2926080"/>
          </a:xfrm>
          <a:prstGeom prst="rect">
            <a:avLst/>
          </a:prstGeom>
          <a:noFill/>
          <a:ln>
            <a:noFill/>
          </a:ln>
        </p:spPr>
        <p:txBody>
          <a:bodyPr anchorCtr="0" anchor="t" bIns="219450" lIns="438900" spcFirstLastPara="1" rIns="438900" wrap="square" tIns="21945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11247120" y="39989759"/>
            <a:ext cx="10424160" cy="2926080"/>
          </a:xfrm>
          <a:prstGeom prst="rect">
            <a:avLst/>
          </a:prstGeom>
          <a:noFill/>
          <a:ln>
            <a:noFill/>
          </a:ln>
        </p:spPr>
        <p:txBody>
          <a:bodyPr anchorCtr="0" anchor="t" bIns="219450" lIns="438900" spcFirstLastPara="1" rIns="438900" wrap="square" tIns="21945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23591520" y="39989759"/>
            <a:ext cx="6858000" cy="2926080"/>
          </a:xfrm>
          <a:prstGeom prst="rect">
            <a:avLst/>
          </a:prstGeom>
          <a:noFill/>
          <a:ln>
            <a:noFill/>
          </a:ln>
        </p:spPr>
        <p:txBody>
          <a:bodyPr anchorCtr="0" anchor="t" bIns="219450" lIns="438900" spcFirstLastPara="1" rIns="438900" wrap="square" tIns="219450">
            <a:noAutofit/>
          </a:bodyPr>
          <a:lstStyle>
            <a:lvl1pPr indent="0" lvl="0" marL="0" marR="0" algn="r">
              <a:spcBef>
                <a:spcPts val="0"/>
              </a:spcBef>
              <a:spcAft>
                <a:spcPts val="0"/>
              </a:spcAft>
              <a:buNone/>
              <a:defRPr sz="6700">
                <a:solidFill>
                  <a:schemeClr val="dk1"/>
                </a:solidFill>
                <a:latin typeface="Times"/>
                <a:ea typeface="Times"/>
                <a:cs typeface="Times"/>
                <a:sym typeface="Times"/>
              </a:defRPr>
            </a:lvl1pPr>
            <a:lvl2pPr indent="0" lvl="1" marL="0" marR="0" algn="r">
              <a:spcBef>
                <a:spcPts val="0"/>
              </a:spcBef>
              <a:spcAft>
                <a:spcPts val="0"/>
              </a:spcAft>
              <a:buNone/>
              <a:defRPr sz="6700">
                <a:solidFill>
                  <a:schemeClr val="dk1"/>
                </a:solidFill>
                <a:latin typeface="Times"/>
                <a:ea typeface="Times"/>
                <a:cs typeface="Times"/>
                <a:sym typeface="Times"/>
              </a:defRPr>
            </a:lvl2pPr>
            <a:lvl3pPr indent="0" lvl="2" marL="0" marR="0" algn="r">
              <a:spcBef>
                <a:spcPts val="0"/>
              </a:spcBef>
              <a:spcAft>
                <a:spcPts val="0"/>
              </a:spcAft>
              <a:buNone/>
              <a:defRPr sz="6700">
                <a:solidFill>
                  <a:schemeClr val="dk1"/>
                </a:solidFill>
                <a:latin typeface="Times"/>
                <a:ea typeface="Times"/>
                <a:cs typeface="Times"/>
                <a:sym typeface="Times"/>
              </a:defRPr>
            </a:lvl3pPr>
            <a:lvl4pPr indent="0" lvl="3" marL="0" marR="0" algn="r">
              <a:spcBef>
                <a:spcPts val="0"/>
              </a:spcBef>
              <a:spcAft>
                <a:spcPts val="0"/>
              </a:spcAft>
              <a:buNone/>
              <a:defRPr sz="6700">
                <a:solidFill>
                  <a:schemeClr val="dk1"/>
                </a:solidFill>
                <a:latin typeface="Times"/>
                <a:ea typeface="Times"/>
                <a:cs typeface="Times"/>
                <a:sym typeface="Times"/>
              </a:defRPr>
            </a:lvl4pPr>
            <a:lvl5pPr indent="0" lvl="4" marL="0" marR="0" algn="r">
              <a:spcBef>
                <a:spcPts val="0"/>
              </a:spcBef>
              <a:spcAft>
                <a:spcPts val="0"/>
              </a:spcAft>
              <a:buNone/>
              <a:defRPr sz="6700">
                <a:solidFill>
                  <a:schemeClr val="dk1"/>
                </a:solidFill>
                <a:latin typeface="Times"/>
                <a:ea typeface="Times"/>
                <a:cs typeface="Times"/>
                <a:sym typeface="Times"/>
              </a:defRPr>
            </a:lvl5pPr>
            <a:lvl6pPr indent="0" lvl="5" marL="0" marR="0" algn="r">
              <a:spcBef>
                <a:spcPts val="0"/>
              </a:spcBef>
              <a:spcAft>
                <a:spcPts val="0"/>
              </a:spcAft>
              <a:buNone/>
              <a:defRPr sz="6700">
                <a:solidFill>
                  <a:schemeClr val="dk1"/>
                </a:solidFill>
                <a:latin typeface="Times"/>
                <a:ea typeface="Times"/>
                <a:cs typeface="Times"/>
                <a:sym typeface="Times"/>
              </a:defRPr>
            </a:lvl6pPr>
            <a:lvl7pPr indent="0" lvl="6" marL="0" marR="0" algn="r">
              <a:spcBef>
                <a:spcPts val="0"/>
              </a:spcBef>
              <a:spcAft>
                <a:spcPts val="0"/>
              </a:spcAft>
              <a:buNone/>
              <a:defRPr sz="6700">
                <a:solidFill>
                  <a:schemeClr val="dk1"/>
                </a:solidFill>
                <a:latin typeface="Times"/>
                <a:ea typeface="Times"/>
                <a:cs typeface="Times"/>
                <a:sym typeface="Times"/>
              </a:defRPr>
            </a:lvl7pPr>
            <a:lvl8pPr indent="0" lvl="7" marL="0" marR="0" algn="r">
              <a:spcBef>
                <a:spcPts val="0"/>
              </a:spcBef>
              <a:spcAft>
                <a:spcPts val="0"/>
              </a:spcAft>
              <a:buNone/>
              <a:defRPr sz="6700">
                <a:solidFill>
                  <a:schemeClr val="dk1"/>
                </a:solidFill>
                <a:latin typeface="Times"/>
                <a:ea typeface="Times"/>
                <a:cs typeface="Times"/>
                <a:sym typeface="Times"/>
              </a:defRPr>
            </a:lvl8pPr>
            <a:lvl9pPr indent="0" lvl="8" marL="0" marR="0" algn="r">
              <a:spcBef>
                <a:spcPts val="0"/>
              </a:spcBef>
              <a:spcAft>
                <a:spcPts val="0"/>
              </a:spcAft>
              <a:buNone/>
              <a:defRPr sz="6700">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2468880" y="3901440"/>
            <a:ext cx="27980641" cy="7315200"/>
          </a:xfrm>
          <a:prstGeom prst="rect">
            <a:avLst/>
          </a:prstGeom>
          <a:noFill/>
          <a:ln>
            <a:noFill/>
          </a:ln>
        </p:spPr>
        <p:txBody>
          <a:bodyPr anchorCtr="0" anchor="ctr" bIns="219450" lIns="438900" spcFirstLastPara="1" rIns="438900" wrap="square" tIns="21945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8"/>
          <p:cNvSpPr txBox="1"/>
          <p:nvPr>
            <p:ph idx="10" type="dt"/>
          </p:nvPr>
        </p:nvSpPr>
        <p:spPr>
          <a:xfrm>
            <a:off x="2468880" y="39989759"/>
            <a:ext cx="6858000" cy="2926080"/>
          </a:xfrm>
          <a:prstGeom prst="rect">
            <a:avLst/>
          </a:prstGeom>
          <a:noFill/>
          <a:ln>
            <a:noFill/>
          </a:ln>
        </p:spPr>
        <p:txBody>
          <a:bodyPr anchorCtr="0" anchor="t" bIns="219450" lIns="438900" spcFirstLastPara="1" rIns="438900" wrap="square" tIns="21945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1247120" y="39989759"/>
            <a:ext cx="10424160" cy="2926080"/>
          </a:xfrm>
          <a:prstGeom prst="rect">
            <a:avLst/>
          </a:prstGeom>
          <a:noFill/>
          <a:ln>
            <a:noFill/>
          </a:ln>
        </p:spPr>
        <p:txBody>
          <a:bodyPr anchorCtr="0" anchor="t" bIns="219450" lIns="438900" spcFirstLastPara="1" rIns="438900" wrap="square" tIns="21945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23591520" y="39989759"/>
            <a:ext cx="6858000" cy="2926080"/>
          </a:xfrm>
          <a:prstGeom prst="rect">
            <a:avLst/>
          </a:prstGeom>
          <a:noFill/>
          <a:ln>
            <a:noFill/>
          </a:ln>
        </p:spPr>
        <p:txBody>
          <a:bodyPr anchorCtr="0" anchor="t" bIns="219450" lIns="438900" spcFirstLastPara="1" rIns="438900" wrap="square" tIns="219450">
            <a:noAutofit/>
          </a:bodyPr>
          <a:lstStyle>
            <a:lvl1pPr indent="0" lvl="0" marL="0" marR="0" algn="r">
              <a:spcBef>
                <a:spcPts val="0"/>
              </a:spcBef>
              <a:spcAft>
                <a:spcPts val="0"/>
              </a:spcAft>
              <a:buNone/>
              <a:defRPr sz="6700">
                <a:solidFill>
                  <a:schemeClr val="dk1"/>
                </a:solidFill>
                <a:latin typeface="Times"/>
                <a:ea typeface="Times"/>
                <a:cs typeface="Times"/>
                <a:sym typeface="Times"/>
              </a:defRPr>
            </a:lvl1pPr>
            <a:lvl2pPr indent="0" lvl="1" marL="0" marR="0" algn="r">
              <a:spcBef>
                <a:spcPts val="0"/>
              </a:spcBef>
              <a:spcAft>
                <a:spcPts val="0"/>
              </a:spcAft>
              <a:buNone/>
              <a:defRPr sz="6700">
                <a:solidFill>
                  <a:schemeClr val="dk1"/>
                </a:solidFill>
                <a:latin typeface="Times"/>
                <a:ea typeface="Times"/>
                <a:cs typeface="Times"/>
                <a:sym typeface="Times"/>
              </a:defRPr>
            </a:lvl2pPr>
            <a:lvl3pPr indent="0" lvl="2" marL="0" marR="0" algn="r">
              <a:spcBef>
                <a:spcPts val="0"/>
              </a:spcBef>
              <a:spcAft>
                <a:spcPts val="0"/>
              </a:spcAft>
              <a:buNone/>
              <a:defRPr sz="6700">
                <a:solidFill>
                  <a:schemeClr val="dk1"/>
                </a:solidFill>
                <a:latin typeface="Times"/>
                <a:ea typeface="Times"/>
                <a:cs typeface="Times"/>
                <a:sym typeface="Times"/>
              </a:defRPr>
            </a:lvl3pPr>
            <a:lvl4pPr indent="0" lvl="3" marL="0" marR="0" algn="r">
              <a:spcBef>
                <a:spcPts val="0"/>
              </a:spcBef>
              <a:spcAft>
                <a:spcPts val="0"/>
              </a:spcAft>
              <a:buNone/>
              <a:defRPr sz="6700">
                <a:solidFill>
                  <a:schemeClr val="dk1"/>
                </a:solidFill>
                <a:latin typeface="Times"/>
                <a:ea typeface="Times"/>
                <a:cs typeface="Times"/>
                <a:sym typeface="Times"/>
              </a:defRPr>
            </a:lvl4pPr>
            <a:lvl5pPr indent="0" lvl="4" marL="0" marR="0" algn="r">
              <a:spcBef>
                <a:spcPts val="0"/>
              </a:spcBef>
              <a:spcAft>
                <a:spcPts val="0"/>
              </a:spcAft>
              <a:buNone/>
              <a:defRPr sz="6700">
                <a:solidFill>
                  <a:schemeClr val="dk1"/>
                </a:solidFill>
                <a:latin typeface="Times"/>
                <a:ea typeface="Times"/>
                <a:cs typeface="Times"/>
                <a:sym typeface="Times"/>
              </a:defRPr>
            </a:lvl5pPr>
            <a:lvl6pPr indent="0" lvl="5" marL="0" marR="0" algn="r">
              <a:spcBef>
                <a:spcPts val="0"/>
              </a:spcBef>
              <a:spcAft>
                <a:spcPts val="0"/>
              </a:spcAft>
              <a:buNone/>
              <a:defRPr sz="6700">
                <a:solidFill>
                  <a:schemeClr val="dk1"/>
                </a:solidFill>
                <a:latin typeface="Times"/>
                <a:ea typeface="Times"/>
                <a:cs typeface="Times"/>
                <a:sym typeface="Times"/>
              </a:defRPr>
            </a:lvl6pPr>
            <a:lvl7pPr indent="0" lvl="6" marL="0" marR="0" algn="r">
              <a:spcBef>
                <a:spcPts val="0"/>
              </a:spcBef>
              <a:spcAft>
                <a:spcPts val="0"/>
              </a:spcAft>
              <a:buNone/>
              <a:defRPr sz="6700">
                <a:solidFill>
                  <a:schemeClr val="dk1"/>
                </a:solidFill>
                <a:latin typeface="Times"/>
                <a:ea typeface="Times"/>
                <a:cs typeface="Times"/>
                <a:sym typeface="Times"/>
              </a:defRPr>
            </a:lvl7pPr>
            <a:lvl8pPr indent="0" lvl="7" marL="0" marR="0" algn="r">
              <a:spcBef>
                <a:spcPts val="0"/>
              </a:spcBef>
              <a:spcAft>
                <a:spcPts val="0"/>
              </a:spcAft>
              <a:buNone/>
              <a:defRPr sz="6700">
                <a:solidFill>
                  <a:schemeClr val="dk1"/>
                </a:solidFill>
                <a:latin typeface="Times"/>
                <a:ea typeface="Times"/>
                <a:cs typeface="Times"/>
                <a:sym typeface="Times"/>
              </a:defRPr>
            </a:lvl8pPr>
            <a:lvl9pPr indent="0" lvl="8" marL="0" marR="0" algn="r">
              <a:spcBef>
                <a:spcPts val="0"/>
              </a:spcBef>
              <a:spcAft>
                <a:spcPts val="0"/>
              </a:spcAft>
              <a:buNone/>
              <a:defRPr sz="6700">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2468880" y="39989759"/>
            <a:ext cx="6858000" cy="2926080"/>
          </a:xfrm>
          <a:prstGeom prst="rect">
            <a:avLst/>
          </a:prstGeom>
          <a:noFill/>
          <a:ln>
            <a:noFill/>
          </a:ln>
        </p:spPr>
        <p:txBody>
          <a:bodyPr anchorCtr="0" anchor="t" bIns="219450" lIns="438900" spcFirstLastPara="1" rIns="438900" wrap="square" tIns="21945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1" type="ftr"/>
          </p:nvPr>
        </p:nvSpPr>
        <p:spPr>
          <a:xfrm>
            <a:off x="11247120" y="39989759"/>
            <a:ext cx="10424160" cy="2926080"/>
          </a:xfrm>
          <a:prstGeom prst="rect">
            <a:avLst/>
          </a:prstGeom>
          <a:noFill/>
          <a:ln>
            <a:noFill/>
          </a:ln>
        </p:spPr>
        <p:txBody>
          <a:bodyPr anchorCtr="0" anchor="t" bIns="219450" lIns="438900" spcFirstLastPara="1" rIns="438900" wrap="square" tIns="21945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23591520" y="39989759"/>
            <a:ext cx="6858000" cy="2926080"/>
          </a:xfrm>
          <a:prstGeom prst="rect">
            <a:avLst/>
          </a:prstGeom>
          <a:noFill/>
          <a:ln>
            <a:noFill/>
          </a:ln>
        </p:spPr>
        <p:txBody>
          <a:bodyPr anchorCtr="0" anchor="t" bIns="219450" lIns="438900" spcFirstLastPara="1" rIns="438900" wrap="square" tIns="219450">
            <a:noAutofit/>
          </a:bodyPr>
          <a:lstStyle>
            <a:lvl1pPr indent="0" lvl="0" marL="0" marR="0" algn="r">
              <a:spcBef>
                <a:spcPts val="0"/>
              </a:spcBef>
              <a:spcAft>
                <a:spcPts val="0"/>
              </a:spcAft>
              <a:buNone/>
              <a:defRPr sz="6700">
                <a:solidFill>
                  <a:schemeClr val="dk1"/>
                </a:solidFill>
                <a:latin typeface="Times"/>
                <a:ea typeface="Times"/>
                <a:cs typeface="Times"/>
                <a:sym typeface="Times"/>
              </a:defRPr>
            </a:lvl1pPr>
            <a:lvl2pPr indent="0" lvl="1" marL="0" marR="0" algn="r">
              <a:spcBef>
                <a:spcPts val="0"/>
              </a:spcBef>
              <a:spcAft>
                <a:spcPts val="0"/>
              </a:spcAft>
              <a:buNone/>
              <a:defRPr sz="6700">
                <a:solidFill>
                  <a:schemeClr val="dk1"/>
                </a:solidFill>
                <a:latin typeface="Times"/>
                <a:ea typeface="Times"/>
                <a:cs typeface="Times"/>
                <a:sym typeface="Times"/>
              </a:defRPr>
            </a:lvl2pPr>
            <a:lvl3pPr indent="0" lvl="2" marL="0" marR="0" algn="r">
              <a:spcBef>
                <a:spcPts val="0"/>
              </a:spcBef>
              <a:spcAft>
                <a:spcPts val="0"/>
              </a:spcAft>
              <a:buNone/>
              <a:defRPr sz="6700">
                <a:solidFill>
                  <a:schemeClr val="dk1"/>
                </a:solidFill>
                <a:latin typeface="Times"/>
                <a:ea typeface="Times"/>
                <a:cs typeface="Times"/>
                <a:sym typeface="Times"/>
              </a:defRPr>
            </a:lvl3pPr>
            <a:lvl4pPr indent="0" lvl="3" marL="0" marR="0" algn="r">
              <a:spcBef>
                <a:spcPts val="0"/>
              </a:spcBef>
              <a:spcAft>
                <a:spcPts val="0"/>
              </a:spcAft>
              <a:buNone/>
              <a:defRPr sz="6700">
                <a:solidFill>
                  <a:schemeClr val="dk1"/>
                </a:solidFill>
                <a:latin typeface="Times"/>
                <a:ea typeface="Times"/>
                <a:cs typeface="Times"/>
                <a:sym typeface="Times"/>
              </a:defRPr>
            </a:lvl4pPr>
            <a:lvl5pPr indent="0" lvl="4" marL="0" marR="0" algn="r">
              <a:spcBef>
                <a:spcPts val="0"/>
              </a:spcBef>
              <a:spcAft>
                <a:spcPts val="0"/>
              </a:spcAft>
              <a:buNone/>
              <a:defRPr sz="6700">
                <a:solidFill>
                  <a:schemeClr val="dk1"/>
                </a:solidFill>
                <a:latin typeface="Times"/>
                <a:ea typeface="Times"/>
                <a:cs typeface="Times"/>
                <a:sym typeface="Times"/>
              </a:defRPr>
            </a:lvl5pPr>
            <a:lvl6pPr indent="0" lvl="5" marL="0" marR="0" algn="r">
              <a:spcBef>
                <a:spcPts val="0"/>
              </a:spcBef>
              <a:spcAft>
                <a:spcPts val="0"/>
              </a:spcAft>
              <a:buNone/>
              <a:defRPr sz="6700">
                <a:solidFill>
                  <a:schemeClr val="dk1"/>
                </a:solidFill>
                <a:latin typeface="Times"/>
                <a:ea typeface="Times"/>
                <a:cs typeface="Times"/>
                <a:sym typeface="Times"/>
              </a:defRPr>
            </a:lvl6pPr>
            <a:lvl7pPr indent="0" lvl="6" marL="0" marR="0" algn="r">
              <a:spcBef>
                <a:spcPts val="0"/>
              </a:spcBef>
              <a:spcAft>
                <a:spcPts val="0"/>
              </a:spcAft>
              <a:buNone/>
              <a:defRPr sz="6700">
                <a:solidFill>
                  <a:schemeClr val="dk1"/>
                </a:solidFill>
                <a:latin typeface="Times"/>
                <a:ea typeface="Times"/>
                <a:cs typeface="Times"/>
                <a:sym typeface="Times"/>
              </a:defRPr>
            </a:lvl7pPr>
            <a:lvl8pPr indent="0" lvl="7" marL="0" marR="0" algn="r">
              <a:spcBef>
                <a:spcPts val="0"/>
              </a:spcBef>
              <a:spcAft>
                <a:spcPts val="0"/>
              </a:spcAft>
              <a:buNone/>
              <a:defRPr sz="6700">
                <a:solidFill>
                  <a:schemeClr val="dk1"/>
                </a:solidFill>
                <a:latin typeface="Times"/>
                <a:ea typeface="Times"/>
                <a:cs typeface="Times"/>
                <a:sym typeface="Times"/>
              </a:defRPr>
            </a:lvl8pPr>
            <a:lvl9pPr indent="0" lvl="8" marL="0" marR="0" algn="r">
              <a:spcBef>
                <a:spcPts val="0"/>
              </a:spcBef>
              <a:spcAft>
                <a:spcPts val="0"/>
              </a:spcAft>
              <a:buNone/>
              <a:defRPr sz="6700">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1645920" y="1746886"/>
            <a:ext cx="10829926" cy="7437120"/>
          </a:xfrm>
          <a:prstGeom prst="rect">
            <a:avLst/>
          </a:prstGeom>
          <a:noFill/>
          <a:ln>
            <a:noFill/>
          </a:ln>
        </p:spPr>
        <p:txBody>
          <a:bodyPr anchorCtr="0" anchor="b" bIns="219450" lIns="438900" spcFirstLastPara="1" rIns="438900" wrap="square" tIns="219450"/>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0"/>
          <p:cNvSpPr txBox="1"/>
          <p:nvPr>
            <p:ph idx="1" type="body"/>
          </p:nvPr>
        </p:nvSpPr>
        <p:spPr>
          <a:xfrm>
            <a:off x="12870180" y="1746886"/>
            <a:ext cx="18402300" cy="37459920"/>
          </a:xfrm>
          <a:prstGeom prst="rect">
            <a:avLst/>
          </a:prstGeom>
          <a:noFill/>
          <a:ln>
            <a:noFill/>
          </a:ln>
        </p:spPr>
        <p:txBody>
          <a:bodyPr anchorCtr="0" anchor="t" bIns="219450" lIns="438900" spcFirstLastPara="1" rIns="438900" wrap="square" tIns="219450"/>
          <a:lstStyle>
            <a:lvl1pPr indent="-469900" lvl="0" marL="457200" algn="l">
              <a:spcBef>
                <a:spcPts val="760"/>
              </a:spcBef>
              <a:spcAft>
                <a:spcPts val="0"/>
              </a:spcAft>
              <a:buClr>
                <a:schemeClr val="dk1"/>
              </a:buClr>
              <a:buSzPts val="3800"/>
              <a:buFont typeface="Times"/>
              <a:buChar char="•"/>
              <a:defRPr sz="3800"/>
            </a:lvl1pPr>
            <a:lvl2pPr indent="-444500" lvl="1" marL="914400" algn="l">
              <a:spcBef>
                <a:spcPts val="680"/>
              </a:spcBef>
              <a:spcAft>
                <a:spcPts val="0"/>
              </a:spcAft>
              <a:buClr>
                <a:schemeClr val="dk1"/>
              </a:buClr>
              <a:buSzPts val="3400"/>
              <a:buFont typeface="Times"/>
              <a:buChar char="–"/>
              <a:defRPr sz="3400"/>
            </a:lvl2pPr>
            <a:lvl3pPr indent="-412750" lvl="2" marL="1371600" algn="l">
              <a:spcBef>
                <a:spcPts val="580"/>
              </a:spcBef>
              <a:spcAft>
                <a:spcPts val="0"/>
              </a:spcAft>
              <a:buClr>
                <a:schemeClr val="dk1"/>
              </a:buClr>
              <a:buSzPts val="2900"/>
              <a:buFont typeface="Times"/>
              <a:buChar char="•"/>
              <a:defRPr sz="2900"/>
            </a:lvl3pPr>
            <a:lvl4pPr indent="-381000" lvl="3" marL="1828800" algn="l">
              <a:spcBef>
                <a:spcPts val="480"/>
              </a:spcBef>
              <a:spcAft>
                <a:spcPts val="0"/>
              </a:spcAft>
              <a:buClr>
                <a:schemeClr val="dk1"/>
              </a:buClr>
              <a:buSzPts val="2400"/>
              <a:buFont typeface="Times"/>
              <a:buChar char="–"/>
              <a:defRPr sz="2400"/>
            </a:lvl4pPr>
            <a:lvl5pPr indent="-381000" lvl="4" marL="2286000" algn="l">
              <a:spcBef>
                <a:spcPts val="480"/>
              </a:spcBef>
              <a:spcAft>
                <a:spcPts val="0"/>
              </a:spcAft>
              <a:buClr>
                <a:schemeClr val="dk1"/>
              </a:buClr>
              <a:buSzPts val="2400"/>
              <a:buFont typeface="Times"/>
              <a:buChar char="»"/>
              <a:defRPr sz="2400"/>
            </a:lvl5pPr>
            <a:lvl6pPr indent="-381000" lvl="5" marL="2743200" algn="l">
              <a:spcBef>
                <a:spcPts val="480"/>
              </a:spcBef>
              <a:spcAft>
                <a:spcPts val="0"/>
              </a:spcAft>
              <a:buClr>
                <a:schemeClr val="dk1"/>
              </a:buClr>
              <a:buSzPts val="2400"/>
              <a:buFont typeface="Times"/>
              <a:buChar char="»"/>
              <a:defRPr sz="2400"/>
            </a:lvl6pPr>
            <a:lvl7pPr indent="-381000" lvl="6" marL="3200400" algn="l">
              <a:spcBef>
                <a:spcPts val="480"/>
              </a:spcBef>
              <a:spcAft>
                <a:spcPts val="0"/>
              </a:spcAft>
              <a:buClr>
                <a:schemeClr val="dk1"/>
              </a:buClr>
              <a:buSzPts val="2400"/>
              <a:buFont typeface="Times"/>
              <a:buChar char="»"/>
              <a:defRPr sz="2400"/>
            </a:lvl7pPr>
            <a:lvl8pPr indent="-381000" lvl="7" marL="3657600" algn="l">
              <a:spcBef>
                <a:spcPts val="480"/>
              </a:spcBef>
              <a:spcAft>
                <a:spcPts val="0"/>
              </a:spcAft>
              <a:buClr>
                <a:schemeClr val="dk1"/>
              </a:buClr>
              <a:buSzPts val="2400"/>
              <a:buFont typeface="Times"/>
              <a:buChar char="»"/>
              <a:defRPr sz="2400"/>
            </a:lvl8pPr>
            <a:lvl9pPr indent="-381000" lvl="8" marL="4114800" algn="l">
              <a:spcBef>
                <a:spcPts val="480"/>
              </a:spcBef>
              <a:spcAft>
                <a:spcPts val="0"/>
              </a:spcAft>
              <a:buClr>
                <a:schemeClr val="dk1"/>
              </a:buClr>
              <a:buSzPts val="2400"/>
              <a:buFont typeface="Times"/>
              <a:buChar char="»"/>
              <a:defRPr sz="2400"/>
            </a:lvl9pPr>
          </a:lstStyle>
          <a:p/>
        </p:txBody>
      </p:sp>
      <p:sp>
        <p:nvSpPr>
          <p:cNvPr id="61" name="Google Shape;61;p10"/>
          <p:cNvSpPr txBox="1"/>
          <p:nvPr>
            <p:ph idx="2" type="body"/>
          </p:nvPr>
        </p:nvSpPr>
        <p:spPr>
          <a:xfrm>
            <a:off x="1645920" y="9184006"/>
            <a:ext cx="10829926" cy="30022799"/>
          </a:xfrm>
          <a:prstGeom prst="rect">
            <a:avLst/>
          </a:prstGeom>
          <a:noFill/>
          <a:ln>
            <a:noFill/>
          </a:ln>
        </p:spPr>
        <p:txBody>
          <a:bodyPr anchorCtr="0" anchor="t" bIns="219450" lIns="438900" spcFirstLastPara="1" rIns="438900" wrap="square" tIns="219450"/>
          <a:lstStyle>
            <a:lvl1pPr indent="-228600" lvl="0" marL="457200" algn="l">
              <a:spcBef>
                <a:spcPts val="340"/>
              </a:spcBef>
              <a:spcAft>
                <a:spcPts val="0"/>
              </a:spcAft>
              <a:buClr>
                <a:schemeClr val="dk1"/>
              </a:buClr>
              <a:buSzPts val="1700"/>
              <a:buFont typeface="Times"/>
              <a:buNone/>
              <a:defRPr sz="1700"/>
            </a:lvl1pPr>
            <a:lvl2pPr indent="-228600" lvl="1" marL="914400" algn="l">
              <a:spcBef>
                <a:spcPts val="280"/>
              </a:spcBef>
              <a:spcAft>
                <a:spcPts val="0"/>
              </a:spcAft>
              <a:buClr>
                <a:schemeClr val="dk1"/>
              </a:buClr>
              <a:buSzPts val="1400"/>
              <a:buFont typeface="Times"/>
              <a:buNone/>
              <a:defRPr sz="1400"/>
            </a:lvl2pPr>
            <a:lvl3pPr indent="-228600" lvl="2" marL="1371600" algn="l">
              <a:spcBef>
                <a:spcPts val="240"/>
              </a:spcBef>
              <a:spcAft>
                <a:spcPts val="0"/>
              </a:spcAft>
              <a:buClr>
                <a:schemeClr val="dk1"/>
              </a:buClr>
              <a:buSzPts val="1200"/>
              <a:buFont typeface="Times"/>
              <a:buNone/>
              <a:defRPr sz="1200"/>
            </a:lvl3pPr>
            <a:lvl4pPr indent="-228600" lvl="3" marL="1828800" algn="l">
              <a:spcBef>
                <a:spcPts val="220"/>
              </a:spcBef>
              <a:spcAft>
                <a:spcPts val="0"/>
              </a:spcAft>
              <a:buClr>
                <a:schemeClr val="dk1"/>
              </a:buClr>
              <a:buSzPts val="1100"/>
              <a:buFont typeface="Times"/>
              <a:buNone/>
              <a:defRPr sz="1100"/>
            </a:lvl4pPr>
            <a:lvl5pPr indent="-228600" lvl="4" marL="2286000" algn="l">
              <a:spcBef>
                <a:spcPts val="220"/>
              </a:spcBef>
              <a:spcAft>
                <a:spcPts val="0"/>
              </a:spcAft>
              <a:buClr>
                <a:schemeClr val="dk1"/>
              </a:buClr>
              <a:buSzPts val="1100"/>
              <a:buFont typeface="Times"/>
              <a:buNone/>
              <a:defRPr sz="1100"/>
            </a:lvl5pPr>
            <a:lvl6pPr indent="-228600" lvl="5" marL="2743200" algn="l">
              <a:spcBef>
                <a:spcPts val="220"/>
              </a:spcBef>
              <a:spcAft>
                <a:spcPts val="0"/>
              </a:spcAft>
              <a:buClr>
                <a:schemeClr val="dk1"/>
              </a:buClr>
              <a:buSzPts val="1100"/>
              <a:buFont typeface="Times"/>
              <a:buNone/>
              <a:defRPr sz="1100"/>
            </a:lvl6pPr>
            <a:lvl7pPr indent="-228600" lvl="6" marL="3200400" algn="l">
              <a:spcBef>
                <a:spcPts val="220"/>
              </a:spcBef>
              <a:spcAft>
                <a:spcPts val="0"/>
              </a:spcAft>
              <a:buClr>
                <a:schemeClr val="dk1"/>
              </a:buClr>
              <a:buSzPts val="1100"/>
              <a:buFont typeface="Times"/>
              <a:buNone/>
              <a:defRPr sz="1100"/>
            </a:lvl7pPr>
            <a:lvl8pPr indent="-228600" lvl="7" marL="3657600" algn="l">
              <a:spcBef>
                <a:spcPts val="220"/>
              </a:spcBef>
              <a:spcAft>
                <a:spcPts val="0"/>
              </a:spcAft>
              <a:buClr>
                <a:schemeClr val="dk1"/>
              </a:buClr>
              <a:buSzPts val="1100"/>
              <a:buFont typeface="Times"/>
              <a:buNone/>
              <a:defRPr sz="1100"/>
            </a:lvl8pPr>
            <a:lvl9pPr indent="-228600" lvl="8" marL="4114800" algn="l">
              <a:spcBef>
                <a:spcPts val="220"/>
              </a:spcBef>
              <a:spcAft>
                <a:spcPts val="0"/>
              </a:spcAft>
              <a:buClr>
                <a:schemeClr val="dk1"/>
              </a:buClr>
              <a:buSzPts val="1100"/>
              <a:buFont typeface="Times"/>
              <a:buNone/>
              <a:defRPr sz="1100"/>
            </a:lvl9pPr>
          </a:lstStyle>
          <a:p/>
        </p:txBody>
      </p:sp>
      <p:sp>
        <p:nvSpPr>
          <p:cNvPr id="62" name="Google Shape;62;p10"/>
          <p:cNvSpPr txBox="1"/>
          <p:nvPr>
            <p:ph idx="10" type="dt"/>
          </p:nvPr>
        </p:nvSpPr>
        <p:spPr>
          <a:xfrm>
            <a:off x="2468880" y="39989759"/>
            <a:ext cx="6858000" cy="2926080"/>
          </a:xfrm>
          <a:prstGeom prst="rect">
            <a:avLst/>
          </a:prstGeom>
          <a:noFill/>
          <a:ln>
            <a:noFill/>
          </a:ln>
        </p:spPr>
        <p:txBody>
          <a:bodyPr anchorCtr="0" anchor="t" bIns="219450" lIns="438900" spcFirstLastPara="1" rIns="438900" wrap="square" tIns="21945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1" type="ftr"/>
          </p:nvPr>
        </p:nvSpPr>
        <p:spPr>
          <a:xfrm>
            <a:off x="11247120" y="39989759"/>
            <a:ext cx="10424160" cy="2926080"/>
          </a:xfrm>
          <a:prstGeom prst="rect">
            <a:avLst/>
          </a:prstGeom>
          <a:noFill/>
          <a:ln>
            <a:noFill/>
          </a:ln>
        </p:spPr>
        <p:txBody>
          <a:bodyPr anchorCtr="0" anchor="t" bIns="219450" lIns="438900" spcFirstLastPara="1" rIns="438900" wrap="square" tIns="21945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2" type="sldNum"/>
          </p:nvPr>
        </p:nvSpPr>
        <p:spPr>
          <a:xfrm>
            <a:off x="23591520" y="39989759"/>
            <a:ext cx="6858000" cy="2926080"/>
          </a:xfrm>
          <a:prstGeom prst="rect">
            <a:avLst/>
          </a:prstGeom>
          <a:noFill/>
          <a:ln>
            <a:noFill/>
          </a:ln>
        </p:spPr>
        <p:txBody>
          <a:bodyPr anchorCtr="0" anchor="t" bIns="219450" lIns="438900" spcFirstLastPara="1" rIns="438900" wrap="square" tIns="219450">
            <a:noAutofit/>
          </a:bodyPr>
          <a:lstStyle>
            <a:lvl1pPr indent="0" lvl="0" marL="0" marR="0" algn="r">
              <a:spcBef>
                <a:spcPts val="0"/>
              </a:spcBef>
              <a:spcAft>
                <a:spcPts val="0"/>
              </a:spcAft>
              <a:buNone/>
              <a:defRPr sz="6700">
                <a:solidFill>
                  <a:schemeClr val="dk1"/>
                </a:solidFill>
                <a:latin typeface="Times"/>
                <a:ea typeface="Times"/>
                <a:cs typeface="Times"/>
                <a:sym typeface="Times"/>
              </a:defRPr>
            </a:lvl1pPr>
            <a:lvl2pPr indent="0" lvl="1" marL="0" marR="0" algn="r">
              <a:spcBef>
                <a:spcPts val="0"/>
              </a:spcBef>
              <a:spcAft>
                <a:spcPts val="0"/>
              </a:spcAft>
              <a:buNone/>
              <a:defRPr sz="6700">
                <a:solidFill>
                  <a:schemeClr val="dk1"/>
                </a:solidFill>
                <a:latin typeface="Times"/>
                <a:ea typeface="Times"/>
                <a:cs typeface="Times"/>
                <a:sym typeface="Times"/>
              </a:defRPr>
            </a:lvl2pPr>
            <a:lvl3pPr indent="0" lvl="2" marL="0" marR="0" algn="r">
              <a:spcBef>
                <a:spcPts val="0"/>
              </a:spcBef>
              <a:spcAft>
                <a:spcPts val="0"/>
              </a:spcAft>
              <a:buNone/>
              <a:defRPr sz="6700">
                <a:solidFill>
                  <a:schemeClr val="dk1"/>
                </a:solidFill>
                <a:latin typeface="Times"/>
                <a:ea typeface="Times"/>
                <a:cs typeface="Times"/>
                <a:sym typeface="Times"/>
              </a:defRPr>
            </a:lvl3pPr>
            <a:lvl4pPr indent="0" lvl="3" marL="0" marR="0" algn="r">
              <a:spcBef>
                <a:spcPts val="0"/>
              </a:spcBef>
              <a:spcAft>
                <a:spcPts val="0"/>
              </a:spcAft>
              <a:buNone/>
              <a:defRPr sz="6700">
                <a:solidFill>
                  <a:schemeClr val="dk1"/>
                </a:solidFill>
                <a:latin typeface="Times"/>
                <a:ea typeface="Times"/>
                <a:cs typeface="Times"/>
                <a:sym typeface="Times"/>
              </a:defRPr>
            </a:lvl4pPr>
            <a:lvl5pPr indent="0" lvl="4" marL="0" marR="0" algn="r">
              <a:spcBef>
                <a:spcPts val="0"/>
              </a:spcBef>
              <a:spcAft>
                <a:spcPts val="0"/>
              </a:spcAft>
              <a:buNone/>
              <a:defRPr sz="6700">
                <a:solidFill>
                  <a:schemeClr val="dk1"/>
                </a:solidFill>
                <a:latin typeface="Times"/>
                <a:ea typeface="Times"/>
                <a:cs typeface="Times"/>
                <a:sym typeface="Times"/>
              </a:defRPr>
            </a:lvl5pPr>
            <a:lvl6pPr indent="0" lvl="5" marL="0" marR="0" algn="r">
              <a:spcBef>
                <a:spcPts val="0"/>
              </a:spcBef>
              <a:spcAft>
                <a:spcPts val="0"/>
              </a:spcAft>
              <a:buNone/>
              <a:defRPr sz="6700">
                <a:solidFill>
                  <a:schemeClr val="dk1"/>
                </a:solidFill>
                <a:latin typeface="Times"/>
                <a:ea typeface="Times"/>
                <a:cs typeface="Times"/>
                <a:sym typeface="Times"/>
              </a:defRPr>
            </a:lvl6pPr>
            <a:lvl7pPr indent="0" lvl="6" marL="0" marR="0" algn="r">
              <a:spcBef>
                <a:spcPts val="0"/>
              </a:spcBef>
              <a:spcAft>
                <a:spcPts val="0"/>
              </a:spcAft>
              <a:buNone/>
              <a:defRPr sz="6700">
                <a:solidFill>
                  <a:schemeClr val="dk1"/>
                </a:solidFill>
                <a:latin typeface="Times"/>
                <a:ea typeface="Times"/>
                <a:cs typeface="Times"/>
                <a:sym typeface="Times"/>
              </a:defRPr>
            </a:lvl7pPr>
            <a:lvl8pPr indent="0" lvl="7" marL="0" marR="0" algn="r">
              <a:spcBef>
                <a:spcPts val="0"/>
              </a:spcBef>
              <a:spcAft>
                <a:spcPts val="0"/>
              </a:spcAft>
              <a:buNone/>
              <a:defRPr sz="6700">
                <a:solidFill>
                  <a:schemeClr val="dk1"/>
                </a:solidFill>
                <a:latin typeface="Times"/>
                <a:ea typeface="Times"/>
                <a:cs typeface="Times"/>
                <a:sym typeface="Times"/>
              </a:defRPr>
            </a:lvl8pPr>
            <a:lvl9pPr indent="0" lvl="8" marL="0" marR="0" algn="r">
              <a:spcBef>
                <a:spcPts val="0"/>
              </a:spcBef>
              <a:spcAft>
                <a:spcPts val="0"/>
              </a:spcAft>
              <a:buNone/>
              <a:defRPr sz="6700">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6452236" y="30723841"/>
            <a:ext cx="19751040" cy="3627120"/>
          </a:xfrm>
          <a:prstGeom prst="rect">
            <a:avLst/>
          </a:prstGeom>
          <a:noFill/>
          <a:ln>
            <a:noFill/>
          </a:ln>
        </p:spPr>
        <p:txBody>
          <a:bodyPr anchorCtr="0" anchor="b" bIns="219450" lIns="438900" spcFirstLastPara="1" rIns="438900" wrap="square" tIns="219450"/>
          <a:lstStyle>
            <a:lvl1pPr lvl="0" algn="l">
              <a:spcBef>
                <a:spcPts val="0"/>
              </a:spcBef>
              <a:spcAft>
                <a:spcPts val="0"/>
              </a:spcAft>
              <a:buSzPts val="1400"/>
              <a:buNone/>
              <a:defRPr b="1"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1"/>
          <p:cNvSpPr/>
          <p:nvPr>
            <p:ph idx="2" type="pic"/>
          </p:nvPr>
        </p:nvSpPr>
        <p:spPr>
          <a:xfrm>
            <a:off x="6452236" y="3922396"/>
            <a:ext cx="19751040" cy="26334721"/>
          </a:xfrm>
          <a:prstGeom prst="rect">
            <a:avLst/>
          </a:prstGeom>
          <a:noFill/>
          <a:ln>
            <a:noFill/>
          </a:ln>
        </p:spPr>
        <p:txBody>
          <a:bodyPr anchorCtr="0" anchor="t" bIns="219450" lIns="438900" spcFirstLastPara="1" rIns="438900" wrap="square" tIns="219450"/>
          <a:lstStyle>
            <a:lvl1pPr lvl="0" marR="0" rtl="0" algn="l">
              <a:spcBef>
                <a:spcPts val="760"/>
              </a:spcBef>
              <a:spcAft>
                <a:spcPts val="0"/>
              </a:spcAft>
              <a:buClr>
                <a:schemeClr val="dk1"/>
              </a:buClr>
              <a:buSzPts val="3800"/>
              <a:buFont typeface="Times"/>
              <a:buNone/>
              <a:defRPr b="0" i="0" sz="3800" u="none" cap="none" strike="noStrike">
                <a:solidFill>
                  <a:schemeClr val="dk1"/>
                </a:solidFill>
                <a:latin typeface="Times"/>
                <a:ea typeface="Times"/>
                <a:cs typeface="Times"/>
                <a:sym typeface="Times"/>
              </a:defRPr>
            </a:lvl1pPr>
            <a:lvl2pPr lvl="1" marR="0" rtl="0" algn="l">
              <a:spcBef>
                <a:spcPts val="680"/>
              </a:spcBef>
              <a:spcAft>
                <a:spcPts val="0"/>
              </a:spcAft>
              <a:buClr>
                <a:schemeClr val="dk1"/>
              </a:buClr>
              <a:buSzPts val="3400"/>
              <a:buFont typeface="Times"/>
              <a:buNone/>
              <a:defRPr b="0" i="0" sz="3400" u="none" cap="none" strike="noStrike">
                <a:solidFill>
                  <a:schemeClr val="dk1"/>
                </a:solidFill>
                <a:latin typeface="Times"/>
                <a:ea typeface="Times"/>
                <a:cs typeface="Times"/>
                <a:sym typeface="Times"/>
              </a:defRPr>
            </a:lvl2pPr>
            <a:lvl3pPr lvl="2" marR="0" rtl="0" algn="l">
              <a:spcBef>
                <a:spcPts val="580"/>
              </a:spcBef>
              <a:spcAft>
                <a:spcPts val="0"/>
              </a:spcAft>
              <a:buClr>
                <a:schemeClr val="dk1"/>
              </a:buClr>
              <a:buSzPts val="2900"/>
              <a:buFont typeface="Times"/>
              <a:buNone/>
              <a:defRPr b="0" i="0" sz="2900" u="none" cap="none" strike="noStrike">
                <a:solidFill>
                  <a:schemeClr val="dk1"/>
                </a:solidFill>
                <a:latin typeface="Times"/>
                <a:ea typeface="Times"/>
                <a:cs typeface="Times"/>
                <a:sym typeface="Times"/>
              </a:defRPr>
            </a:lvl3pPr>
            <a:lvl4pPr lvl="3" marR="0" rtl="0" algn="l">
              <a:spcBef>
                <a:spcPts val="480"/>
              </a:spcBef>
              <a:spcAft>
                <a:spcPts val="0"/>
              </a:spcAft>
              <a:buClr>
                <a:schemeClr val="dk1"/>
              </a:buClr>
              <a:buSzPts val="2400"/>
              <a:buFont typeface="Times"/>
              <a:buNone/>
              <a:defRPr b="0" i="0" sz="2400" u="none" cap="none" strike="noStrike">
                <a:solidFill>
                  <a:schemeClr val="dk1"/>
                </a:solidFill>
                <a:latin typeface="Times"/>
                <a:ea typeface="Times"/>
                <a:cs typeface="Times"/>
                <a:sym typeface="Times"/>
              </a:defRPr>
            </a:lvl4pPr>
            <a:lvl5pPr lvl="4" marR="0" rtl="0" algn="l">
              <a:spcBef>
                <a:spcPts val="480"/>
              </a:spcBef>
              <a:spcAft>
                <a:spcPts val="0"/>
              </a:spcAft>
              <a:buClr>
                <a:schemeClr val="dk1"/>
              </a:buClr>
              <a:buSzPts val="2400"/>
              <a:buFont typeface="Times"/>
              <a:buNone/>
              <a:defRPr b="0" i="0" sz="2400" u="none" cap="none" strike="noStrike">
                <a:solidFill>
                  <a:schemeClr val="dk1"/>
                </a:solidFill>
                <a:latin typeface="Times"/>
                <a:ea typeface="Times"/>
                <a:cs typeface="Times"/>
                <a:sym typeface="Times"/>
              </a:defRPr>
            </a:lvl5pPr>
            <a:lvl6pPr lvl="5" marR="0" rtl="0" algn="l">
              <a:spcBef>
                <a:spcPts val="480"/>
              </a:spcBef>
              <a:spcAft>
                <a:spcPts val="0"/>
              </a:spcAft>
              <a:buClr>
                <a:schemeClr val="dk1"/>
              </a:buClr>
              <a:buSzPts val="2400"/>
              <a:buFont typeface="Times"/>
              <a:buNone/>
              <a:defRPr b="0" i="0" sz="2400" u="none" cap="none" strike="noStrike">
                <a:solidFill>
                  <a:schemeClr val="dk1"/>
                </a:solidFill>
                <a:latin typeface="Times"/>
                <a:ea typeface="Times"/>
                <a:cs typeface="Times"/>
                <a:sym typeface="Times"/>
              </a:defRPr>
            </a:lvl6pPr>
            <a:lvl7pPr lvl="6" marR="0" rtl="0" algn="l">
              <a:spcBef>
                <a:spcPts val="480"/>
              </a:spcBef>
              <a:spcAft>
                <a:spcPts val="0"/>
              </a:spcAft>
              <a:buClr>
                <a:schemeClr val="dk1"/>
              </a:buClr>
              <a:buSzPts val="2400"/>
              <a:buFont typeface="Times"/>
              <a:buNone/>
              <a:defRPr b="0" i="0" sz="2400" u="none" cap="none" strike="noStrike">
                <a:solidFill>
                  <a:schemeClr val="dk1"/>
                </a:solidFill>
                <a:latin typeface="Times"/>
                <a:ea typeface="Times"/>
                <a:cs typeface="Times"/>
                <a:sym typeface="Times"/>
              </a:defRPr>
            </a:lvl7pPr>
            <a:lvl8pPr lvl="7" marR="0" rtl="0" algn="l">
              <a:spcBef>
                <a:spcPts val="480"/>
              </a:spcBef>
              <a:spcAft>
                <a:spcPts val="0"/>
              </a:spcAft>
              <a:buClr>
                <a:schemeClr val="dk1"/>
              </a:buClr>
              <a:buSzPts val="2400"/>
              <a:buFont typeface="Times"/>
              <a:buNone/>
              <a:defRPr b="0" i="0" sz="2400" u="none" cap="none" strike="noStrike">
                <a:solidFill>
                  <a:schemeClr val="dk1"/>
                </a:solidFill>
                <a:latin typeface="Times"/>
                <a:ea typeface="Times"/>
                <a:cs typeface="Times"/>
                <a:sym typeface="Times"/>
              </a:defRPr>
            </a:lvl8pPr>
            <a:lvl9pPr lvl="8" marR="0" rtl="0" algn="l">
              <a:spcBef>
                <a:spcPts val="480"/>
              </a:spcBef>
              <a:spcAft>
                <a:spcPts val="0"/>
              </a:spcAft>
              <a:buClr>
                <a:schemeClr val="dk1"/>
              </a:buClr>
              <a:buSzPts val="2400"/>
              <a:buFont typeface="Times"/>
              <a:buNone/>
              <a:defRPr b="0" i="0" sz="2400" u="none" cap="none" strike="noStrike">
                <a:solidFill>
                  <a:schemeClr val="dk1"/>
                </a:solidFill>
                <a:latin typeface="Times"/>
                <a:ea typeface="Times"/>
                <a:cs typeface="Times"/>
                <a:sym typeface="Times"/>
              </a:defRPr>
            </a:lvl9pPr>
          </a:lstStyle>
          <a:p/>
        </p:txBody>
      </p:sp>
      <p:sp>
        <p:nvSpPr>
          <p:cNvPr id="68" name="Google Shape;68;p11"/>
          <p:cNvSpPr txBox="1"/>
          <p:nvPr>
            <p:ph idx="1" type="body"/>
          </p:nvPr>
        </p:nvSpPr>
        <p:spPr>
          <a:xfrm>
            <a:off x="6452236" y="34350959"/>
            <a:ext cx="19751040" cy="5151120"/>
          </a:xfrm>
          <a:prstGeom prst="rect">
            <a:avLst/>
          </a:prstGeom>
          <a:noFill/>
          <a:ln>
            <a:noFill/>
          </a:ln>
        </p:spPr>
        <p:txBody>
          <a:bodyPr anchorCtr="0" anchor="t" bIns="219450" lIns="438900" spcFirstLastPara="1" rIns="438900" wrap="square" tIns="219450"/>
          <a:lstStyle>
            <a:lvl1pPr indent="-228600" lvl="0" marL="457200" algn="l">
              <a:spcBef>
                <a:spcPts val="340"/>
              </a:spcBef>
              <a:spcAft>
                <a:spcPts val="0"/>
              </a:spcAft>
              <a:buClr>
                <a:schemeClr val="dk1"/>
              </a:buClr>
              <a:buSzPts val="1700"/>
              <a:buFont typeface="Times"/>
              <a:buNone/>
              <a:defRPr sz="1700"/>
            </a:lvl1pPr>
            <a:lvl2pPr indent="-228600" lvl="1" marL="914400" algn="l">
              <a:spcBef>
                <a:spcPts val="280"/>
              </a:spcBef>
              <a:spcAft>
                <a:spcPts val="0"/>
              </a:spcAft>
              <a:buClr>
                <a:schemeClr val="dk1"/>
              </a:buClr>
              <a:buSzPts val="1400"/>
              <a:buFont typeface="Times"/>
              <a:buNone/>
              <a:defRPr sz="1400"/>
            </a:lvl2pPr>
            <a:lvl3pPr indent="-228600" lvl="2" marL="1371600" algn="l">
              <a:spcBef>
                <a:spcPts val="240"/>
              </a:spcBef>
              <a:spcAft>
                <a:spcPts val="0"/>
              </a:spcAft>
              <a:buClr>
                <a:schemeClr val="dk1"/>
              </a:buClr>
              <a:buSzPts val="1200"/>
              <a:buFont typeface="Times"/>
              <a:buNone/>
              <a:defRPr sz="1200"/>
            </a:lvl3pPr>
            <a:lvl4pPr indent="-228600" lvl="3" marL="1828800" algn="l">
              <a:spcBef>
                <a:spcPts val="220"/>
              </a:spcBef>
              <a:spcAft>
                <a:spcPts val="0"/>
              </a:spcAft>
              <a:buClr>
                <a:schemeClr val="dk1"/>
              </a:buClr>
              <a:buSzPts val="1100"/>
              <a:buFont typeface="Times"/>
              <a:buNone/>
              <a:defRPr sz="1100"/>
            </a:lvl4pPr>
            <a:lvl5pPr indent="-228600" lvl="4" marL="2286000" algn="l">
              <a:spcBef>
                <a:spcPts val="220"/>
              </a:spcBef>
              <a:spcAft>
                <a:spcPts val="0"/>
              </a:spcAft>
              <a:buClr>
                <a:schemeClr val="dk1"/>
              </a:buClr>
              <a:buSzPts val="1100"/>
              <a:buFont typeface="Times"/>
              <a:buNone/>
              <a:defRPr sz="1100"/>
            </a:lvl5pPr>
            <a:lvl6pPr indent="-228600" lvl="5" marL="2743200" algn="l">
              <a:spcBef>
                <a:spcPts val="220"/>
              </a:spcBef>
              <a:spcAft>
                <a:spcPts val="0"/>
              </a:spcAft>
              <a:buClr>
                <a:schemeClr val="dk1"/>
              </a:buClr>
              <a:buSzPts val="1100"/>
              <a:buFont typeface="Times"/>
              <a:buNone/>
              <a:defRPr sz="1100"/>
            </a:lvl6pPr>
            <a:lvl7pPr indent="-228600" lvl="6" marL="3200400" algn="l">
              <a:spcBef>
                <a:spcPts val="220"/>
              </a:spcBef>
              <a:spcAft>
                <a:spcPts val="0"/>
              </a:spcAft>
              <a:buClr>
                <a:schemeClr val="dk1"/>
              </a:buClr>
              <a:buSzPts val="1100"/>
              <a:buFont typeface="Times"/>
              <a:buNone/>
              <a:defRPr sz="1100"/>
            </a:lvl7pPr>
            <a:lvl8pPr indent="-228600" lvl="7" marL="3657600" algn="l">
              <a:spcBef>
                <a:spcPts val="220"/>
              </a:spcBef>
              <a:spcAft>
                <a:spcPts val="0"/>
              </a:spcAft>
              <a:buClr>
                <a:schemeClr val="dk1"/>
              </a:buClr>
              <a:buSzPts val="1100"/>
              <a:buFont typeface="Times"/>
              <a:buNone/>
              <a:defRPr sz="1100"/>
            </a:lvl8pPr>
            <a:lvl9pPr indent="-228600" lvl="8" marL="4114800" algn="l">
              <a:spcBef>
                <a:spcPts val="220"/>
              </a:spcBef>
              <a:spcAft>
                <a:spcPts val="0"/>
              </a:spcAft>
              <a:buClr>
                <a:schemeClr val="dk1"/>
              </a:buClr>
              <a:buSzPts val="1100"/>
              <a:buFont typeface="Times"/>
              <a:buNone/>
              <a:defRPr sz="1100"/>
            </a:lvl9pPr>
          </a:lstStyle>
          <a:p/>
        </p:txBody>
      </p:sp>
      <p:sp>
        <p:nvSpPr>
          <p:cNvPr id="69" name="Google Shape;69;p11"/>
          <p:cNvSpPr txBox="1"/>
          <p:nvPr>
            <p:ph idx="10" type="dt"/>
          </p:nvPr>
        </p:nvSpPr>
        <p:spPr>
          <a:xfrm>
            <a:off x="2468880" y="39989759"/>
            <a:ext cx="6858000" cy="2926080"/>
          </a:xfrm>
          <a:prstGeom prst="rect">
            <a:avLst/>
          </a:prstGeom>
          <a:noFill/>
          <a:ln>
            <a:noFill/>
          </a:ln>
        </p:spPr>
        <p:txBody>
          <a:bodyPr anchorCtr="0" anchor="t" bIns="219450" lIns="438900" spcFirstLastPara="1" rIns="438900" wrap="square" tIns="21945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1" type="ftr"/>
          </p:nvPr>
        </p:nvSpPr>
        <p:spPr>
          <a:xfrm>
            <a:off x="11247120" y="39989759"/>
            <a:ext cx="10424160" cy="2926080"/>
          </a:xfrm>
          <a:prstGeom prst="rect">
            <a:avLst/>
          </a:prstGeom>
          <a:noFill/>
          <a:ln>
            <a:noFill/>
          </a:ln>
        </p:spPr>
        <p:txBody>
          <a:bodyPr anchorCtr="0" anchor="t" bIns="219450" lIns="438900" spcFirstLastPara="1" rIns="438900" wrap="square" tIns="21945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2" type="sldNum"/>
          </p:nvPr>
        </p:nvSpPr>
        <p:spPr>
          <a:xfrm>
            <a:off x="23591520" y="39989759"/>
            <a:ext cx="6858000" cy="2926080"/>
          </a:xfrm>
          <a:prstGeom prst="rect">
            <a:avLst/>
          </a:prstGeom>
          <a:noFill/>
          <a:ln>
            <a:noFill/>
          </a:ln>
        </p:spPr>
        <p:txBody>
          <a:bodyPr anchorCtr="0" anchor="t" bIns="219450" lIns="438900" spcFirstLastPara="1" rIns="438900" wrap="square" tIns="219450">
            <a:noAutofit/>
          </a:bodyPr>
          <a:lstStyle>
            <a:lvl1pPr indent="0" lvl="0" marL="0" marR="0" algn="r">
              <a:spcBef>
                <a:spcPts val="0"/>
              </a:spcBef>
              <a:spcAft>
                <a:spcPts val="0"/>
              </a:spcAft>
              <a:buNone/>
              <a:defRPr sz="6700">
                <a:solidFill>
                  <a:schemeClr val="dk1"/>
                </a:solidFill>
                <a:latin typeface="Times"/>
                <a:ea typeface="Times"/>
                <a:cs typeface="Times"/>
                <a:sym typeface="Times"/>
              </a:defRPr>
            </a:lvl1pPr>
            <a:lvl2pPr indent="0" lvl="1" marL="0" marR="0" algn="r">
              <a:spcBef>
                <a:spcPts val="0"/>
              </a:spcBef>
              <a:spcAft>
                <a:spcPts val="0"/>
              </a:spcAft>
              <a:buNone/>
              <a:defRPr sz="6700">
                <a:solidFill>
                  <a:schemeClr val="dk1"/>
                </a:solidFill>
                <a:latin typeface="Times"/>
                <a:ea typeface="Times"/>
                <a:cs typeface="Times"/>
                <a:sym typeface="Times"/>
              </a:defRPr>
            </a:lvl2pPr>
            <a:lvl3pPr indent="0" lvl="2" marL="0" marR="0" algn="r">
              <a:spcBef>
                <a:spcPts val="0"/>
              </a:spcBef>
              <a:spcAft>
                <a:spcPts val="0"/>
              </a:spcAft>
              <a:buNone/>
              <a:defRPr sz="6700">
                <a:solidFill>
                  <a:schemeClr val="dk1"/>
                </a:solidFill>
                <a:latin typeface="Times"/>
                <a:ea typeface="Times"/>
                <a:cs typeface="Times"/>
                <a:sym typeface="Times"/>
              </a:defRPr>
            </a:lvl3pPr>
            <a:lvl4pPr indent="0" lvl="3" marL="0" marR="0" algn="r">
              <a:spcBef>
                <a:spcPts val="0"/>
              </a:spcBef>
              <a:spcAft>
                <a:spcPts val="0"/>
              </a:spcAft>
              <a:buNone/>
              <a:defRPr sz="6700">
                <a:solidFill>
                  <a:schemeClr val="dk1"/>
                </a:solidFill>
                <a:latin typeface="Times"/>
                <a:ea typeface="Times"/>
                <a:cs typeface="Times"/>
                <a:sym typeface="Times"/>
              </a:defRPr>
            </a:lvl4pPr>
            <a:lvl5pPr indent="0" lvl="4" marL="0" marR="0" algn="r">
              <a:spcBef>
                <a:spcPts val="0"/>
              </a:spcBef>
              <a:spcAft>
                <a:spcPts val="0"/>
              </a:spcAft>
              <a:buNone/>
              <a:defRPr sz="6700">
                <a:solidFill>
                  <a:schemeClr val="dk1"/>
                </a:solidFill>
                <a:latin typeface="Times"/>
                <a:ea typeface="Times"/>
                <a:cs typeface="Times"/>
                <a:sym typeface="Times"/>
              </a:defRPr>
            </a:lvl5pPr>
            <a:lvl6pPr indent="0" lvl="5" marL="0" marR="0" algn="r">
              <a:spcBef>
                <a:spcPts val="0"/>
              </a:spcBef>
              <a:spcAft>
                <a:spcPts val="0"/>
              </a:spcAft>
              <a:buNone/>
              <a:defRPr sz="6700">
                <a:solidFill>
                  <a:schemeClr val="dk1"/>
                </a:solidFill>
                <a:latin typeface="Times"/>
                <a:ea typeface="Times"/>
                <a:cs typeface="Times"/>
                <a:sym typeface="Times"/>
              </a:defRPr>
            </a:lvl6pPr>
            <a:lvl7pPr indent="0" lvl="6" marL="0" marR="0" algn="r">
              <a:spcBef>
                <a:spcPts val="0"/>
              </a:spcBef>
              <a:spcAft>
                <a:spcPts val="0"/>
              </a:spcAft>
              <a:buNone/>
              <a:defRPr sz="6700">
                <a:solidFill>
                  <a:schemeClr val="dk1"/>
                </a:solidFill>
                <a:latin typeface="Times"/>
                <a:ea typeface="Times"/>
                <a:cs typeface="Times"/>
                <a:sym typeface="Times"/>
              </a:defRPr>
            </a:lvl7pPr>
            <a:lvl8pPr indent="0" lvl="7" marL="0" marR="0" algn="r">
              <a:spcBef>
                <a:spcPts val="0"/>
              </a:spcBef>
              <a:spcAft>
                <a:spcPts val="0"/>
              </a:spcAft>
              <a:buNone/>
              <a:defRPr sz="6700">
                <a:solidFill>
                  <a:schemeClr val="dk1"/>
                </a:solidFill>
                <a:latin typeface="Times"/>
                <a:ea typeface="Times"/>
                <a:cs typeface="Times"/>
                <a:sym typeface="Times"/>
              </a:defRPr>
            </a:lvl8pPr>
            <a:lvl9pPr indent="0" lvl="8" marL="0" marR="0" algn="r">
              <a:spcBef>
                <a:spcPts val="0"/>
              </a:spcBef>
              <a:spcAft>
                <a:spcPts val="0"/>
              </a:spcAft>
              <a:buNone/>
              <a:defRPr sz="6700">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2468880" y="3901440"/>
            <a:ext cx="27980641" cy="7315200"/>
          </a:xfrm>
          <a:prstGeom prst="rect">
            <a:avLst/>
          </a:prstGeom>
          <a:noFill/>
          <a:ln>
            <a:noFill/>
          </a:ln>
        </p:spPr>
        <p:txBody>
          <a:bodyPr anchorCtr="0" anchor="ctr" bIns="219450" lIns="438900" spcFirstLastPara="1" rIns="438900" wrap="square" tIns="219450"/>
          <a:lstStyle>
            <a:lvl1pPr lvl="0"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1pPr>
            <a:lvl2pPr lvl="1"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2pPr>
            <a:lvl3pPr lvl="2"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3pPr>
            <a:lvl4pPr lvl="3"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4pPr>
            <a:lvl5pPr lvl="4"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5pPr>
            <a:lvl6pPr lvl="5"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6pPr>
            <a:lvl7pPr lvl="6"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7pPr>
            <a:lvl8pPr lvl="7"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8pPr>
            <a:lvl9pPr lvl="8"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9pPr>
          </a:lstStyle>
          <a:p/>
        </p:txBody>
      </p:sp>
      <p:sp>
        <p:nvSpPr>
          <p:cNvPr id="11" name="Google Shape;11;p2"/>
          <p:cNvSpPr txBox="1"/>
          <p:nvPr>
            <p:ph idx="1" type="body"/>
          </p:nvPr>
        </p:nvSpPr>
        <p:spPr>
          <a:xfrm>
            <a:off x="2468880" y="12679680"/>
            <a:ext cx="27980641" cy="26334721"/>
          </a:xfrm>
          <a:prstGeom prst="rect">
            <a:avLst/>
          </a:prstGeom>
          <a:noFill/>
          <a:ln>
            <a:noFill/>
          </a:ln>
        </p:spPr>
        <p:txBody>
          <a:bodyPr anchorCtr="0" anchor="t" bIns="219450" lIns="438900" spcFirstLastPara="1" rIns="438900" wrap="square" tIns="219450"/>
          <a:lstStyle>
            <a:lvl1pPr indent="-1206500" lvl="0" marL="457200" marR="0" rtl="0" algn="l">
              <a:spcBef>
                <a:spcPts val="3080"/>
              </a:spcBef>
              <a:spcAft>
                <a:spcPts val="0"/>
              </a:spcAft>
              <a:buClr>
                <a:schemeClr val="dk1"/>
              </a:buClr>
              <a:buSzPts val="15400"/>
              <a:buFont typeface="Times"/>
              <a:buChar char="•"/>
              <a:defRPr b="0" i="0" sz="15400" u="none" cap="none" strike="noStrike">
                <a:solidFill>
                  <a:schemeClr val="dk1"/>
                </a:solidFill>
                <a:latin typeface="Times"/>
                <a:ea typeface="Times"/>
                <a:cs typeface="Times"/>
                <a:sym typeface="Times"/>
              </a:defRPr>
            </a:lvl1pPr>
            <a:lvl2pPr indent="-1079500" lvl="1" marL="914400" marR="0" rtl="0" algn="l">
              <a:spcBef>
                <a:spcPts val="2680"/>
              </a:spcBef>
              <a:spcAft>
                <a:spcPts val="0"/>
              </a:spcAft>
              <a:buClr>
                <a:schemeClr val="dk1"/>
              </a:buClr>
              <a:buSzPts val="13400"/>
              <a:buFont typeface="Times"/>
              <a:buChar char="–"/>
              <a:defRPr b="0" i="0" sz="13400" u="none" cap="none" strike="noStrike">
                <a:solidFill>
                  <a:schemeClr val="dk1"/>
                </a:solidFill>
                <a:latin typeface="Times"/>
                <a:ea typeface="Times"/>
                <a:cs typeface="Times"/>
                <a:sym typeface="Times"/>
              </a:defRPr>
            </a:lvl2pPr>
            <a:lvl3pPr indent="-958850" lvl="2" marL="1371600" marR="0" rtl="0" algn="l">
              <a:spcBef>
                <a:spcPts val="2300"/>
              </a:spcBef>
              <a:spcAft>
                <a:spcPts val="0"/>
              </a:spcAft>
              <a:buClr>
                <a:schemeClr val="dk1"/>
              </a:buClr>
              <a:buSzPts val="11500"/>
              <a:buFont typeface="Times"/>
              <a:buChar char="•"/>
              <a:defRPr b="0" i="0" sz="11500" u="none" cap="none" strike="noStrike">
                <a:solidFill>
                  <a:schemeClr val="dk1"/>
                </a:solidFill>
                <a:latin typeface="Times"/>
                <a:ea typeface="Times"/>
                <a:cs typeface="Times"/>
                <a:sym typeface="Times"/>
              </a:defRPr>
            </a:lvl3pPr>
            <a:lvl4pPr indent="-838200" lvl="3" marL="18288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4pPr>
            <a:lvl5pPr indent="-838200" lvl="4" marL="22860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5pPr>
            <a:lvl6pPr indent="-838200" lvl="5" marL="27432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6pPr>
            <a:lvl7pPr indent="-838200" lvl="6" marL="32004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7pPr>
            <a:lvl8pPr indent="-838200" lvl="7" marL="36576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8pPr>
            <a:lvl9pPr indent="-838200" lvl="8" marL="41148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9pPr>
          </a:lstStyle>
          <a:p/>
        </p:txBody>
      </p:sp>
      <p:sp>
        <p:nvSpPr>
          <p:cNvPr id="12" name="Google Shape;12;p2"/>
          <p:cNvSpPr txBox="1"/>
          <p:nvPr>
            <p:ph idx="10" type="dt"/>
          </p:nvPr>
        </p:nvSpPr>
        <p:spPr>
          <a:xfrm>
            <a:off x="2468880" y="39989759"/>
            <a:ext cx="6858000" cy="2926080"/>
          </a:xfrm>
          <a:prstGeom prst="rect">
            <a:avLst/>
          </a:prstGeom>
          <a:noFill/>
          <a:ln>
            <a:noFill/>
          </a:ln>
        </p:spPr>
        <p:txBody>
          <a:bodyPr anchorCtr="0" anchor="t" bIns="219450" lIns="438900" spcFirstLastPara="1" rIns="438900" wrap="square" tIns="219450"/>
          <a:lstStyle>
            <a:lvl1pPr lvl="0" marR="0" rtl="0" algn="l">
              <a:spcBef>
                <a:spcPts val="0"/>
              </a:spcBef>
              <a:spcAft>
                <a:spcPts val="0"/>
              </a:spcAft>
              <a:buSzPts val="1400"/>
              <a:buNone/>
              <a:defRPr b="0" i="0" sz="67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9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9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9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9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9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9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9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900" u="none" cap="none" strike="noStrike">
                <a:solidFill>
                  <a:schemeClr val="dk1"/>
                </a:solidFill>
                <a:latin typeface="Times"/>
                <a:ea typeface="Times"/>
                <a:cs typeface="Times"/>
                <a:sym typeface="Times"/>
              </a:defRPr>
            </a:lvl9pPr>
          </a:lstStyle>
          <a:p/>
        </p:txBody>
      </p:sp>
      <p:sp>
        <p:nvSpPr>
          <p:cNvPr id="13" name="Google Shape;13;p2"/>
          <p:cNvSpPr txBox="1"/>
          <p:nvPr>
            <p:ph idx="11" type="ftr"/>
          </p:nvPr>
        </p:nvSpPr>
        <p:spPr>
          <a:xfrm>
            <a:off x="11247120" y="39989759"/>
            <a:ext cx="10424160" cy="2926080"/>
          </a:xfrm>
          <a:prstGeom prst="rect">
            <a:avLst/>
          </a:prstGeom>
          <a:noFill/>
          <a:ln>
            <a:noFill/>
          </a:ln>
        </p:spPr>
        <p:txBody>
          <a:bodyPr anchorCtr="0" anchor="t" bIns="219450" lIns="438900" spcFirstLastPara="1" rIns="438900" wrap="square" tIns="219450"/>
          <a:lstStyle>
            <a:lvl1pPr lvl="0" marR="0" rtl="0" algn="ctr">
              <a:spcBef>
                <a:spcPts val="0"/>
              </a:spcBef>
              <a:spcAft>
                <a:spcPts val="0"/>
              </a:spcAft>
              <a:buSzPts val="1400"/>
              <a:buNone/>
              <a:defRPr b="0" i="0" sz="67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9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9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9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9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9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9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9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900" u="none" cap="none" strike="noStrike">
                <a:solidFill>
                  <a:schemeClr val="dk1"/>
                </a:solidFill>
                <a:latin typeface="Times"/>
                <a:ea typeface="Times"/>
                <a:cs typeface="Times"/>
                <a:sym typeface="Times"/>
              </a:defRPr>
            </a:lvl9pPr>
          </a:lstStyle>
          <a:p/>
        </p:txBody>
      </p:sp>
      <p:sp>
        <p:nvSpPr>
          <p:cNvPr id="14" name="Google Shape;14;p2"/>
          <p:cNvSpPr txBox="1"/>
          <p:nvPr>
            <p:ph idx="12" type="sldNum"/>
          </p:nvPr>
        </p:nvSpPr>
        <p:spPr>
          <a:xfrm>
            <a:off x="23591520" y="39989759"/>
            <a:ext cx="6858000" cy="2926080"/>
          </a:xfrm>
          <a:prstGeom prst="rect">
            <a:avLst/>
          </a:prstGeom>
          <a:noFill/>
          <a:ln>
            <a:noFill/>
          </a:ln>
        </p:spPr>
        <p:txBody>
          <a:bodyPr anchorCtr="0" anchor="t" bIns="219450" lIns="438900" spcFirstLastPara="1" rIns="438900" wrap="square" tIns="219450">
            <a:noAutofit/>
          </a:bodyPr>
          <a:lstStyle>
            <a:lvl1pPr indent="0" lvl="0" marL="0" marR="0" rtl="0" algn="r">
              <a:spcBef>
                <a:spcPts val="0"/>
              </a:spcBef>
              <a:spcAft>
                <a:spcPts val="0"/>
              </a:spcAft>
              <a:buNone/>
              <a:defRPr b="0" i="0" sz="6700" u="none" cap="none" strike="noStrike">
                <a:solidFill>
                  <a:schemeClr val="dk1"/>
                </a:solidFill>
                <a:latin typeface="Times"/>
                <a:ea typeface="Times"/>
                <a:cs typeface="Times"/>
                <a:sym typeface="Times"/>
              </a:defRPr>
            </a:lvl1pPr>
            <a:lvl2pPr indent="0" lvl="1" marL="0" marR="0" rtl="0" algn="r">
              <a:spcBef>
                <a:spcPts val="0"/>
              </a:spcBef>
              <a:spcAft>
                <a:spcPts val="0"/>
              </a:spcAft>
              <a:buNone/>
              <a:defRPr b="0" i="0" sz="6700" u="none" cap="none" strike="noStrike">
                <a:solidFill>
                  <a:schemeClr val="dk1"/>
                </a:solidFill>
                <a:latin typeface="Times"/>
                <a:ea typeface="Times"/>
                <a:cs typeface="Times"/>
                <a:sym typeface="Times"/>
              </a:defRPr>
            </a:lvl2pPr>
            <a:lvl3pPr indent="0" lvl="2" marL="0" marR="0" rtl="0" algn="r">
              <a:spcBef>
                <a:spcPts val="0"/>
              </a:spcBef>
              <a:spcAft>
                <a:spcPts val="0"/>
              </a:spcAft>
              <a:buNone/>
              <a:defRPr b="0" i="0" sz="6700" u="none" cap="none" strike="noStrike">
                <a:solidFill>
                  <a:schemeClr val="dk1"/>
                </a:solidFill>
                <a:latin typeface="Times"/>
                <a:ea typeface="Times"/>
                <a:cs typeface="Times"/>
                <a:sym typeface="Times"/>
              </a:defRPr>
            </a:lvl3pPr>
            <a:lvl4pPr indent="0" lvl="3" marL="0" marR="0" rtl="0" algn="r">
              <a:spcBef>
                <a:spcPts val="0"/>
              </a:spcBef>
              <a:spcAft>
                <a:spcPts val="0"/>
              </a:spcAft>
              <a:buNone/>
              <a:defRPr b="0" i="0" sz="6700" u="none" cap="none" strike="noStrike">
                <a:solidFill>
                  <a:schemeClr val="dk1"/>
                </a:solidFill>
                <a:latin typeface="Times"/>
                <a:ea typeface="Times"/>
                <a:cs typeface="Times"/>
                <a:sym typeface="Times"/>
              </a:defRPr>
            </a:lvl4pPr>
            <a:lvl5pPr indent="0" lvl="4" marL="0" marR="0" rtl="0" algn="r">
              <a:spcBef>
                <a:spcPts val="0"/>
              </a:spcBef>
              <a:spcAft>
                <a:spcPts val="0"/>
              </a:spcAft>
              <a:buNone/>
              <a:defRPr b="0" i="0" sz="6700" u="none" cap="none" strike="noStrike">
                <a:solidFill>
                  <a:schemeClr val="dk1"/>
                </a:solidFill>
                <a:latin typeface="Times"/>
                <a:ea typeface="Times"/>
                <a:cs typeface="Times"/>
                <a:sym typeface="Times"/>
              </a:defRPr>
            </a:lvl5pPr>
            <a:lvl6pPr indent="0" lvl="5" marL="0" marR="0" rtl="0" algn="r">
              <a:spcBef>
                <a:spcPts val="0"/>
              </a:spcBef>
              <a:spcAft>
                <a:spcPts val="0"/>
              </a:spcAft>
              <a:buNone/>
              <a:defRPr b="0" i="0" sz="6700" u="none" cap="none" strike="noStrike">
                <a:solidFill>
                  <a:schemeClr val="dk1"/>
                </a:solidFill>
                <a:latin typeface="Times"/>
                <a:ea typeface="Times"/>
                <a:cs typeface="Times"/>
                <a:sym typeface="Times"/>
              </a:defRPr>
            </a:lvl6pPr>
            <a:lvl7pPr indent="0" lvl="6" marL="0" marR="0" rtl="0" algn="r">
              <a:spcBef>
                <a:spcPts val="0"/>
              </a:spcBef>
              <a:spcAft>
                <a:spcPts val="0"/>
              </a:spcAft>
              <a:buNone/>
              <a:defRPr b="0" i="0" sz="6700" u="none" cap="none" strike="noStrike">
                <a:solidFill>
                  <a:schemeClr val="dk1"/>
                </a:solidFill>
                <a:latin typeface="Times"/>
                <a:ea typeface="Times"/>
                <a:cs typeface="Times"/>
                <a:sym typeface="Times"/>
              </a:defRPr>
            </a:lvl7pPr>
            <a:lvl8pPr indent="0" lvl="7" marL="0" marR="0" rtl="0" algn="r">
              <a:spcBef>
                <a:spcPts val="0"/>
              </a:spcBef>
              <a:spcAft>
                <a:spcPts val="0"/>
              </a:spcAft>
              <a:buNone/>
              <a:defRPr b="0" i="0" sz="6700" u="none" cap="none" strike="noStrike">
                <a:solidFill>
                  <a:schemeClr val="dk1"/>
                </a:solidFill>
                <a:latin typeface="Times"/>
                <a:ea typeface="Times"/>
                <a:cs typeface="Times"/>
                <a:sym typeface="Times"/>
              </a:defRPr>
            </a:lvl8pPr>
            <a:lvl9pPr indent="0" lvl="8" marL="0" marR="0" rtl="0" algn="r">
              <a:spcBef>
                <a:spcPts val="0"/>
              </a:spcBef>
              <a:spcAft>
                <a:spcPts val="0"/>
              </a:spcAft>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9.png"/><Relationship Id="rId13" Type="http://schemas.openxmlformats.org/officeDocument/2006/relationships/image" Target="../media/image5.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jpg"/><Relationship Id="rId9" Type="http://schemas.openxmlformats.org/officeDocument/2006/relationships/image" Target="../media/image3.pn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1.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
          <p:cNvSpPr/>
          <p:nvPr/>
        </p:nvSpPr>
        <p:spPr>
          <a:xfrm>
            <a:off x="17206" y="-261752"/>
            <a:ext cx="32918401" cy="6492240"/>
          </a:xfrm>
          <a:prstGeom prst="rect">
            <a:avLst/>
          </a:prstGeom>
          <a:solidFill>
            <a:srgbClr val="6FA8DC"/>
          </a:solid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t/>
            </a:r>
            <a:endParaRPr sz="2900">
              <a:solidFill>
                <a:schemeClr val="dk1"/>
              </a:solidFill>
              <a:latin typeface="Times"/>
              <a:ea typeface="Times"/>
              <a:cs typeface="Times"/>
              <a:sym typeface="Times"/>
            </a:endParaRPr>
          </a:p>
        </p:txBody>
      </p:sp>
      <p:sp>
        <p:nvSpPr>
          <p:cNvPr id="90" name="Google Shape;90;p1"/>
          <p:cNvSpPr txBox="1"/>
          <p:nvPr/>
        </p:nvSpPr>
        <p:spPr>
          <a:xfrm>
            <a:off x="11880683" y="1220816"/>
            <a:ext cx="21117900" cy="3527100"/>
          </a:xfrm>
          <a:prstGeom prst="rect">
            <a:avLst/>
          </a:prstGeom>
          <a:solidFill>
            <a:srgbClr val="6FA8DC"/>
          </a:solidFill>
          <a:ln>
            <a:noFill/>
          </a:ln>
        </p:spPr>
        <p:txBody>
          <a:bodyPr anchorCtr="0" anchor="t" bIns="54850" lIns="109725" spcFirstLastPara="1" rIns="109725" wrap="square" tIns="54850">
            <a:spAutoFit/>
          </a:bodyPr>
          <a:lstStyle/>
          <a:p>
            <a:pPr indent="0" lvl="0" marL="0" marR="0" rtl="0" algn="ctr">
              <a:lnSpc>
                <a:spcPct val="80000"/>
              </a:lnSpc>
              <a:spcBef>
                <a:spcPts val="0"/>
              </a:spcBef>
              <a:spcAft>
                <a:spcPts val="0"/>
              </a:spcAft>
              <a:buNone/>
            </a:pPr>
            <a:r>
              <a:rPr lang="en-US" sz="4800">
                <a:solidFill>
                  <a:schemeClr val="lt1"/>
                </a:solidFill>
                <a:latin typeface="Roboto"/>
                <a:ea typeface="Roboto"/>
                <a:cs typeface="Roboto"/>
                <a:sym typeface="Roboto"/>
              </a:rPr>
              <a:t>Car Damage Assessment</a:t>
            </a:r>
            <a:endParaRPr sz="4800">
              <a:latin typeface="Roboto"/>
              <a:ea typeface="Roboto"/>
              <a:cs typeface="Roboto"/>
              <a:sym typeface="Roboto"/>
            </a:endParaRPr>
          </a:p>
          <a:p>
            <a:pPr indent="0" lvl="0" marL="0" marR="0" rtl="0" algn="ctr">
              <a:lnSpc>
                <a:spcPct val="80000"/>
              </a:lnSpc>
              <a:spcBef>
                <a:spcPts val="1200"/>
              </a:spcBef>
              <a:spcAft>
                <a:spcPts val="0"/>
              </a:spcAft>
              <a:buNone/>
            </a:pPr>
            <a:r>
              <a:rPr lang="en-US" sz="4800">
                <a:solidFill>
                  <a:schemeClr val="lt1"/>
                </a:solidFill>
                <a:latin typeface="Roboto"/>
                <a:ea typeface="Roboto"/>
                <a:cs typeface="Roboto"/>
                <a:sym typeface="Roboto"/>
              </a:rPr>
              <a:t>Adrian E. Gonzalez </a:t>
            </a:r>
            <a:r>
              <a:rPr lang="en-US" sz="4800">
                <a:solidFill>
                  <a:schemeClr val="lt1"/>
                </a:solidFill>
                <a:latin typeface="Roboto"/>
                <a:ea typeface="Roboto"/>
                <a:cs typeface="Roboto"/>
                <a:sym typeface="Roboto"/>
              </a:rPr>
              <a:t>, David Parra</a:t>
            </a:r>
            <a:endParaRPr sz="4800">
              <a:latin typeface="Roboto"/>
              <a:ea typeface="Roboto"/>
              <a:cs typeface="Roboto"/>
              <a:sym typeface="Roboto"/>
            </a:endParaRPr>
          </a:p>
          <a:p>
            <a:pPr indent="0" lvl="0" marL="0" marR="0" rtl="0" algn="ctr">
              <a:lnSpc>
                <a:spcPct val="80000"/>
              </a:lnSpc>
              <a:spcBef>
                <a:spcPts val="1200"/>
              </a:spcBef>
              <a:spcAft>
                <a:spcPts val="0"/>
              </a:spcAft>
              <a:buNone/>
            </a:pPr>
            <a:r>
              <a:rPr lang="en-US" sz="4800">
                <a:solidFill>
                  <a:schemeClr val="lt1"/>
                </a:solidFill>
                <a:latin typeface="Roboto"/>
                <a:ea typeface="Roboto"/>
                <a:cs typeface="Roboto"/>
                <a:sym typeface="Roboto"/>
              </a:rPr>
              <a:t>Department of Computer Science</a:t>
            </a:r>
            <a:endParaRPr sz="4800">
              <a:latin typeface="Roboto"/>
              <a:ea typeface="Roboto"/>
              <a:cs typeface="Roboto"/>
              <a:sym typeface="Roboto"/>
            </a:endParaRPr>
          </a:p>
          <a:p>
            <a:pPr indent="0" lvl="0" marL="0" marR="0" rtl="0" algn="ctr">
              <a:lnSpc>
                <a:spcPct val="80000"/>
              </a:lnSpc>
              <a:spcBef>
                <a:spcPts val="1200"/>
              </a:spcBef>
              <a:spcAft>
                <a:spcPts val="0"/>
              </a:spcAft>
              <a:buNone/>
            </a:pPr>
            <a:r>
              <a:rPr lang="en-US" sz="4800">
                <a:solidFill>
                  <a:schemeClr val="lt1"/>
                </a:solidFill>
                <a:latin typeface="Roboto"/>
                <a:ea typeface="Roboto"/>
                <a:cs typeface="Roboto"/>
                <a:sym typeface="Roboto"/>
              </a:rPr>
              <a:t>College of Engineering and Computer Science</a:t>
            </a:r>
            <a:endParaRPr sz="4800">
              <a:latin typeface="Roboto"/>
              <a:ea typeface="Roboto"/>
              <a:cs typeface="Roboto"/>
              <a:sym typeface="Roboto"/>
            </a:endParaRPr>
          </a:p>
        </p:txBody>
      </p:sp>
      <p:sp>
        <p:nvSpPr>
          <p:cNvPr id="91" name="Google Shape;91;p1"/>
          <p:cNvSpPr/>
          <p:nvPr/>
        </p:nvSpPr>
        <p:spPr>
          <a:xfrm>
            <a:off x="2887540" y="37881863"/>
            <a:ext cx="221700" cy="557100"/>
          </a:xfrm>
          <a:prstGeom prst="rect">
            <a:avLst/>
          </a:prstGeom>
          <a:noFill/>
          <a:ln>
            <a:noFill/>
          </a:ln>
        </p:spPr>
        <p:txBody>
          <a:bodyPr anchorCtr="0" anchor="t" bIns="54850" lIns="109725" spcFirstLastPara="1" rIns="109725" wrap="square" tIns="54850">
            <a:spAutoFit/>
          </a:bodyPr>
          <a:lstStyle/>
          <a:p>
            <a:pPr indent="0" lvl="0" marL="0" marR="0" rtl="0" algn="l">
              <a:spcBef>
                <a:spcPts val="0"/>
              </a:spcBef>
              <a:spcAft>
                <a:spcPts val="0"/>
              </a:spcAft>
              <a:buNone/>
            </a:pPr>
            <a:r>
              <a:t/>
            </a:r>
            <a:endParaRPr sz="2900">
              <a:solidFill>
                <a:schemeClr val="dk1"/>
              </a:solidFill>
              <a:latin typeface="Times"/>
              <a:ea typeface="Times"/>
              <a:cs typeface="Times"/>
              <a:sym typeface="Times"/>
            </a:endParaRPr>
          </a:p>
        </p:txBody>
      </p:sp>
      <p:grpSp>
        <p:nvGrpSpPr>
          <p:cNvPr id="92" name="Google Shape;92;p1"/>
          <p:cNvGrpSpPr/>
          <p:nvPr/>
        </p:nvGrpSpPr>
        <p:grpSpPr>
          <a:xfrm>
            <a:off x="1069651" y="5658993"/>
            <a:ext cx="9053475" cy="33771839"/>
            <a:chOff x="1364456" y="7452360"/>
            <a:chExt cx="9144000" cy="33771839"/>
          </a:xfrm>
        </p:grpSpPr>
        <p:sp>
          <p:nvSpPr>
            <p:cNvPr id="93" name="Google Shape;93;p1"/>
            <p:cNvSpPr/>
            <p:nvPr/>
          </p:nvSpPr>
          <p:spPr>
            <a:xfrm>
              <a:off x="1364456" y="7452360"/>
              <a:ext cx="9144000" cy="8263682"/>
            </a:xfrm>
            <a:prstGeom prst="rect">
              <a:avLst/>
            </a:prstGeom>
            <a:noFill/>
            <a:ln>
              <a:noFill/>
            </a:ln>
          </p:spPr>
          <p:txBody>
            <a:bodyPr anchorCtr="0" anchor="t" bIns="156750" lIns="313500" spcFirstLastPara="1" rIns="313500" wrap="square" tIns="156750">
              <a:noAutofit/>
            </a:bodyPr>
            <a:lstStyle/>
            <a:p>
              <a:pPr indent="0" lvl="0" marL="0" marR="0" rtl="0" algn="just">
                <a:spcBef>
                  <a:spcPts val="0"/>
                </a:spcBef>
                <a:spcAft>
                  <a:spcPts val="0"/>
                </a:spcAft>
                <a:buClr>
                  <a:schemeClr val="dk1"/>
                </a:buClr>
                <a:buSzPts val="2800"/>
                <a:buFont typeface="Arial"/>
                <a:buNone/>
              </a:pPr>
              <a:r>
                <a:t/>
              </a:r>
              <a:endParaRPr b="1" sz="2800" u="none">
                <a:solidFill>
                  <a:schemeClr val="dk1"/>
                </a:solidFill>
                <a:latin typeface="Arial"/>
                <a:ea typeface="Arial"/>
                <a:cs typeface="Arial"/>
                <a:sym typeface="Arial"/>
              </a:endParaRPr>
            </a:p>
          </p:txBody>
        </p:sp>
        <p:sp>
          <p:nvSpPr>
            <p:cNvPr id="94" name="Google Shape;94;p1"/>
            <p:cNvSpPr txBox="1"/>
            <p:nvPr/>
          </p:nvSpPr>
          <p:spPr>
            <a:xfrm>
              <a:off x="1619000" y="17509595"/>
              <a:ext cx="8634900" cy="826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u="none">
                  <a:solidFill>
                    <a:schemeClr val="dk1"/>
                  </a:solidFill>
                  <a:latin typeface="Arial"/>
                  <a:ea typeface="Arial"/>
                  <a:cs typeface="Arial"/>
                  <a:sym typeface="Arial"/>
                </a:rPr>
                <a:t>Introduction</a:t>
              </a:r>
              <a:endParaRPr b="1" sz="4400">
                <a:solidFill>
                  <a:schemeClr val="dk1"/>
                </a:solidFill>
              </a:endParaRPr>
            </a:p>
            <a:p>
              <a:pPr indent="457200" lvl="0" marL="0" marR="0" rtl="0" algn="just">
                <a:spcBef>
                  <a:spcPts val="0"/>
                </a:spcBef>
                <a:spcAft>
                  <a:spcPts val="0"/>
                </a:spcAft>
                <a:buClr>
                  <a:schemeClr val="dk1"/>
                </a:buClr>
                <a:buSzPts val="1100"/>
                <a:buFont typeface="Arial"/>
                <a:buNone/>
              </a:pPr>
              <a:r>
                <a:rPr lang="en-US" sz="2800">
                  <a:solidFill>
                    <a:schemeClr val="dk1"/>
                  </a:solidFill>
                </a:rPr>
                <a:t>Modern car insurance industries waste a lot of resources due to claim leakages, which determines the amount they pay. Currently, visual Inspections and Validations are done manually, which can delay the claim processes.</a:t>
              </a:r>
              <a:endParaRPr sz="2800">
                <a:solidFill>
                  <a:schemeClr val="dk1"/>
                </a:solidFill>
              </a:endParaRPr>
            </a:p>
            <a:p>
              <a:pPr indent="0" lvl="0" marL="0" marR="0" rtl="0" algn="just">
                <a:spcBef>
                  <a:spcPts val="0"/>
                </a:spcBef>
                <a:spcAft>
                  <a:spcPts val="0"/>
                </a:spcAft>
                <a:buNone/>
              </a:pPr>
              <a:r>
                <a:rPr lang="en-US" sz="2800">
                  <a:solidFill>
                    <a:schemeClr val="dk1"/>
                  </a:solidFill>
                </a:rPr>
                <a:t>	</a:t>
              </a:r>
              <a:endParaRPr sz="2800">
                <a:solidFill>
                  <a:schemeClr val="dk1"/>
                </a:solidFill>
              </a:endParaRPr>
            </a:p>
            <a:p>
              <a:pPr indent="0" lvl="0" marL="0" marR="0" rtl="0" algn="just">
                <a:spcBef>
                  <a:spcPts val="0"/>
                </a:spcBef>
                <a:spcAft>
                  <a:spcPts val="0"/>
                </a:spcAft>
                <a:buClr>
                  <a:schemeClr val="dk1"/>
                </a:buClr>
                <a:buSzPts val="1100"/>
                <a:buFont typeface="Arial"/>
                <a:buNone/>
              </a:pPr>
              <a:r>
                <a:rPr lang="en-US" sz="2800">
                  <a:solidFill>
                    <a:schemeClr val="dk1"/>
                  </a:solidFill>
                </a:rPr>
                <a:t>		Previous study have shown that classifying images is possible with a small </a:t>
              </a:r>
              <a:r>
                <a:rPr lang="en-US" sz="2800">
                  <a:solidFill>
                    <a:schemeClr val="dk1"/>
                  </a:solidFill>
                </a:rPr>
                <a:t>d</a:t>
              </a:r>
              <a:r>
                <a:rPr lang="en-US" sz="2800">
                  <a:solidFill>
                    <a:schemeClr val="dk1"/>
                  </a:solidFill>
                </a:rPr>
                <a:t>ataset, by </a:t>
              </a:r>
              <a:r>
                <a:rPr lang="en-US" sz="2800">
                  <a:solidFill>
                    <a:schemeClr val="dk1"/>
                  </a:solidFill>
                </a:rPr>
                <a:t>transferring and repurposing</a:t>
              </a:r>
              <a:r>
                <a:rPr lang="en-US" sz="2800">
                  <a:solidFill>
                    <a:schemeClr val="dk1"/>
                  </a:solidFill>
                </a:rPr>
                <a:t> knowledge from model </a:t>
              </a:r>
              <a:r>
                <a:rPr lang="en-US" sz="2800">
                  <a:solidFill>
                    <a:schemeClr val="dk1"/>
                  </a:solidFill>
                </a:rPr>
                <a:t>pre trained</a:t>
              </a:r>
              <a:r>
                <a:rPr lang="en-US" sz="2800">
                  <a:solidFill>
                    <a:schemeClr val="dk1"/>
                  </a:solidFill>
                </a:rPr>
                <a:t> for a different task. Our goal is to build a Car Damage classifier using a pretrained model as a feature extractor that is able to detect the different damage types and give an accurate depiction given a car image. However, due to the limiting set of data, it can be result in being a </a:t>
              </a:r>
              <a:r>
                <a:rPr lang="en-US" sz="2800">
                  <a:solidFill>
                    <a:schemeClr val="dk1"/>
                  </a:solidFill>
                </a:rPr>
                <a:t>determining</a:t>
              </a:r>
              <a:r>
                <a:rPr lang="en-US" sz="2800">
                  <a:solidFill>
                    <a:schemeClr val="dk1"/>
                  </a:solidFill>
                </a:rPr>
                <a:t> factor.</a:t>
              </a:r>
              <a:endParaRPr sz="2800">
                <a:solidFill>
                  <a:schemeClr val="dk1"/>
                </a:solidFill>
              </a:endParaRPr>
            </a:p>
            <a:p>
              <a:pPr indent="0" lvl="0" marL="0" marR="0" rtl="0" algn="just">
                <a:spcBef>
                  <a:spcPts val="0"/>
                </a:spcBef>
                <a:spcAft>
                  <a:spcPts val="0"/>
                </a:spcAft>
                <a:buNone/>
              </a:pPr>
              <a:r>
                <a:t/>
              </a:r>
              <a:endParaRPr sz="2800">
                <a:solidFill>
                  <a:schemeClr val="dk1"/>
                </a:solidFill>
              </a:endParaRPr>
            </a:p>
            <a:p>
              <a:pPr indent="0" lvl="0" marL="0" marR="0" rtl="0" algn="just">
                <a:spcBef>
                  <a:spcPts val="0"/>
                </a:spcBef>
                <a:spcAft>
                  <a:spcPts val="0"/>
                </a:spcAft>
                <a:buNone/>
              </a:pPr>
              <a:r>
                <a:t/>
              </a:r>
              <a:endParaRPr sz="2800">
                <a:solidFill>
                  <a:schemeClr val="dk1"/>
                </a:solidFill>
              </a:endParaRPr>
            </a:p>
          </p:txBody>
        </p:sp>
        <p:sp>
          <p:nvSpPr>
            <p:cNvPr id="95" name="Google Shape;95;p1"/>
            <p:cNvSpPr/>
            <p:nvPr/>
          </p:nvSpPr>
          <p:spPr>
            <a:xfrm>
              <a:off x="1364456" y="27127200"/>
              <a:ext cx="9144000" cy="14097000"/>
            </a:xfrm>
            <a:prstGeom prst="rect">
              <a:avLst/>
            </a:prstGeom>
            <a:noFill/>
            <a:ln>
              <a:noFill/>
            </a:ln>
          </p:spPr>
          <p:txBody>
            <a:bodyPr anchorCtr="0" anchor="t" bIns="156750" lIns="313500" spcFirstLastPara="1" rIns="313500" wrap="square" tIns="156750">
              <a:noAutofit/>
            </a:bodyPr>
            <a:lstStyle/>
            <a:p>
              <a:pPr indent="0" lvl="0" marL="0" marR="0" rtl="0" algn="l">
                <a:spcBef>
                  <a:spcPts val="0"/>
                </a:spcBef>
                <a:spcAft>
                  <a:spcPts val="0"/>
                </a:spcAft>
                <a:buClr>
                  <a:schemeClr val="dk1"/>
                </a:buClr>
                <a:buSzPts val="2800"/>
                <a:buFont typeface="Arial"/>
                <a:buNone/>
              </a:pPr>
              <a:r>
                <a:t/>
              </a:r>
              <a:endParaRPr b="0" sz="2800" u="none">
                <a:solidFill>
                  <a:schemeClr val="dk1"/>
                </a:solidFill>
                <a:latin typeface="Arial"/>
                <a:ea typeface="Arial"/>
                <a:cs typeface="Arial"/>
                <a:sym typeface="Arial"/>
              </a:endParaRPr>
            </a:p>
          </p:txBody>
        </p:sp>
      </p:grpSp>
      <p:grpSp>
        <p:nvGrpSpPr>
          <p:cNvPr id="96" name="Google Shape;96;p1"/>
          <p:cNvGrpSpPr/>
          <p:nvPr/>
        </p:nvGrpSpPr>
        <p:grpSpPr>
          <a:xfrm>
            <a:off x="22541431" y="7450592"/>
            <a:ext cx="9144000" cy="33754766"/>
            <a:chOff x="23503398" y="7452360"/>
            <a:chExt cx="9144000" cy="33754766"/>
          </a:xfrm>
        </p:grpSpPr>
        <p:sp>
          <p:nvSpPr>
            <p:cNvPr id="97" name="Google Shape;97;p1"/>
            <p:cNvSpPr/>
            <p:nvPr/>
          </p:nvSpPr>
          <p:spPr>
            <a:xfrm>
              <a:off x="23503398" y="7452360"/>
              <a:ext cx="9144000" cy="3603625"/>
            </a:xfrm>
            <a:prstGeom prst="rect">
              <a:avLst/>
            </a:prstGeom>
            <a:noFill/>
            <a:ln>
              <a:noFill/>
            </a:ln>
          </p:spPr>
          <p:txBody>
            <a:bodyPr anchorCtr="0" anchor="t" bIns="156750" lIns="313500" spcFirstLastPara="1" rIns="313500" wrap="square" tIns="156750">
              <a:noAutofit/>
            </a:bodyPr>
            <a:lstStyle/>
            <a:p>
              <a:pPr indent="0" lvl="0" marL="0" marR="0" rtl="0" algn="just">
                <a:spcBef>
                  <a:spcPts val="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just">
                <a:spcBef>
                  <a:spcPts val="40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just">
                <a:spcBef>
                  <a:spcPts val="40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just">
                <a:spcBef>
                  <a:spcPts val="40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just">
                <a:spcBef>
                  <a:spcPts val="40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just">
                <a:spcBef>
                  <a:spcPts val="40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just">
                <a:spcBef>
                  <a:spcPts val="40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just">
                <a:spcBef>
                  <a:spcPts val="40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just">
                <a:spcBef>
                  <a:spcPts val="40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just">
                <a:spcBef>
                  <a:spcPts val="40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just">
                <a:spcBef>
                  <a:spcPts val="40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just">
                <a:spcBef>
                  <a:spcPts val="40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a:p>
              <a:pPr indent="0" lvl="0" marL="0" marR="0" rtl="0" algn="just">
                <a:spcBef>
                  <a:spcPts val="400"/>
                </a:spcBef>
                <a:spcAft>
                  <a:spcPts val="0"/>
                </a:spcAft>
                <a:buClr>
                  <a:schemeClr val="dk1"/>
                </a:buClr>
                <a:buSzPts val="2000"/>
                <a:buFont typeface="Arial"/>
                <a:buNone/>
              </a:pPr>
              <a:r>
                <a:rPr b="0" lang="en-US" sz="2000" u="none">
                  <a:solidFill>
                    <a:schemeClr val="dk1"/>
                  </a:solidFill>
                  <a:latin typeface="Arial"/>
                  <a:ea typeface="Arial"/>
                  <a:cs typeface="Arial"/>
                  <a:sym typeface="Arial"/>
                </a:rPr>
                <a:t>.</a:t>
              </a:r>
              <a:endParaRPr/>
            </a:p>
            <a:p>
              <a:pPr indent="0" lvl="0" marL="0" marR="0" rtl="0" algn="l">
                <a:spcBef>
                  <a:spcPts val="400"/>
                </a:spcBef>
                <a:spcAft>
                  <a:spcPts val="0"/>
                </a:spcAft>
                <a:buClr>
                  <a:schemeClr val="dk1"/>
                </a:buClr>
                <a:buSzPts val="2000"/>
                <a:buFont typeface="Arial"/>
                <a:buNone/>
              </a:pPr>
              <a:r>
                <a:t/>
              </a:r>
              <a:endParaRPr b="0" sz="2000" u="none">
                <a:solidFill>
                  <a:schemeClr val="dk1"/>
                </a:solidFill>
                <a:latin typeface="Arial"/>
                <a:ea typeface="Arial"/>
                <a:cs typeface="Arial"/>
                <a:sym typeface="Arial"/>
              </a:endParaRPr>
            </a:p>
          </p:txBody>
        </p:sp>
        <p:sp>
          <p:nvSpPr>
            <p:cNvPr id="98" name="Google Shape;98;p1"/>
            <p:cNvSpPr/>
            <p:nvPr/>
          </p:nvSpPr>
          <p:spPr>
            <a:xfrm>
              <a:off x="23503398" y="31019634"/>
              <a:ext cx="9144000" cy="5215347"/>
            </a:xfrm>
            <a:prstGeom prst="rect">
              <a:avLst/>
            </a:prstGeom>
            <a:noFill/>
            <a:ln>
              <a:noFill/>
            </a:ln>
          </p:spPr>
          <p:txBody>
            <a:bodyPr anchorCtr="0" anchor="t" bIns="156750" lIns="313500" spcFirstLastPara="1" rIns="313500" wrap="square" tIns="156750">
              <a:noAutofit/>
            </a:bodyPr>
            <a:lstStyle/>
            <a:p>
              <a:pPr indent="0" lvl="0" marL="0" marR="0" rtl="0" algn="ctr">
                <a:spcBef>
                  <a:spcPts val="0"/>
                </a:spcBef>
                <a:spcAft>
                  <a:spcPts val="0"/>
                </a:spcAft>
                <a:buClr>
                  <a:schemeClr val="dk1"/>
                </a:buClr>
                <a:buSzPts val="2800"/>
                <a:buFont typeface="Arial"/>
                <a:buNone/>
              </a:pPr>
              <a:r>
                <a:t/>
              </a:r>
              <a:endParaRPr b="0" sz="2800" u="none">
                <a:solidFill>
                  <a:schemeClr val="dk1"/>
                </a:solidFill>
                <a:latin typeface="Arial"/>
                <a:ea typeface="Arial"/>
                <a:cs typeface="Arial"/>
                <a:sym typeface="Arial"/>
              </a:endParaRPr>
            </a:p>
          </p:txBody>
        </p:sp>
        <p:sp>
          <p:nvSpPr>
            <p:cNvPr id="99" name="Google Shape;99;p1"/>
            <p:cNvSpPr txBox="1"/>
            <p:nvPr/>
          </p:nvSpPr>
          <p:spPr>
            <a:xfrm>
              <a:off x="23503398" y="36724128"/>
              <a:ext cx="9144000" cy="993664"/>
            </a:xfrm>
            <a:prstGeom prst="rect">
              <a:avLst/>
            </a:prstGeom>
            <a:noFill/>
            <a:ln>
              <a:noFill/>
            </a:ln>
          </p:spPr>
          <p:txBody>
            <a:bodyPr anchorCtr="0" anchor="t" bIns="156725" lIns="313475" spcFirstLastPara="1" rIns="313475" wrap="square" tIns="156725">
              <a:spAutoFit/>
            </a:bodyPr>
            <a:lstStyle/>
            <a:p>
              <a:pPr indent="0" lvl="0" marL="0" marR="0" rtl="0" algn="just">
                <a:spcBef>
                  <a:spcPts val="0"/>
                </a:spcBef>
                <a:spcAft>
                  <a:spcPts val="0"/>
                </a:spcAft>
                <a:buClr>
                  <a:schemeClr val="dk1"/>
                </a:buClr>
                <a:buSzPts val="4400"/>
                <a:buFont typeface="Arial"/>
                <a:buNone/>
              </a:pPr>
              <a:r>
                <a:t/>
              </a:r>
              <a:endParaRPr b="0" sz="4400" u="none">
                <a:solidFill>
                  <a:schemeClr val="dk1"/>
                </a:solidFill>
                <a:latin typeface="Arial"/>
                <a:ea typeface="Arial"/>
                <a:cs typeface="Arial"/>
                <a:sym typeface="Arial"/>
              </a:endParaRPr>
            </a:p>
          </p:txBody>
        </p:sp>
        <p:sp>
          <p:nvSpPr>
            <p:cNvPr id="100" name="Google Shape;100;p1"/>
            <p:cNvSpPr txBox="1"/>
            <p:nvPr/>
          </p:nvSpPr>
          <p:spPr>
            <a:xfrm>
              <a:off x="23503398" y="40213463"/>
              <a:ext cx="9144000" cy="993664"/>
            </a:xfrm>
            <a:prstGeom prst="rect">
              <a:avLst/>
            </a:prstGeom>
            <a:noFill/>
            <a:ln>
              <a:noFill/>
            </a:ln>
          </p:spPr>
          <p:txBody>
            <a:bodyPr anchorCtr="0" anchor="t" bIns="156725" lIns="313475" spcFirstLastPara="1" rIns="313475" wrap="square" tIns="156725">
              <a:spAutoFit/>
            </a:bodyPr>
            <a:lstStyle/>
            <a:p>
              <a:pPr indent="0" lvl="0" marL="0" marR="0" rtl="0" algn="ctr">
                <a:spcBef>
                  <a:spcPts val="0"/>
                </a:spcBef>
                <a:spcAft>
                  <a:spcPts val="0"/>
                </a:spcAft>
                <a:buClr>
                  <a:schemeClr val="dk1"/>
                </a:buClr>
                <a:buSzPts val="4400"/>
                <a:buFont typeface="Arial"/>
                <a:buNone/>
              </a:pPr>
              <a:r>
                <a:t/>
              </a:r>
              <a:endParaRPr b="0" sz="4400" u="none">
                <a:solidFill>
                  <a:schemeClr val="dk1"/>
                </a:solidFill>
                <a:latin typeface="Arial"/>
                <a:ea typeface="Arial"/>
                <a:cs typeface="Arial"/>
                <a:sym typeface="Arial"/>
              </a:endParaRPr>
            </a:p>
          </p:txBody>
        </p:sp>
      </p:grpSp>
      <p:sp>
        <p:nvSpPr>
          <p:cNvPr id="101" name="Google Shape;101;p1"/>
          <p:cNvSpPr txBox="1"/>
          <p:nvPr/>
        </p:nvSpPr>
        <p:spPr>
          <a:xfrm>
            <a:off x="11880686" y="8383793"/>
            <a:ext cx="890318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
        <p:nvSpPr>
          <p:cNvPr id="102" name="Google Shape;102;p1"/>
          <p:cNvSpPr txBox="1"/>
          <p:nvPr/>
        </p:nvSpPr>
        <p:spPr>
          <a:xfrm>
            <a:off x="1165050" y="6871774"/>
            <a:ext cx="8549700" cy="852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4400"/>
              <a:buFont typeface="Arial"/>
              <a:buNone/>
            </a:pPr>
            <a:r>
              <a:rPr b="1" lang="en-US" sz="4400" u="none">
                <a:solidFill>
                  <a:schemeClr val="dk1"/>
                </a:solidFill>
                <a:latin typeface="Arial"/>
                <a:ea typeface="Arial"/>
                <a:cs typeface="Arial"/>
                <a:sym typeface="Arial"/>
              </a:rPr>
              <a:t>Abstract</a:t>
            </a:r>
            <a:endParaRPr b="1" sz="4400">
              <a:solidFill>
                <a:schemeClr val="dk1"/>
              </a:solidFill>
            </a:endParaRPr>
          </a:p>
          <a:p>
            <a:pPr indent="0" lvl="0" marL="0" rtl="0" algn="just">
              <a:spcBef>
                <a:spcPts val="0"/>
              </a:spcBef>
              <a:spcAft>
                <a:spcPts val="0"/>
              </a:spcAft>
              <a:buClr>
                <a:schemeClr val="dk1"/>
              </a:buClr>
              <a:buSzPts val="2800"/>
              <a:buFont typeface="Arial"/>
              <a:buNone/>
            </a:pPr>
            <a:r>
              <a:rPr lang="en-US" sz="2800">
                <a:solidFill>
                  <a:schemeClr val="dk1"/>
                </a:solidFill>
              </a:rPr>
              <a:t>Training a Convolutional Network from scratch (with random initialization) is difficult because it is relatively rare to have a large enough dataset. </a:t>
            </a:r>
            <a:r>
              <a:rPr lang="en-US" sz="2800">
                <a:solidFill>
                  <a:schemeClr val="dk1"/>
                </a:solidFill>
              </a:rPr>
              <a:t>In this project we explore the problem of </a:t>
            </a:r>
            <a:r>
              <a:rPr lang="en-US" sz="2800">
                <a:solidFill>
                  <a:schemeClr val="dk1"/>
                </a:solidFill>
              </a:rPr>
              <a:t>classifying images containing damaged cars to try and assess the monetary value of the damage. Because of the nature of this problem, classifying this data may prove to be a difficult task since no standardized dataset exists, and some of the clases utilized might not be discriminative enough. Utilizing a pretrained CNN model, we trained a classifier in order to categorize the dataset, testing 3 different cases:</a:t>
            </a:r>
            <a:br>
              <a:rPr lang="en-US" sz="2800">
                <a:solidFill>
                  <a:schemeClr val="dk1"/>
                </a:solidFill>
              </a:rPr>
            </a:br>
            <a:endParaRPr sz="2800">
              <a:solidFill>
                <a:schemeClr val="dk1"/>
              </a:solidFill>
            </a:endParaRPr>
          </a:p>
          <a:p>
            <a:pPr indent="-406400" lvl="0" marL="914400" rtl="0" algn="just">
              <a:spcBef>
                <a:spcPts val="0"/>
              </a:spcBef>
              <a:spcAft>
                <a:spcPts val="0"/>
              </a:spcAft>
              <a:buClr>
                <a:schemeClr val="dk1"/>
              </a:buClr>
              <a:buSzPts val="2800"/>
              <a:buChar char="●"/>
            </a:pPr>
            <a:r>
              <a:rPr lang="en-US" sz="2800">
                <a:solidFill>
                  <a:schemeClr val="dk1"/>
                </a:solidFill>
              </a:rPr>
              <a:t>damaged or not (damage vs whole)</a:t>
            </a:r>
            <a:endParaRPr sz="2800">
              <a:solidFill>
                <a:schemeClr val="dk1"/>
              </a:solidFill>
            </a:endParaRPr>
          </a:p>
          <a:p>
            <a:pPr indent="-406400" lvl="0" marL="914400" rtl="0" algn="just">
              <a:spcBef>
                <a:spcPts val="0"/>
              </a:spcBef>
              <a:spcAft>
                <a:spcPts val="0"/>
              </a:spcAft>
              <a:buClr>
                <a:schemeClr val="dk1"/>
              </a:buClr>
              <a:buSzPts val="2800"/>
              <a:buChar char="●"/>
            </a:pPr>
            <a:r>
              <a:rPr lang="en-US" sz="2800">
                <a:solidFill>
                  <a:schemeClr val="dk1"/>
                </a:solidFill>
              </a:rPr>
              <a:t>damage location (front vs rear vs side)</a:t>
            </a:r>
            <a:endParaRPr sz="2800">
              <a:solidFill>
                <a:schemeClr val="dk1"/>
              </a:solidFill>
            </a:endParaRPr>
          </a:p>
          <a:p>
            <a:pPr indent="-406400" lvl="0" marL="914400" rtl="0" algn="just">
              <a:spcBef>
                <a:spcPts val="0"/>
              </a:spcBef>
              <a:spcAft>
                <a:spcPts val="0"/>
              </a:spcAft>
              <a:buClr>
                <a:schemeClr val="dk1"/>
              </a:buClr>
              <a:buSzPts val="2800"/>
              <a:buChar char="●"/>
            </a:pPr>
            <a:r>
              <a:rPr lang="en-US" sz="2800">
                <a:solidFill>
                  <a:schemeClr val="dk1"/>
                </a:solidFill>
              </a:rPr>
              <a:t>damage level (minor vs moderate vs severe)</a:t>
            </a:r>
            <a:endParaRPr sz="2800">
              <a:solidFill>
                <a:schemeClr val="dk1"/>
              </a:solidFill>
            </a:endParaRPr>
          </a:p>
          <a:p>
            <a:pPr indent="0" lvl="0" marL="0" marR="0" rtl="0" algn="just">
              <a:spcBef>
                <a:spcPts val="0"/>
              </a:spcBef>
              <a:spcAft>
                <a:spcPts val="0"/>
              </a:spcAft>
              <a:buClr>
                <a:schemeClr val="dk1"/>
              </a:buClr>
              <a:buSzPts val="2800"/>
              <a:buFont typeface="Arial"/>
              <a:buNone/>
            </a:pPr>
            <a:r>
              <a:t/>
            </a:r>
            <a:endParaRPr b="0" sz="2800" u="none">
              <a:solidFill>
                <a:schemeClr val="dk1"/>
              </a:solidFill>
              <a:latin typeface="Arial"/>
              <a:ea typeface="Arial"/>
              <a:cs typeface="Arial"/>
              <a:sym typeface="Arial"/>
            </a:endParaRPr>
          </a:p>
          <a:p>
            <a:pPr indent="0" lvl="0" marL="0" marR="0" rtl="0" algn="just">
              <a:spcBef>
                <a:spcPts val="0"/>
              </a:spcBef>
              <a:spcAft>
                <a:spcPts val="0"/>
              </a:spcAft>
              <a:buClr>
                <a:schemeClr val="dk1"/>
              </a:buClr>
              <a:buSzPts val="2800"/>
              <a:buFont typeface="Arial"/>
              <a:buNone/>
            </a:pPr>
            <a:r>
              <a:t/>
            </a:r>
            <a:endParaRPr b="0" sz="2800" u="none">
              <a:solidFill>
                <a:schemeClr val="dk1"/>
              </a:solidFill>
              <a:latin typeface="Arial"/>
              <a:ea typeface="Arial"/>
              <a:cs typeface="Arial"/>
              <a:sym typeface="Arial"/>
            </a:endParaRPr>
          </a:p>
          <a:p>
            <a:pPr indent="0" lvl="0" marL="0" marR="0" rtl="0" algn="just">
              <a:spcBef>
                <a:spcPts val="0"/>
              </a:spcBef>
              <a:spcAft>
                <a:spcPts val="0"/>
              </a:spcAft>
              <a:buClr>
                <a:schemeClr val="dk1"/>
              </a:buClr>
              <a:buSzPts val="2800"/>
              <a:buFont typeface="Arial"/>
              <a:buNone/>
            </a:pPr>
            <a:r>
              <a:t/>
            </a:r>
            <a:endParaRPr b="0" sz="2800" u="none">
              <a:solidFill>
                <a:schemeClr val="dk1"/>
              </a:solidFill>
              <a:latin typeface="Arial"/>
              <a:ea typeface="Arial"/>
              <a:cs typeface="Arial"/>
              <a:sym typeface="Arial"/>
            </a:endParaRPr>
          </a:p>
          <a:p>
            <a:pPr indent="0" lvl="0" marL="0" marR="0" rtl="0" algn="just">
              <a:spcBef>
                <a:spcPts val="0"/>
              </a:spcBef>
              <a:spcAft>
                <a:spcPts val="0"/>
              </a:spcAft>
              <a:buClr>
                <a:schemeClr val="dk1"/>
              </a:buClr>
              <a:buSzPts val="2800"/>
              <a:buFont typeface="Arial"/>
              <a:buNone/>
            </a:pPr>
            <a:r>
              <a:t/>
            </a:r>
            <a:endParaRPr b="0" sz="2800" u="none">
              <a:solidFill>
                <a:schemeClr val="dk1"/>
              </a:solidFill>
              <a:latin typeface="Arial"/>
              <a:ea typeface="Arial"/>
              <a:cs typeface="Arial"/>
              <a:sym typeface="Arial"/>
            </a:endParaRPr>
          </a:p>
        </p:txBody>
      </p:sp>
      <p:sp>
        <p:nvSpPr>
          <p:cNvPr id="103" name="Google Shape;103;p1"/>
          <p:cNvSpPr txBox="1"/>
          <p:nvPr/>
        </p:nvSpPr>
        <p:spPr>
          <a:xfrm>
            <a:off x="1321529" y="23983634"/>
            <a:ext cx="8549700" cy="2431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4400"/>
              <a:buFont typeface="Arial"/>
              <a:buNone/>
            </a:pPr>
            <a:r>
              <a:rPr b="1" lang="en-US" sz="4400">
                <a:solidFill>
                  <a:schemeClr val="dk1"/>
                </a:solidFill>
              </a:rPr>
              <a:t>Dataset</a:t>
            </a:r>
            <a:endParaRPr/>
          </a:p>
          <a:p>
            <a:pPr indent="0" lvl="0" marL="0" marR="0" rtl="0" algn="just">
              <a:spcBef>
                <a:spcPts val="0"/>
              </a:spcBef>
              <a:spcAft>
                <a:spcPts val="0"/>
              </a:spcAft>
              <a:buClr>
                <a:schemeClr val="dk1"/>
              </a:buClr>
              <a:buSzPts val="2800"/>
              <a:buFont typeface="Arial"/>
              <a:buNone/>
            </a:pPr>
            <a:r>
              <a:t/>
            </a:r>
            <a:endParaRPr sz="2800">
              <a:solidFill>
                <a:schemeClr val="dk1"/>
              </a:solidFill>
            </a:endParaRPr>
          </a:p>
          <a:p>
            <a:pPr indent="0" lvl="0" marL="0" marR="0" rtl="0" algn="just">
              <a:spcBef>
                <a:spcPts val="0"/>
              </a:spcBef>
              <a:spcAft>
                <a:spcPts val="0"/>
              </a:spcAft>
              <a:buClr>
                <a:schemeClr val="dk1"/>
              </a:buClr>
              <a:buSzPts val="2800"/>
              <a:buFont typeface="Arial"/>
              <a:buNone/>
            </a:pPr>
            <a:r>
              <a:t/>
            </a:r>
            <a:endParaRPr sz="2800">
              <a:solidFill>
                <a:schemeClr val="dk1"/>
              </a:solidFill>
            </a:endParaRPr>
          </a:p>
          <a:p>
            <a:pPr indent="0" lvl="0" marL="0" marR="0" rtl="0" algn="just">
              <a:spcBef>
                <a:spcPts val="0"/>
              </a:spcBef>
              <a:spcAft>
                <a:spcPts val="0"/>
              </a:spcAft>
              <a:buClr>
                <a:schemeClr val="dk1"/>
              </a:buClr>
              <a:buSzPts val="2800"/>
              <a:buFont typeface="Arial"/>
              <a:buNone/>
            </a:pPr>
            <a:r>
              <a:t/>
            </a:r>
            <a:endParaRPr sz="2800">
              <a:solidFill>
                <a:schemeClr val="dk1"/>
              </a:solidFill>
            </a:endParaRPr>
          </a:p>
          <a:p>
            <a:pPr indent="0" lvl="0" marL="0" marR="0" rtl="0" algn="just">
              <a:spcBef>
                <a:spcPts val="0"/>
              </a:spcBef>
              <a:spcAft>
                <a:spcPts val="0"/>
              </a:spcAft>
              <a:buClr>
                <a:schemeClr val="dk1"/>
              </a:buClr>
              <a:buSzPts val="2800"/>
              <a:buFont typeface="Arial"/>
              <a:buNone/>
            </a:pPr>
            <a:r>
              <a:t/>
            </a:r>
            <a:endParaRPr sz="2800">
              <a:solidFill>
                <a:schemeClr val="dk1"/>
              </a:solidFill>
            </a:endParaRPr>
          </a:p>
          <a:p>
            <a:pPr indent="0" lvl="0" marL="0" marR="0" rtl="0" algn="just">
              <a:spcBef>
                <a:spcPts val="0"/>
              </a:spcBef>
              <a:spcAft>
                <a:spcPts val="0"/>
              </a:spcAft>
              <a:buClr>
                <a:schemeClr val="dk1"/>
              </a:buClr>
              <a:buSzPts val="2800"/>
              <a:buFont typeface="Arial"/>
              <a:buNone/>
            </a:pPr>
            <a:r>
              <a:t/>
            </a:r>
            <a:endParaRPr sz="2800">
              <a:solidFill>
                <a:schemeClr val="dk1"/>
              </a:solidFill>
            </a:endParaRPr>
          </a:p>
          <a:p>
            <a:pPr indent="0" lvl="0" marL="0" marR="0" rtl="0" algn="just">
              <a:spcBef>
                <a:spcPts val="0"/>
              </a:spcBef>
              <a:spcAft>
                <a:spcPts val="0"/>
              </a:spcAft>
              <a:buNone/>
            </a:pPr>
            <a:r>
              <a:t/>
            </a:r>
            <a:endParaRPr b="1" sz="3200">
              <a:solidFill>
                <a:schemeClr val="dk1"/>
              </a:solidFill>
            </a:endParaRPr>
          </a:p>
          <a:p>
            <a:pPr indent="0" lvl="0" marL="0" marR="0" rtl="0" algn="just">
              <a:spcBef>
                <a:spcPts val="0"/>
              </a:spcBef>
              <a:spcAft>
                <a:spcPts val="0"/>
              </a:spcAft>
              <a:buNone/>
            </a:pPr>
            <a:r>
              <a:t/>
            </a:r>
            <a:endParaRPr b="1" sz="3200">
              <a:solidFill>
                <a:schemeClr val="dk1"/>
              </a:solidFill>
            </a:endParaRPr>
          </a:p>
          <a:p>
            <a:pPr indent="0" lvl="0" marL="0" marR="0" rtl="0" algn="l">
              <a:spcBef>
                <a:spcPts val="0"/>
              </a:spcBef>
              <a:spcAft>
                <a:spcPts val="0"/>
              </a:spcAft>
              <a:buClr>
                <a:schemeClr val="dk1"/>
              </a:buClr>
              <a:buSzPts val="3200"/>
              <a:buFont typeface="Arial"/>
              <a:buNone/>
            </a:pPr>
            <a:r>
              <a:t/>
            </a:r>
            <a:endParaRPr b="0" sz="3200" u="none">
              <a:solidFill>
                <a:schemeClr val="dk1"/>
              </a:solidFill>
              <a:latin typeface="Arial"/>
              <a:ea typeface="Arial"/>
              <a:cs typeface="Arial"/>
              <a:sym typeface="Arial"/>
            </a:endParaRPr>
          </a:p>
          <a:p>
            <a:pPr indent="0" lvl="0" marL="0" marR="0" rtl="0" algn="l">
              <a:spcBef>
                <a:spcPts val="0"/>
              </a:spcBef>
              <a:spcAft>
                <a:spcPts val="0"/>
              </a:spcAft>
              <a:buNone/>
            </a:pPr>
            <a:r>
              <a:t/>
            </a:r>
            <a:endParaRPr b="0" sz="1600" u="none">
              <a:solidFill>
                <a:schemeClr val="dk1"/>
              </a:solidFill>
              <a:latin typeface="Arial"/>
              <a:ea typeface="Arial"/>
              <a:cs typeface="Arial"/>
              <a:sym typeface="Arial"/>
            </a:endParaRPr>
          </a:p>
        </p:txBody>
      </p:sp>
      <p:sp>
        <p:nvSpPr>
          <p:cNvPr id="104" name="Google Shape;104;p1"/>
          <p:cNvSpPr txBox="1"/>
          <p:nvPr/>
        </p:nvSpPr>
        <p:spPr>
          <a:xfrm>
            <a:off x="12059775" y="6871854"/>
            <a:ext cx="8549700" cy="19466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4400"/>
              <a:buFont typeface="Arial"/>
              <a:buNone/>
            </a:pPr>
            <a:r>
              <a:rPr b="1" lang="en-US" sz="4400" u="none">
                <a:solidFill>
                  <a:schemeClr val="dk1"/>
                </a:solidFill>
                <a:latin typeface="Arial"/>
                <a:ea typeface="Arial"/>
                <a:cs typeface="Arial"/>
                <a:sym typeface="Arial"/>
              </a:rPr>
              <a:t>Methodology</a:t>
            </a:r>
            <a:endParaRPr/>
          </a:p>
          <a:p>
            <a:pPr indent="-406400" lvl="0" marL="457200" marR="0" rtl="0" algn="just">
              <a:spcBef>
                <a:spcPts val="0"/>
              </a:spcBef>
              <a:spcAft>
                <a:spcPts val="0"/>
              </a:spcAft>
              <a:buClr>
                <a:schemeClr val="dk1"/>
              </a:buClr>
              <a:buSzPts val="2800"/>
              <a:buFont typeface="Arial"/>
              <a:buAutoNum type="arabicPeriod"/>
            </a:pPr>
            <a:r>
              <a:rPr lang="en-US" sz="2800">
                <a:solidFill>
                  <a:schemeClr val="dk1"/>
                </a:solidFill>
              </a:rPr>
              <a:t>Training settings:</a:t>
            </a:r>
            <a:endParaRPr sz="2800">
              <a:solidFill>
                <a:schemeClr val="dk1"/>
              </a:solidFill>
            </a:endParaRPr>
          </a:p>
          <a:p>
            <a:pPr indent="-406400" lvl="1" marL="914400" marR="0" rtl="0" algn="just">
              <a:spcBef>
                <a:spcPts val="0"/>
              </a:spcBef>
              <a:spcAft>
                <a:spcPts val="0"/>
              </a:spcAft>
              <a:buClr>
                <a:schemeClr val="dk1"/>
              </a:buClr>
              <a:buSzPts val="2800"/>
              <a:buAutoNum type="alphaLcPeriod"/>
            </a:pPr>
            <a:r>
              <a:rPr lang="en-US" sz="2800">
                <a:solidFill>
                  <a:schemeClr val="dk1"/>
                </a:solidFill>
              </a:rPr>
              <a:t>Pretrained model: Densenet121 (imagenet)</a:t>
            </a:r>
            <a:endParaRPr sz="2800">
              <a:solidFill>
                <a:schemeClr val="dk1"/>
              </a:solidFill>
            </a:endParaRPr>
          </a:p>
          <a:p>
            <a:pPr indent="-406400" lvl="1" marL="914400" marR="0" rtl="0" algn="just">
              <a:spcBef>
                <a:spcPts val="0"/>
              </a:spcBef>
              <a:spcAft>
                <a:spcPts val="0"/>
              </a:spcAft>
              <a:buClr>
                <a:schemeClr val="dk1"/>
              </a:buClr>
              <a:buSzPts val="2800"/>
              <a:buAutoNum type="alphaLcPeriod"/>
            </a:pPr>
            <a:r>
              <a:rPr lang="en-US" sz="2800">
                <a:solidFill>
                  <a:schemeClr val="dk1"/>
                </a:solidFill>
              </a:rPr>
              <a:t>Epochs = 20</a:t>
            </a:r>
            <a:endParaRPr sz="2800">
              <a:solidFill>
                <a:schemeClr val="dk1"/>
              </a:solidFill>
            </a:endParaRPr>
          </a:p>
          <a:p>
            <a:pPr indent="-406400" lvl="1" marL="914400" marR="0" rtl="0" algn="just">
              <a:spcBef>
                <a:spcPts val="0"/>
              </a:spcBef>
              <a:spcAft>
                <a:spcPts val="0"/>
              </a:spcAft>
              <a:buClr>
                <a:schemeClr val="dk1"/>
              </a:buClr>
              <a:buSzPts val="2800"/>
              <a:buAutoNum type="alphaLcPeriod"/>
            </a:pPr>
            <a:r>
              <a:rPr lang="en-US" sz="2800">
                <a:solidFill>
                  <a:schemeClr val="dk1"/>
                </a:solidFill>
              </a:rPr>
              <a:t>Transfer Learning with Fine Tuning</a:t>
            </a:r>
            <a:endParaRPr sz="2800">
              <a:solidFill>
                <a:schemeClr val="dk1"/>
              </a:solidFill>
            </a:endParaRPr>
          </a:p>
          <a:p>
            <a:pPr indent="-406400" lvl="1" marL="914400" marR="0" rtl="0" algn="just">
              <a:spcBef>
                <a:spcPts val="0"/>
              </a:spcBef>
              <a:spcAft>
                <a:spcPts val="0"/>
              </a:spcAft>
              <a:buClr>
                <a:schemeClr val="dk1"/>
              </a:buClr>
              <a:buSzPts val="2800"/>
              <a:buAutoNum type="alphaLcPeriod"/>
            </a:pPr>
            <a:r>
              <a:rPr lang="en-US" sz="2800">
                <a:solidFill>
                  <a:schemeClr val="dk1"/>
                </a:solidFill>
              </a:rPr>
              <a:t>Optimizer = RMSProp</a:t>
            </a:r>
            <a:endParaRPr sz="2800">
              <a:solidFill>
                <a:schemeClr val="dk1"/>
              </a:solidFill>
            </a:endParaRPr>
          </a:p>
          <a:p>
            <a:pPr indent="-406400" lvl="1" marL="914400" marR="0" rtl="0" algn="just">
              <a:spcBef>
                <a:spcPts val="0"/>
              </a:spcBef>
              <a:spcAft>
                <a:spcPts val="0"/>
              </a:spcAft>
              <a:buClr>
                <a:schemeClr val="dk1"/>
              </a:buClr>
              <a:buSzPts val="2800"/>
              <a:buAutoNum type="alphaLcPeriod"/>
            </a:pPr>
            <a:r>
              <a:rPr lang="en-US" sz="2800">
                <a:solidFill>
                  <a:schemeClr val="dk1"/>
                </a:solidFill>
              </a:rPr>
              <a:t>Learning Rate = 1e-4</a:t>
            </a:r>
            <a:endParaRPr sz="2800">
              <a:solidFill>
                <a:schemeClr val="dk1"/>
              </a:solidFill>
            </a:endParaRPr>
          </a:p>
          <a:p>
            <a:pPr indent="-406400" lvl="1" marL="914400" rtl="0" algn="just">
              <a:spcBef>
                <a:spcPts val="0"/>
              </a:spcBef>
              <a:spcAft>
                <a:spcPts val="0"/>
              </a:spcAft>
              <a:buClr>
                <a:schemeClr val="dk1"/>
              </a:buClr>
              <a:buSzPts val="2800"/>
              <a:buAutoNum type="alphaLcPeriod"/>
            </a:pPr>
            <a:r>
              <a:rPr lang="en-US" sz="2800">
                <a:solidFill>
                  <a:schemeClr val="dk1"/>
                </a:solidFill>
              </a:rPr>
              <a:t>Learning Rate when Fine Tuning = 2e-5</a:t>
            </a:r>
            <a:endParaRPr sz="2800">
              <a:solidFill>
                <a:schemeClr val="dk1"/>
              </a:solidFill>
            </a:endParaRPr>
          </a:p>
          <a:p>
            <a:pPr indent="0" lvl="0" marL="914400" rtl="0" algn="just">
              <a:spcBef>
                <a:spcPts val="0"/>
              </a:spcBef>
              <a:spcAft>
                <a:spcPts val="0"/>
              </a:spcAft>
              <a:buNone/>
            </a:pPr>
            <a:r>
              <a:t/>
            </a:r>
            <a:endParaRPr sz="2800">
              <a:solidFill>
                <a:schemeClr val="dk1"/>
              </a:solidFill>
            </a:endParaRPr>
          </a:p>
          <a:p>
            <a:pPr indent="0" lvl="0" marL="914400" rtl="0" algn="just">
              <a:spcBef>
                <a:spcPts val="0"/>
              </a:spcBef>
              <a:spcAft>
                <a:spcPts val="0"/>
              </a:spcAft>
              <a:buNone/>
            </a:pPr>
            <a:r>
              <a:t/>
            </a:r>
            <a:endParaRPr sz="2800">
              <a:solidFill>
                <a:schemeClr val="dk1"/>
              </a:solidFill>
            </a:endParaRPr>
          </a:p>
          <a:p>
            <a:pPr indent="0" lvl="0" marL="914400" rtl="0" algn="just">
              <a:spcBef>
                <a:spcPts val="0"/>
              </a:spcBef>
              <a:spcAft>
                <a:spcPts val="0"/>
              </a:spcAft>
              <a:buNone/>
            </a:pPr>
            <a:r>
              <a:t/>
            </a:r>
            <a:endParaRPr sz="2800">
              <a:solidFill>
                <a:schemeClr val="dk1"/>
              </a:solidFill>
            </a:endParaRPr>
          </a:p>
          <a:p>
            <a:pPr indent="0" lvl="0" marL="914400" rtl="0" algn="just">
              <a:spcBef>
                <a:spcPts val="0"/>
              </a:spcBef>
              <a:spcAft>
                <a:spcPts val="0"/>
              </a:spcAft>
              <a:buNone/>
            </a:pPr>
            <a:r>
              <a:t/>
            </a:r>
            <a:endParaRPr sz="2800">
              <a:solidFill>
                <a:schemeClr val="dk1"/>
              </a:solidFill>
            </a:endParaRPr>
          </a:p>
          <a:p>
            <a:pPr indent="0" lvl="0" marL="914400" rtl="0" algn="just">
              <a:spcBef>
                <a:spcPts val="0"/>
              </a:spcBef>
              <a:spcAft>
                <a:spcPts val="0"/>
              </a:spcAft>
              <a:buNone/>
            </a:pPr>
            <a:r>
              <a:t/>
            </a:r>
            <a:endParaRPr sz="2800">
              <a:solidFill>
                <a:schemeClr val="dk1"/>
              </a:solidFill>
            </a:endParaRPr>
          </a:p>
          <a:p>
            <a:pPr indent="0" lvl="0" marL="914400" rtl="0" algn="just">
              <a:spcBef>
                <a:spcPts val="0"/>
              </a:spcBef>
              <a:spcAft>
                <a:spcPts val="0"/>
              </a:spcAft>
              <a:buNone/>
            </a:pPr>
            <a:r>
              <a:t/>
            </a:r>
            <a:endParaRPr sz="2800">
              <a:solidFill>
                <a:schemeClr val="dk1"/>
              </a:solidFill>
            </a:endParaRPr>
          </a:p>
          <a:p>
            <a:pPr indent="0" lvl="0" marL="914400" rtl="0" algn="just">
              <a:spcBef>
                <a:spcPts val="0"/>
              </a:spcBef>
              <a:spcAft>
                <a:spcPts val="0"/>
              </a:spcAft>
              <a:buNone/>
            </a:pPr>
            <a:r>
              <a:t/>
            </a:r>
            <a:endParaRPr sz="2800">
              <a:solidFill>
                <a:schemeClr val="dk1"/>
              </a:solidFill>
            </a:endParaRPr>
          </a:p>
          <a:p>
            <a:pPr indent="0" lvl="0" marL="914400" rtl="0" algn="just">
              <a:spcBef>
                <a:spcPts val="0"/>
              </a:spcBef>
              <a:spcAft>
                <a:spcPts val="0"/>
              </a:spcAft>
              <a:buNone/>
            </a:pPr>
            <a:r>
              <a:t/>
            </a:r>
            <a:endParaRPr sz="2800">
              <a:solidFill>
                <a:schemeClr val="dk1"/>
              </a:solidFill>
            </a:endParaRPr>
          </a:p>
          <a:p>
            <a:pPr indent="0" lvl="0" marL="914400" rtl="0" algn="just">
              <a:spcBef>
                <a:spcPts val="0"/>
              </a:spcBef>
              <a:spcAft>
                <a:spcPts val="0"/>
              </a:spcAft>
              <a:buNone/>
            </a:pPr>
            <a:r>
              <a:t/>
            </a:r>
            <a:endParaRPr sz="2800">
              <a:solidFill>
                <a:schemeClr val="dk1"/>
              </a:solidFill>
            </a:endParaRPr>
          </a:p>
          <a:p>
            <a:pPr indent="0" lvl="0" marL="914400" rtl="0" algn="just">
              <a:spcBef>
                <a:spcPts val="0"/>
              </a:spcBef>
              <a:spcAft>
                <a:spcPts val="0"/>
              </a:spcAft>
              <a:buNone/>
            </a:pPr>
            <a:r>
              <a:t/>
            </a:r>
            <a:endParaRPr sz="2800">
              <a:solidFill>
                <a:schemeClr val="dk1"/>
              </a:solidFill>
            </a:endParaRPr>
          </a:p>
          <a:p>
            <a:pPr indent="0" lvl="0" marL="914400" rtl="0" algn="just">
              <a:spcBef>
                <a:spcPts val="0"/>
              </a:spcBef>
              <a:spcAft>
                <a:spcPts val="0"/>
              </a:spcAft>
              <a:buNone/>
            </a:pPr>
            <a:r>
              <a:t/>
            </a:r>
            <a:endParaRPr sz="2800">
              <a:solidFill>
                <a:schemeClr val="dk1"/>
              </a:solidFill>
            </a:endParaRPr>
          </a:p>
          <a:p>
            <a:pPr indent="0" lvl="0" marL="0" rtl="0" algn="just">
              <a:spcBef>
                <a:spcPts val="0"/>
              </a:spcBef>
              <a:spcAft>
                <a:spcPts val="0"/>
              </a:spcAft>
              <a:buNone/>
            </a:pPr>
            <a:r>
              <a:t/>
            </a:r>
            <a:endParaRPr sz="2800">
              <a:solidFill>
                <a:schemeClr val="dk1"/>
              </a:solidFill>
            </a:endParaRPr>
          </a:p>
          <a:p>
            <a:pPr indent="0" lvl="0" marL="0" rtl="0" algn="just">
              <a:spcBef>
                <a:spcPts val="0"/>
              </a:spcBef>
              <a:spcAft>
                <a:spcPts val="0"/>
              </a:spcAft>
              <a:buNone/>
            </a:pPr>
            <a:r>
              <a:rPr lang="en-US" sz="2800">
                <a:solidFill>
                  <a:schemeClr val="dk1"/>
                </a:solidFill>
              </a:rPr>
              <a:t>2.	Training strategy:</a:t>
            </a:r>
            <a:endParaRPr sz="2800">
              <a:solidFill>
                <a:schemeClr val="dk1"/>
              </a:solidFill>
            </a:endParaRPr>
          </a:p>
          <a:p>
            <a:pPr indent="0" lvl="0" marL="0" rtl="0" algn="just">
              <a:spcBef>
                <a:spcPts val="0"/>
              </a:spcBef>
              <a:spcAft>
                <a:spcPts val="0"/>
              </a:spcAft>
              <a:buNone/>
            </a:pPr>
            <a:r>
              <a:rPr lang="en-US" sz="2800">
                <a:solidFill>
                  <a:schemeClr val="dk1"/>
                </a:solidFill>
              </a:rPr>
              <a:t>	In order to train our model, we first froze the pretrained model layers in order extract the features and train the new classification layers with them. We then freeze the classifier and unfreeze the top layers of the model to allow the pretrained model update its weights. This technique, known as Fine Tuning is known to help increase accuracy.</a:t>
            </a:r>
            <a:endParaRPr sz="2800">
              <a:solidFill>
                <a:schemeClr val="dk1"/>
              </a:solidFill>
            </a:endParaRPr>
          </a:p>
          <a:p>
            <a:pPr indent="0" lvl="0" marL="914400" marR="0" rtl="0" algn="just">
              <a:spcBef>
                <a:spcPts val="0"/>
              </a:spcBef>
              <a:spcAft>
                <a:spcPts val="0"/>
              </a:spcAft>
              <a:buNone/>
            </a:pPr>
            <a:r>
              <a:t/>
            </a:r>
            <a:endParaRPr sz="2800">
              <a:solidFill>
                <a:schemeClr val="dk1"/>
              </a:solidFill>
            </a:endParaRPr>
          </a:p>
          <a:p>
            <a:pPr indent="0" lvl="0" marL="914400" marR="0" rtl="0" algn="just">
              <a:spcBef>
                <a:spcPts val="0"/>
              </a:spcBef>
              <a:spcAft>
                <a:spcPts val="0"/>
              </a:spcAft>
              <a:buNone/>
            </a:pPr>
            <a:r>
              <a:t/>
            </a:r>
            <a:endParaRPr sz="2800">
              <a:solidFill>
                <a:schemeClr val="dk1"/>
              </a:solidFill>
            </a:endParaRPr>
          </a:p>
        </p:txBody>
      </p:sp>
      <p:sp>
        <p:nvSpPr>
          <p:cNvPr id="105" name="Google Shape;105;p1"/>
          <p:cNvSpPr txBox="1"/>
          <p:nvPr/>
        </p:nvSpPr>
        <p:spPr>
          <a:xfrm>
            <a:off x="23054300" y="28193225"/>
            <a:ext cx="8549700" cy="2667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4400"/>
              <a:buFont typeface="Arial"/>
              <a:buNone/>
            </a:pPr>
            <a:r>
              <a:rPr b="1" lang="en-US" sz="4400" u="none">
                <a:solidFill>
                  <a:schemeClr val="dk1"/>
                </a:solidFill>
                <a:latin typeface="Arial"/>
                <a:ea typeface="Arial"/>
                <a:cs typeface="Arial"/>
                <a:sym typeface="Arial"/>
              </a:rPr>
              <a:t>Conclusions </a:t>
            </a:r>
            <a:endParaRPr b="0" sz="2800" u="none">
              <a:solidFill>
                <a:schemeClr val="dk1"/>
              </a:solidFill>
              <a:latin typeface="Arial"/>
              <a:ea typeface="Arial"/>
              <a:cs typeface="Arial"/>
              <a:sym typeface="Arial"/>
            </a:endParaRPr>
          </a:p>
          <a:p>
            <a:pPr indent="0" lvl="0" marL="0" marR="0" rtl="0" algn="just">
              <a:spcBef>
                <a:spcPts val="0"/>
              </a:spcBef>
              <a:spcAft>
                <a:spcPts val="0"/>
              </a:spcAft>
              <a:buClr>
                <a:schemeClr val="dk1"/>
              </a:buClr>
              <a:buSzPts val="2800"/>
              <a:buFont typeface="Arial"/>
              <a:buNone/>
            </a:pPr>
            <a:r>
              <a:rPr lang="en-US" sz="2800">
                <a:solidFill>
                  <a:schemeClr val="dk1"/>
                </a:solidFill>
              </a:rPr>
              <a:t>	To conclude, we illustrated that transfer learning can be a viable option to train a new classifier when the dataset size is small, since it provides a starting point to the model</a:t>
            </a:r>
            <a:endParaRPr sz="2800">
              <a:solidFill>
                <a:schemeClr val="dk1"/>
              </a:solidFill>
            </a:endParaRPr>
          </a:p>
          <a:p>
            <a:pPr indent="0" lvl="0" marL="0" marR="0" rtl="0" algn="just">
              <a:spcBef>
                <a:spcPts val="0"/>
              </a:spcBef>
              <a:spcAft>
                <a:spcPts val="0"/>
              </a:spcAft>
              <a:buClr>
                <a:schemeClr val="dk1"/>
              </a:buClr>
              <a:buSzPts val="2800"/>
              <a:buFont typeface="Arial"/>
              <a:buNone/>
            </a:pPr>
            <a:r>
              <a:t/>
            </a:r>
            <a:endParaRPr sz="2800">
              <a:solidFill>
                <a:schemeClr val="dk1"/>
              </a:solidFill>
            </a:endParaRPr>
          </a:p>
        </p:txBody>
      </p:sp>
      <p:sp>
        <p:nvSpPr>
          <p:cNvPr id="106" name="Google Shape;106;p1"/>
          <p:cNvSpPr txBox="1"/>
          <p:nvPr/>
        </p:nvSpPr>
        <p:spPr>
          <a:xfrm>
            <a:off x="23054313" y="37042619"/>
            <a:ext cx="8549700" cy="2975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4400"/>
              <a:buFont typeface="Arial"/>
              <a:buNone/>
            </a:pPr>
            <a:r>
              <a:rPr b="1" lang="en-US" sz="4400" u="none">
                <a:solidFill>
                  <a:schemeClr val="dk1"/>
                </a:solidFill>
                <a:latin typeface="Arial"/>
                <a:ea typeface="Arial"/>
                <a:cs typeface="Arial"/>
                <a:sym typeface="Arial"/>
              </a:rPr>
              <a:t>References</a:t>
            </a:r>
            <a:endParaRPr/>
          </a:p>
          <a:p>
            <a:pPr indent="-406400" lvl="0" marL="457200" marR="0" rtl="0" algn="just">
              <a:spcBef>
                <a:spcPts val="200"/>
              </a:spcBef>
              <a:spcAft>
                <a:spcPts val="0"/>
              </a:spcAft>
              <a:buClr>
                <a:schemeClr val="dk1"/>
              </a:buClr>
              <a:buSzPts val="2800"/>
              <a:buAutoNum type="arabicPeriod"/>
            </a:pPr>
            <a:r>
              <a:rPr lang="en-US" sz="2800">
                <a:solidFill>
                  <a:schemeClr val="dk1"/>
                </a:solidFill>
              </a:rPr>
              <a:t>Kalpesh Patil, Mandar Kulkarni, Anand Sriraman, and Shirish Karande. Deep learning based car damage classification. pages 50–54, 12 2017</a:t>
            </a:r>
            <a:endParaRPr sz="2800">
              <a:solidFill>
                <a:schemeClr val="dk1"/>
              </a:solidFill>
            </a:endParaRPr>
          </a:p>
          <a:p>
            <a:pPr indent="-406400" lvl="0" marL="457200" marR="0" rtl="0" algn="just">
              <a:spcBef>
                <a:spcPts val="0"/>
              </a:spcBef>
              <a:spcAft>
                <a:spcPts val="0"/>
              </a:spcAft>
              <a:buClr>
                <a:schemeClr val="dk1"/>
              </a:buClr>
              <a:buSzPts val="2800"/>
              <a:buAutoNum type="arabicPeriod"/>
            </a:pPr>
            <a:r>
              <a:rPr lang="en-US" sz="2800">
                <a:solidFill>
                  <a:schemeClr val="dk1"/>
                </a:solidFill>
              </a:rPr>
              <a:t>G. Huang, Z. Liu, K.Q. Weinberger, "Densely connected convolutional networks", CVPR, 2017.</a:t>
            </a:r>
            <a:endParaRPr sz="2800">
              <a:solidFill>
                <a:schemeClr val="dk1"/>
              </a:solidFill>
            </a:endParaRPr>
          </a:p>
          <a:p>
            <a:pPr indent="0" lvl="0" marL="457200" marR="0" rtl="0" algn="just">
              <a:spcBef>
                <a:spcPts val="200"/>
              </a:spcBef>
              <a:spcAft>
                <a:spcPts val="0"/>
              </a:spcAft>
              <a:buNone/>
            </a:pPr>
            <a:r>
              <a:t/>
            </a:r>
            <a:endParaRPr sz="4800">
              <a:solidFill>
                <a:schemeClr val="dk1"/>
              </a:solidFill>
            </a:endParaRPr>
          </a:p>
        </p:txBody>
      </p:sp>
      <p:sp>
        <p:nvSpPr>
          <p:cNvPr id="107" name="Google Shape;107;p1"/>
          <p:cNvSpPr txBox="1"/>
          <p:nvPr/>
        </p:nvSpPr>
        <p:spPr>
          <a:xfrm>
            <a:off x="12706342" y="31921250"/>
            <a:ext cx="8229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rPr>
              <a:t>Table 2</a:t>
            </a:r>
            <a:r>
              <a:rPr b="1" lang="en-US" sz="2800">
                <a:solidFill>
                  <a:schemeClr val="dk1"/>
                </a:solidFill>
                <a:latin typeface="Arial"/>
                <a:ea typeface="Arial"/>
                <a:cs typeface="Arial"/>
                <a:sym typeface="Arial"/>
              </a:rPr>
              <a:t>. </a:t>
            </a:r>
            <a:r>
              <a:rPr lang="en-US" sz="2400">
                <a:solidFill>
                  <a:schemeClr val="dk1"/>
                </a:solidFill>
              </a:rPr>
              <a:t>Validation accuracy values reported by the reference project vs ours</a:t>
            </a:r>
            <a:endParaRPr b="1" sz="2400">
              <a:solidFill>
                <a:schemeClr val="dk1"/>
              </a:solidFill>
              <a:latin typeface="Arial"/>
              <a:ea typeface="Arial"/>
              <a:cs typeface="Arial"/>
              <a:sym typeface="Arial"/>
            </a:endParaRPr>
          </a:p>
        </p:txBody>
      </p:sp>
      <p:pic>
        <p:nvPicPr>
          <p:cNvPr id="108" name="Google Shape;108;p1"/>
          <p:cNvPicPr preferRelativeResize="0"/>
          <p:nvPr/>
        </p:nvPicPr>
        <p:blipFill>
          <a:blip r:embed="rId3">
            <a:alphaModFix/>
          </a:blip>
          <a:stretch>
            <a:fillRect/>
          </a:stretch>
        </p:blipFill>
        <p:spPr>
          <a:xfrm>
            <a:off x="1165051" y="1128255"/>
            <a:ext cx="12109254" cy="3712239"/>
          </a:xfrm>
          <a:prstGeom prst="rect">
            <a:avLst/>
          </a:prstGeom>
          <a:noFill/>
          <a:ln>
            <a:noFill/>
          </a:ln>
        </p:spPr>
      </p:pic>
      <p:pic>
        <p:nvPicPr>
          <p:cNvPr id="109" name="Google Shape;109;p1"/>
          <p:cNvPicPr preferRelativeResize="0"/>
          <p:nvPr/>
        </p:nvPicPr>
        <p:blipFill>
          <a:blip r:embed="rId4">
            <a:alphaModFix/>
          </a:blip>
          <a:stretch>
            <a:fillRect/>
          </a:stretch>
        </p:blipFill>
        <p:spPr>
          <a:xfrm>
            <a:off x="1512146" y="31396175"/>
            <a:ext cx="3657598" cy="3657598"/>
          </a:xfrm>
          <a:prstGeom prst="rect">
            <a:avLst/>
          </a:prstGeom>
          <a:noFill/>
          <a:ln>
            <a:noFill/>
          </a:ln>
        </p:spPr>
      </p:pic>
      <p:pic>
        <p:nvPicPr>
          <p:cNvPr id="110" name="Google Shape;110;p1"/>
          <p:cNvPicPr preferRelativeResize="0"/>
          <p:nvPr/>
        </p:nvPicPr>
        <p:blipFill>
          <a:blip r:embed="rId5">
            <a:alphaModFix/>
          </a:blip>
          <a:stretch>
            <a:fillRect/>
          </a:stretch>
        </p:blipFill>
        <p:spPr>
          <a:xfrm>
            <a:off x="5491813" y="31396162"/>
            <a:ext cx="3657598" cy="3657598"/>
          </a:xfrm>
          <a:prstGeom prst="rect">
            <a:avLst/>
          </a:prstGeom>
          <a:noFill/>
          <a:ln>
            <a:noFill/>
          </a:ln>
        </p:spPr>
      </p:pic>
      <p:pic>
        <p:nvPicPr>
          <p:cNvPr id="111" name="Google Shape;111;p1"/>
          <p:cNvPicPr preferRelativeResize="0"/>
          <p:nvPr/>
        </p:nvPicPr>
        <p:blipFill>
          <a:blip r:embed="rId6">
            <a:alphaModFix/>
          </a:blip>
          <a:stretch>
            <a:fillRect/>
          </a:stretch>
        </p:blipFill>
        <p:spPr>
          <a:xfrm>
            <a:off x="3596356" y="36139523"/>
            <a:ext cx="3657598" cy="3657598"/>
          </a:xfrm>
          <a:prstGeom prst="rect">
            <a:avLst/>
          </a:prstGeom>
          <a:noFill/>
          <a:ln>
            <a:noFill/>
          </a:ln>
        </p:spPr>
      </p:pic>
      <p:sp>
        <p:nvSpPr>
          <p:cNvPr id="112" name="Google Shape;112;p1"/>
          <p:cNvSpPr txBox="1"/>
          <p:nvPr/>
        </p:nvSpPr>
        <p:spPr>
          <a:xfrm>
            <a:off x="1512138" y="30650138"/>
            <a:ext cx="3657600" cy="55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t>Minor Damage</a:t>
            </a:r>
            <a:endParaRPr sz="3600"/>
          </a:p>
        </p:txBody>
      </p:sp>
      <p:sp>
        <p:nvSpPr>
          <p:cNvPr id="113" name="Google Shape;113;p1"/>
          <p:cNvSpPr txBox="1"/>
          <p:nvPr/>
        </p:nvSpPr>
        <p:spPr>
          <a:xfrm>
            <a:off x="5369551" y="30650138"/>
            <a:ext cx="3998100" cy="55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t>Moderate </a:t>
            </a:r>
            <a:r>
              <a:rPr lang="en-US" sz="3600"/>
              <a:t>Damage</a:t>
            </a:r>
            <a:endParaRPr sz="3600"/>
          </a:p>
        </p:txBody>
      </p:sp>
      <p:sp>
        <p:nvSpPr>
          <p:cNvPr id="114" name="Google Shape;114;p1"/>
          <p:cNvSpPr txBox="1"/>
          <p:nvPr/>
        </p:nvSpPr>
        <p:spPr>
          <a:xfrm>
            <a:off x="3625838" y="35325125"/>
            <a:ext cx="3657600" cy="55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t>Severe </a:t>
            </a:r>
            <a:r>
              <a:rPr lang="en-US" sz="3600"/>
              <a:t>Damage</a:t>
            </a:r>
            <a:endParaRPr sz="3600"/>
          </a:p>
        </p:txBody>
      </p:sp>
      <p:pic>
        <p:nvPicPr>
          <p:cNvPr id="115" name="Google Shape;115;p1"/>
          <p:cNvPicPr preferRelativeResize="0"/>
          <p:nvPr/>
        </p:nvPicPr>
        <p:blipFill>
          <a:blip r:embed="rId7">
            <a:alphaModFix/>
          </a:blip>
          <a:stretch>
            <a:fillRect/>
          </a:stretch>
        </p:blipFill>
        <p:spPr>
          <a:xfrm>
            <a:off x="15167474" y="19398011"/>
            <a:ext cx="3307375" cy="8258976"/>
          </a:xfrm>
          <a:prstGeom prst="rect">
            <a:avLst/>
          </a:prstGeom>
          <a:noFill/>
          <a:ln>
            <a:noFill/>
          </a:ln>
        </p:spPr>
      </p:pic>
      <p:sp>
        <p:nvSpPr>
          <p:cNvPr id="116" name="Google Shape;116;p1"/>
          <p:cNvSpPr txBox="1"/>
          <p:nvPr/>
        </p:nvSpPr>
        <p:spPr>
          <a:xfrm>
            <a:off x="23054313" y="31344934"/>
            <a:ext cx="8549700" cy="2062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Arial"/>
              <a:buNone/>
            </a:pPr>
            <a:r>
              <a:rPr b="1" lang="en-US" sz="4400">
                <a:solidFill>
                  <a:schemeClr val="dk1"/>
                </a:solidFill>
              </a:rPr>
              <a:t>Future Work</a:t>
            </a:r>
            <a:endParaRPr b="0" sz="2800" u="none">
              <a:solidFill>
                <a:schemeClr val="dk1"/>
              </a:solidFill>
              <a:latin typeface="Arial"/>
              <a:ea typeface="Arial"/>
              <a:cs typeface="Arial"/>
              <a:sym typeface="Arial"/>
            </a:endParaRPr>
          </a:p>
          <a:p>
            <a:pPr indent="0" lvl="0" marL="0" marR="0" rtl="0" algn="just">
              <a:spcBef>
                <a:spcPts val="0"/>
              </a:spcBef>
              <a:spcAft>
                <a:spcPts val="0"/>
              </a:spcAft>
              <a:buClr>
                <a:schemeClr val="dk1"/>
              </a:buClr>
              <a:buSzPts val="2800"/>
              <a:buFont typeface="Arial"/>
              <a:buNone/>
            </a:pPr>
            <a:r>
              <a:rPr lang="en-US" sz="2800">
                <a:solidFill>
                  <a:schemeClr val="dk1"/>
                </a:solidFill>
              </a:rPr>
              <a:t>	The next part in the project is to construct a dataset to use the models to predict the monetary value of the damage in a car image using logistic regression. </a:t>
            </a:r>
            <a:endParaRPr sz="2800">
              <a:solidFill>
                <a:schemeClr val="dk1"/>
              </a:solidFill>
            </a:endParaRPr>
          </a:p>
          <a:p>
            <a:pPr indent="0" lvl="0" marL="0" marR="0" rtl="0" algn="just">
              <a:spcBef>
                <a:spcPts val="0"/>
              </a:spcBef>
              <a:spcAft>
                <a:spcPts val="0"/>
              </a:spcAft>
              <a:buClr>
                <a:schemeClr val="dk1"/>
              </a:buClr>
              <a:buSzPts val="2800"/>
              <a:buFont typeface="Arial"/>
              <a:buNone/>
            </a:pPr>
            <a:r>
              <a:rPr lang="en-US" sz="2800">
                <a:solidFill>
                  <a:schemeClr val="dk1"/>
                </a:solidFill>
              </a:rPr>
              <a:t>	An experiment we are considering is annotating images to train  using a Mask R-CNN to try and achieve a more descriptive depiction of what the damage in the car is (ie. detecting damage in specific parts of the vehicle like bumper, windshield, etc.)</a:t>
            </a:r>
            <a:endParaRPr sz="2800">
              <a:solidFill>
                <a:schemeClr val="dk1"/>
              </a:solidFill>
            </a:endParaRPr>
          </a:p>
          <a:p>
            <a:pPr indent="0" lvl="0" marL="0" marR="0" rtl="0" algn="just">
              <a:spcBef>
                <a:spcPts val="0"/>
              </a:spcBef>
              <a:spcAft>
                <a:spcPts val="0"/>
              </a:spcAft>
              <a:buClr>
                <a:schemeClr val="dk1"/>
              </a:buClr>
              <a:buSzPts val="2800"/>
              <a:buFont typeface="Arial"/>
              <a:buNone/>
            </a:pPr>
            <a:r>
              <a:t/>
            </a:r>
            <a:endParaRPr sz="2800">
              <a:solidFill>
                <a:schemeClr val="dk1"/>
              </a:solidFill>
            </a:endParaRPr>
          </a:p>
        </p:txBody>
      </p:sp>
      <p:sp>
        <p:nvSpPr>
          <p:cNvPr id="117" name="Google Shape;117;p1"/>
          <p:cNvSpPr txBox="1"/>
          <p:nvPr/>
        </p:nvSpPr>
        <p:spPr>
          <a:xfrm>
            <a:off x="1310342" y="40054425"/>
            <a:ext cx="82296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Figure </a:t>
            </a:r>
            <a:r>
              <a:rPr b="1" lang="en-US" sz="2800">
                <a:solidFill>
                  <a:schemeClr val="dk1"/>
                </a:solidFill>
                <a:latin typeface="Arial"/>
                <a:ea typeface="Arial"/>
                <a:cs typeface="Arial"/>
                <a:sym typeface="Arial"/>
              </a:rPr>
              <a:t>1</a:t>
            </a:r>
            <a:r>
              <a:rPr b="1" lang="en-US" sz="2800">
                <a:solidFill>
                  <a:schemeClr val="dk1"/>
                </a:solidFill>
                <a:latin typeface="Arial"/>
                <a:ea typeface="Arial"/>
                <a:cs typeface="Arial"/>
                <a:sym typeface="Arial"/>
              </a:rPr>
              <a:t>. </a:t>
            </a:r>
            <a:r>
              <a:rPr lang="en-US" sz="2800">
                <a:solidFill>
                  <a:schemeClr val="dk1"/>
                </a:solidFill>
              </a:rPr>
              <a:t>Sample images from the dataset</a:t>
            </a:r>
            <a:endParaRPr b="1" sz="2400">
              <a:solidFill>
                <a:schemeClr val="dk1"/>
              </a:solidFill>
              <a:latin typeface="Arial"/>
              <a:ea typeface="Arial"/>
              <a:cs typeface="Arial"/>
              <a:sym typeface="Arial"/>
            </a:endParaRPr>
          </a:p>
        </p:txBody>
      </p:sp>
      <p:pic>
        <p:nvPicPr>
          <p:cNvPr id="118" name="Google Shape;118;p1"/>
          <p:cNvPicPr preferRelativeResize="0"/>
          <p:nvPr/>
        </p:nvPicPr>
        <p:blipFill>
          <a:blip r:embed="rId8">
            <a:alphaModFix/>
          </a:blip>
          <a:stretch>
            <a:fillRect/>
          </a:stretch>
        </p:blipFill>
        <p:spPr>
          <a:xfrm>
            <a:off x="11022950" y="11174325"/>
            <a:ext cx="11596376" cy="2551200"/>
          </a:xfrm>
          <a:prstGeom prst="rect">
            <a:avLst/>
          </a:prstGeom>
          <a:noFill/>
          <a:ln>
            <a:noFill/>
          </a:ln>
        </p:spPr>
      </p:pic>
      <p:sp>
        <p:nvSpPr>
          <p:cNvPr id="119" name="Google Shape;119;p1"/>
          <p:cNvSpPr txBox="1"/>
          <p:nvPr/>
        </p:nvSpPr>
        <p:spPr>
          <a:xfrm>
            <a:off x="12344405" y="14318250"/>
            <a:ext cx="82296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Figure </a:t>
            </a:r>
            <a:r>
              <a:rPr b="1" lang="en-US" sz="2800">
                <a:solidFill>
                  <a:schemeClr val="dk1"/>
                </a:solidFill>
              </a:rPr>
              <a:t>2</a:t>
            </a:r>
            <a:r>
              <a:rPr b="1" lang="en-US" sz="2800">
                <a:solidFill>
                  <a:schemeClr val="dk1"/>
                </a:solidFill>
                <a:latin typeface="Arial"/>
                <a:ea typeface="Arial"/>
                <a:cs typeface="Arial"/>
                <a:sym typeface="Arial"/>
              </a:rPr>
              <a:t>. </a:t>
            </a:r>
            <a:r>
              <a:rPr lang="en-US" sz="2400">
                <a:solidFill>
                  <a:schemeClr val="dk1"/>
                </a:solidFill>
              </a:rPr>
              <a:t>DenseNet121 architecture</a:t>
            </a:r>
            <a:endParaRPr b="1" sz="2400">
              <a:solidFill>
                <a:schemeClr val="dk1"/>
              </a:solidFill>
              <a:latin typeface="Arial"/>
              <a:ea typeface="Arial"/>
              <a:cs typeface="Arial"/>
              <a:sym typeface="Arial"/>
            </a:endParaRPr>
          </a:p>
        </p:txBody>
      </p:sp>
      <p:sp>
        <p:nvSpPr>
          <p:cNvPr id="120" name="Google Shape;120;p1"/>
          <p:cNvSpPr txBox="1"/>
          <p:nvPr/>
        </p:nvSpPr>
        <p:spPr>
          <a:xfrm>
            <a:off x="12546294" y="29141216"/>
            <a:ext cx="8549700" cy="1631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Arial"/>
              <a:buNone/>
            </a:pPr>
            <a:r>
              <a:rPr b="1" lang="en-US" sz="4400" u="none">
                <a:solidFill>
                  <a:schemeClr val="dk1"/>
                </a:solidFill>
                <a:latin typeface="Arial"/>
                <a:ea typeface="Arial"/>
                <a:cs typeface="Arial"/>
                <a:sym typeface="Arial"/>
              </a:rPr>
              <a:t>Results and Discussions</a:t>
            </a:r>
            <a:endParaRPr b="0" sz="4400" u="none">
              <a:solidFill>
                <a:schemeClr val="dk1"/>
              </a:solidFill>
              <a:latin typeface="Arial"/>
              <a:ea typeface="Arial"/>
              <a:cs typeface="Arial"/>
              <a:sym typeface="Arial"/>
            </a:endParaRPr>
          </a:p>
          <a:p>
            <a:pPr indent="0" lvl="0" marL="0" marR="0" rtl="0" algn="just">
              <a:spcBef>
                <a:spcPts val="0"/>
              </a:spcBef>
              <a:spcAft>
                <a:spcPts val="0"/>
              </a:spcAft>
              <a:buClr>
                <a:schemeClr val="dk1"/>
              </a:buClr>
              <a:buSzPts val="2800"/>
              <a:buFont typeface="Arial"/>
              <a:buNone/>
            </a:pPr>
            <a:r>
              <a:t/>
            </a:r>
            <a:endParaRPr b="0" sz="2800" u="none">
              <a:solidFill>
                <a:schemeClr val="dk1"/>
              </a:solidFill>
              <a:latin typeface="Arial"/>
              <a:ea typeface="Arial"/>
              <a:cs typeface="Arial"/>
              <a:sym typeface="Arial"/>
            </a:endParaRPr>
          </a:p>
          <a:p>
            <a:pPr indent="0" lvl="0" marL="0" marR="0" rtl="0" algn="just">
              <a:spcBef>
                <a:spcPts val="0"/>
              </a:spcBef>
              <a:spcAft>
                <a:spcPts val="0"/>
              </a:spcAft>
              <a:buClr>
                <a:schemeClr val="dk1"/>
              </a:buClr>
              <a:buSzPts val="2800"/>
              <a:buFont typeface="Arial"/>
              <a:buNone/>
            </a:pPr>
            <a:r>
              <a:t/>
            </a:r>
            <a:endParaRPr/>
          </a:p>
        </p:txBody>
      </p:sp>
      <p:pic>
        <p:nvPicPr>
          <p:cNvPr id="121" name="Google Shape;121;p1"/>
          <p:cNvPicPr preferRelativeResize="0"/>
          <p:nvPr/>
        </p:nvPicPr>
        <p:blipFill>
          <a:blip r:embed="rId9">
            <a:alphaModFix/>
          </a:blip>
          <a:stretch>
            <a:fillRect/>
          </a:stretch>
        </p:blipFill>
        <p:spPr>
          <a:xfrm>
            <a:off x="2614300" y="24777225"/>
            <a:ext cx="5964145" cy="4909262"/>
          </a:xfrm>
          <a:prstGeom prst="rect">
            <a:avLst/>
          </a:prstGeom>
          <a:noFill/>
          <a:ln>
            <a:noFill/>
          </a:ln>
        </p:spPr>
      </p:pic>
      <p:sp>
        <p:nvSpPr>
          <p:cNvPr id="122" name="Google Shape;122;p1"/>
          <p:cNvSpPr txBox="1"/>
          <p:nvPr/>
        </p:nvSpPr>
        <p:spPr>
          <a:xfrm>
            <a:off x="1325092" y="29586425"/>
            <a:ext cx="82296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rPr>
              <a:t>Table </a:t>
            </a:r>
            <a:r>
              <a:rPr b="1" lang="en-US" sz="2800">
                <a:solidFill>
                  <a:schemeClr val="dk1"/>
                </a:solidFill>
                <a:latin typeface="Arial"/>
                <a:ea typeface="Arial"/>
                <a:cs typeface="Arial"/>
                <a:sym typeface="Arial"/>
              </a:rPr>
              <a:t>1. </a:t>
            </a:r>
            <a:r>
              <a:rPr lang="en-US" sz="2800">
                <a:solidFill>
                  <a:schemeClr val="dk1"/>
                </a:solidFill>
              </a:rPr>
              <a:t>Amount of images per class in the dataset</a:t>
            </a:r>
            <a:endParaRPr b="1" sz="2400">
              <a:solidFill>
                <a:schemeClr val="dk1"/>
              </a:solidFill>
              <a:latin typeface="Arial"/>
              <a:ea typeface="Arial"/>
              <a:cs typeface="Arial"/>
              <a:sym typeface="Arial"/>
            </a:endParaRPr>
          </a:p>
        </p:txBody>
      </p:sp>
      <p:sp>
        <p:nvSpPr>
          <p:cNvPr id="123" name="Google Shape;123;p1"/>
          <p:cNvSpPr txBox="1"/>
          <p:nvPr/>
        </p:nvSpPr>
        <p:spPr>
          <a:xfrm>
            <a:off x="12706355" y="41065925"/>
            <a:ext cx="82296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rPr>
              <a:t>Figure 4</a:t>
            </a:r>
            <a:r>
              <a:rPr b="1" lang="en-US" sz="2800">
                <a:solidFill>
                  <a:schemeClr val="dk1"/>
                </a:solidFill>
                <a:latin typeface="Arial"/>
                <a:ea typeface="Arial"/>
                <a:cs typeface="Arial"/>
                <a:sym typeface="Arial"/>
              </a:rPr>
              <a:t>. </a:t>
            </a:r>
            <a:r>
              <a:rPr lang="en-US" sz="2800">
                <a:solidFill>
                  <a:schemeClr val="dk1"/>
                </a:solidFill>
              </a:rPr>
              <a:t>Accuracy and loss graph for Damage v. Whole</a:t>
            </a:r>
            <a:endParaRPr b="1" sz="2400">
              <a:solidFill>
                <a:schemeClr val="dk1"/>
              </a:solidFill>
              <a:latin typeface="Arial"/>
              <a:ea typeface="Arial"/>
              <a:cs typeface="Arial"/>
              <a:sym typeface="Arial"/>
            </a:endParaRPr>
          </a:p>
        </p:txBody>
      </p:sp>
      <p:sp>
        <p:nvSpPr>
          <p:cNvPr id="124" name="Google Shape;124;p1"/>
          <p:cNvSpPr txBox="1"/>
          <p:nvPr/>
        </p:nvSpPr>
        <p:spPr>
          <a:xfrm>
            <a:off x="12706330" y="27656975"/>
            <a:ext cx="82296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rPr>
              <a:t>Figure 3</a:t>
            </a:r>
            <a:r>
              <a:rPr b="1" lang="en-US" sz="2800">
                <a:solidFill>
                  <a:schemeClr val="dk1"/>
                </a:solidFill>
                <a:latin typeface="Arial"/>
                <a:ea typeface="Arial"/>
                <a:cs typeface="Arial"/>
                <a:sym typeface="Arial"/>
              </a:rPr>
              <a:t>. </a:t>
            </a:r>
            <a:r>
              <a:rPr lang="en-US" sz="2800">
                <a:solidFill>
                  <a:schemeClr val="dk1"/>
                </a:solidFill>
              </a:rPr>
              <a:t>Transfer learning architecture</a:t>
            </a:r>
            <a:endParaRPr b="1" sz="2400">
              <a:solidFill>
                <a:schemeClr val="dk1"/>
              </a:solidFill>
              <a:latin typeface="Arial"/>
              <a:ea typeface="Arial"/>
              <a:cs typeface="Arial"/>
              <a:sym typeface="Arial"/>
            </a:endParaRPr>
          </a:p>
        </p:txBody>
      </p:sp>
      <p:pic>
        <p:nvPicPr>
          <p:cNvPr id="125" name="Google Shape;125;p1"/>
          <p:cNvPicPr preferRelativeResize="0"/>
          <p:nvPr/>
        </p:nvPicPr>
        <p:blipFill>
          <a:blip r:embed="rId10">
            <a:alphaModFix/>
          </a:blip>
          <a:stretch>
            <a:fillRect/>
          </a:stretch>
        </p:blipFill>
        <p:spPr>
          <a:xfrm>
            <a:off x="12706350" y="32834151"/>
            <a:ext cx="8229600" cy="8229600"/>
          </a:xfrm>
          <a:prstGeom prst="rect">
            <a:avLst/>
          </a:prstGeom>
          <a:noFill/>
          <a:ln>
            <a:noFill/>
          </a:ln>
        </p:spPr>
      </p:pic>
      <p:pic>
        <p:nvPicPr>
          <p:cNvPr id="126" name="Google Shape;126;p1"/>
          <p:cNvPicPr preferRelativeResize="0"/>
          <p:nvPr/>
        </p:nvPicPr>
        <p:blipFill>
          <a:blip r:embed="rId11">
            <a:alphaModFix/>
          </a:blip>
          <a:stretch>
            <a:fillRect/>
          </a:stretch>
        </p:blipFill>
        <p:spPr>
          <a:xfrm>
            <a:off x="23214375" y="6230500"/>
            <a:ext cx="8229600" cy="8229600"/>
          </a:xfrm>
          <a:prstGeom prst="rect">
            <a:avLst/>
          </a:prstGeom>
          <a:noFill/>
          <a:ln>
            <a:noFill/>
          </a:ln>
        </p:spPr>
      </p:pic>
      <p:sp>
        <p:nvSpPr>
          <p:cNvPr id="127" name="Google Shape;127;p1"/>
          <p:cNvSpPr txBox="1"/>
          <p:nvPr/>
        </p:nvSpPr>
        <p:spPr>
          <a:xfrm>
            <a:off x="23214367" y="14318250"/>
            <a:ext cx="82296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rPr>
              <a:t>Figure 5</a:t>
            </a:r>
            <a:r>
              <a:rPr b="1" lang="en-US" sz="2800">
                <a:solidFill>
                  <a:schemeClr val="dk1"/>
                </a:solidFill>
                <a:latin typeface="Arial"/>
                <a:ea typeface="Arial"/>
                <a:cs typeface="Arial"/>
                <a:sym typeface="Arial"/>
              </a:rPr>
              <a:t>. </a:t>
            </a:r>
            <a:r>
              <a:rPr lang="en-US" sz="2800">
                <a:solidFill>
                  <a:schemeClr val="dk1"/>
                </a:solidFill>
              </a:rPr>
              <a:t>Accuracy and loss graph for Location case</a:t>
            </a:r>
            <a:endParaRPr b="1" sz="2400">
              <a:solidFill>
                <a:schemeClr val="dk1"/>
              </a:solidFill>
              <a:latin typeface="Arial"/>
              <a:ea typeface="Arial"/>
              <a:cs typeface="Arial"/>
              <a:sym typeface="Arial"/>
            </a:endParaRPr>
          </a:p>
        </p:txBody>
      </p:sp>
      <p:sp>
        <p:nvSpPr>
          <p:cNvPr id="128" name="Google Shape;128;p1"/>
          <p:cNvSpPr txBox="1"/>
          <p:nvPr/>
        </p:nvSpPr>
        <p:spPr>
          <a:xfrm>
            <a:off x="23214367" y="23727313"/>
            <a:ext cx="82296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Figure </a:t>
            </a:r>
            <a:r>
              <a:rPr b="1" lang="en-US" sz="2800">
                <a:solidFill>
                  <a:schemeClr val="dk1"/>
                </a:solidFill>
              </a:rPr>
              <a:t>6</a:t>
            </a:r>
            <a:r>
              <a:rPr b="1" lang="en-US" sz="2800">
                <a:solidFill>
                  <a:schemeClr val="dk1"/>
                </a:solidFill>
                <a:latin typeface="Arial"/>
                <a:ea typeface="Arial"/>
                <a:cs typeface="Arial"/>
                <a:sym typeface="Arial"/>
              </a:rPr>
              <a:t>. </a:t>
            </a:r>
            <a:r>
              <a:rPr lang="en-US" sz="2800">
                <a:solidFill>
                  <a:schemeClr val="dk1"/>
                </a:solidFill>
              </a:rPr>
              <a:t>Accuracy and loss graph for Level case</a:t>
            </a:r>
            <a:endParaRPr b="1" sz="2400">
              <a:solidFill>
                <a:schemeClr val="dk1"/>
              </a:solidFill>
              <a:latin typeface="Arial"/>
              <a:ea typeface="Arial"/>
              <a:cs typeface="Arial"/>
              <a:sym typeface="Arial"/>
            </a:endParaRPr>
          </a:p>
        </p:txBody>
      </p:sp>
      <p:pic>
        <p:nvPicPr>
          <p:cNvPr id="129" name="Google Shape;129;p1"/>
          <p:cNvPicPr preferRelativeResize="0"/>
          <p:nvPr/>
        </p:nvPicPr>
        <p:blipFill>
          <a:blip r:embed="rId12">
            <a:alphaModFix/>
          </a:blip>
          <a:stretch>
            <a:fillRect/>
          </a:stretch>
        </p:blipFill>
        <p:spPr>
          <a:xfrm>
            <a:off x="23030600" y="15130175"/>
            <a:ext cx="8597150" cy="8597150"/>
          </a:xfrm>
          <a:prstGeom prst="rect">
            <a:avLst/>
          </a:prstGeom>
          <a:noFill/>
          <a:ln>
            <a:noFill/>
          </a:ln>
        </p:spPr>
      </p:pic>
      <p:sp>
        <p:nvSpPr>
          <p:cNvPr id="130" name="Google Shape;130;p1"/>
          <p:cNvSpPr txBox="1"/>
          <p:nvPr/>
        </p:nvSpPr>
        <p:spPr>
          <a:xfrm>
            <a:off x="22838575" y="24734327"/>
            <a:ext cx="8549700" cy="2975100"/>
          </a:xfrm>
          <a:prstGeom prst="rect">
            <a:avLst/>
          </a:prstGeom>
          <a:noFill/>
          <a:ln>
            <a:noFill/>
          </a:ln>
        </p:spPr>
        <p:txBody>
          <a:bodyPr anchorCtr="0" anchor="t" bIns="45700" lIns="91425" spcFirstLastPara="1" rIns="91425" wrap="square" tIns="45700">
            <a:noAutofit/>
          </a:bodyPr>
          <a:lstStyle/>
          <a:p>
            <a:pPr indent="457200" lvl="0" marL="0" marR="0" rtl="0" algn="just">
              <a:spcBef>
                <a:spcPts val="0"/>
              </a:spcBef>
              <a:spcAft>
                <a:spcPts val="0"/>
              </a:spcAft>
              <a:buClr>
                <a:schemeClr val="dk1"/>
              </a:buClr>
              <a:buSzPts val="2800"/>
              <a:buFont typeface="Arial"/>
              <a:buNone/>
            </a:pPr>
            <a:r>
              <a:rPr lang="en-US" sz="2800">
                <a:solidFill>
                  <a:schemeClr val="dk1"/>
                </a:solidFill>
              </a:rPr>
              <a:t>After performing our tests, we </a:t>
            </a:r>
            <a:r>
              <a:rPr lang="en-US" sz="2800">
                <a:solidFill>
                  <a:schemeClr val="dk1"/>
                </a:solidFill>
              </a:rPr>
              <a:t>achieved</a:t>
            </a:r>
            <a:r>
              <a:rPr lang="en-US" sz="2800">
                <a:solidFill>
                  <a:schemeClr val="dk1"/>
                </a:solidFill>
              </a:rPr>
              <a:t> a higher validation accuracy compared to our previous experiments, which is more on par with the project we are referencing. In contrast, on the damage level case, our model gained a 4% accuracy over the reference. </a:t>
            </a:r>
            <a:endParaRPr sz="2800">
              <a:solidFill>
                <a:schemeClr val="dk1"/>
              </a:solidFill>
            </a:endParaRPr>
          </a:p>
          <a:p>
            <a:pPr indent="457200" lvl="0" marL="0" marR="0" rtl="0" algn="just">
              <a:spcBef>
                <a:spcPts val="0"/>
              </a:spcBef>
              <a:spcAft>
                <a:spcPts val="0"/>
              </a:spcAft>
              <a:buClr>
                <a:schemeClr val="dk1"/>
              </a:buClr>
              <a:buSzPts val="2800"/>
              <a:buFont typeface="Arial"/>
              <a:buNone/>
            </a:pPr>
            <a:r>
              <a:t/>
            </a:r>
            <a:endParaRPr sz="2800">
              <a:solidFill>
                <a:schemeClr val="dk1"/>
              </a:solidFill>
            </a:endParaRPr>
          </a:p>
          <a:p>
            <a:pPr indent="457200" lvl="0" marL="0" marR="0" rtl="0" algn="just">
              <a:spcBef>
                <a:spcPts val="0"/>
              </a:spcBef>
              <a:spcAft>
                <a:spcPts val="0"/>
              </a:spcAft>
              <a:buClr>
                <a:schemeClr val="dk1"/>
              </a:buClr>
              <a:buSzPts val="2800"/>
              <a:buFont typeface="Arial"/>
              <a:buNone/>
            </a:pPr>
            <a:r>
              <a:t/>
            </a:r>
            <a:endParaRPr sz="2800">
              <a:solidFill>
                <a:schemeClr val="dk1"/>
              </a:solidFill>
            </a:endParaRPr>
          </a:p>
        </p:txBody>
      </p:sp>
      <p:pic>
        <p:nvPicPr>
          <p:cNvPr id="131" name="Google Shape;131;p1"/>
          <p:cNvPicPr preferRelativeResize="0"/>
          <p:nvPr/>
        </p:nvPicPr>
        <p:blipFill>
          <a:blip r:embed="rId13">
            <a:alphaModFix/>
          </a:blip>
          <a:stretch>
            <a:fillRect/>
          </a:stretch>
        </p:blipFill>
        <p:spPr>
          <a:xfrm>
            <a:off x="10875399" y="29919126"/>
            <a:ext cx="11167617" cy="1708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2010-08-11T14:01:22Z</dcterms:created>
  <dc:creator>Dawn Lippman</dc:creator>
</cp:coreProperties>
</file>