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
  </p:notesMasterIdLst>
  <p:sldIdLst>
    <p:sldId id="256" r:id="rId2"/>
  </p:sldIdLst>
  <p:sldSz cx="219456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874" autoAdjust="0"/>
  </p:normalViewPr>
  <p:slideViewPr>
    <p:cSldViewPr snapToGrid="0">
      <p:cViewPr>
        <p:scale>
          <a:sx n="33" d="100"/>
          <a:sy n="33" d="100"/>
        </p:scale>
        <p:origin x="2004" y="-13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627313" y="763588"/>
            <a:ext cx="2516187" cy="3771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777240" y="4777560"/>
            <a:ext cx="6217560" cy="452592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 name="Google Shape;5;n"/>
          <p:cNvSpPr txBox="1">
            <a:spLocks noGrp="1"/>
          </p:cNvSpPr>
          <p:nvPr>
            <p:ph type="hdr" idx="3"/>
          </p:nvPr>
        </p:nvSpPr>
        <p:spPr>
          <a:xfrm>
            <a:off x="0" y="0"/>
            <a:ext cx="3372840" cy="502560"/>
          </a:xfrm>
          <a:prstGeom prst="rect">
            <a:avLst/>
          </a:prstGeom>
          <a:noFill/>
          <a:ln>
            <a:noFill/>
          </a:ln>
        </p:spPr>
        <p:txBody>
          <a:bodyPr spcFirstLastPara="1" wrap="square" lIns="0" tIns="0" rIns="0" bIns="0" anchor="t"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 name="Google Shape;6;n"/>
          <p:cNvSpPr txBox="1">
            <a:spLocks noGrp="1"/>
          </p:cNvSpPr>
          <p:nvPr>
            <p:ph type="dt" idx="10"/>
          </p:nvPr>
        </p:nvSpPr>
        <p:spPr>
          <a:xfrm>
            <a:off x="4399200" y="0"/>
            <a:ext cx="3372840" cy="502560"/>
          </a:xfrm>
          <a:prstGeom prst="rect">
            <a:avLst/>
          </a:prstGeom>
          <a:noFill/>
          <a:ln>
            <a:noFill/>
          </a:ln>
        </p:spPr>
        <p:txBody>
          <a:bodyPr spcFirstLastPara="1" wrap="square" lIns="0" tIns="0" rIns="0" bIns="0" anchor="t"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555480"/>
            <a:ext cx="3372840" cy="502560"/>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8" name="Google Shape;8;n"/>
          <p:cNvSpPr txBox="1">
            <a:spLocks noGrp="1"/>
          </p:cNvSpPr>
          <p:nvPr>
            <p:ph type="sldNum" idx="12"/>
          </p:nvPr>
        </p:nvSpPr>
        <p:spPr>
          <a:xfrm>
            <a:off x="4399200" y="9555480"/>
            <a:ext cx="3372840" cy="50256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US" sz="1400" b="0" i="0" u="none" strike="noStrike" cap="none">
                <a:latin typeface="Times New Roman"/>
                <a:ea typeface="Times New Roman"/>
                <a:cs typeface="Times New Roman"/>
                <a:sym typeface="Times New Roman"/>
              </a:rPr>
              <a:t>‹#›</a:t>
            </a:fld>
            <a:endParaRPr sz="1400" b="0" i="0" u="none" strike="noStrike" cap="none">
              <a:latin typeface="Times New Roman"/>
              <a:ea typeface="Times New Roman"/>
              <a:cs typeface="Times New Roman"/>
              <a:sym typeface="Times New Roman"/>
            </a:endParaRPr>
          </a:p>
        </p:txBody>
      </p:sp>
    </p:spTree>
    <p:extLst>
      <p:ext uri="{BB962C8B-B14F-4D97-AF65-F5344CB8AC3E}">
        <p14:creationId xmlns:p14="http://schemas.microsoft.com/office/powerpoint/2010/main" val="234805156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notes"/>
          <p:cNvSpPr/>
          <p:nvPr/>
        </p:nvSpPr>
        <p:spPr>
          <a:xfrm>
            <a:off x="3886200" y="8686800"/>
            <a:ext cx="2970720" cy="456120"/>
          </a:xfrm>
          <a:prstGeom prst="rect">
            <a:avLst/>
          </a:prstGeom>
          <a:noFill/>
          <a:ln>
            <a:noFill/>
          </a:ln>
        </p:spPr>
        <p:txBody>
          <a:bodyPr spcFirstLastPara="1" wrap="square" lIns="90000" tIns="45000" rIns="90000" bIns="45000" anchor="b" anchorCtr="0">
            <a:noAutofit/>
          </a:bodyPr>
          <a:lstStyle/>
          <a:p>
            <a:pPr marL="0" marR="0" lvl="0" indent="0" algn="r" rtl="0">
              <a:lnSpc>
                <a:spcPct val="100000"/>
              </a:lnSpc>
              <a:spcBef>
                <a:spcPts val="0"/>
              </a:spcBef>
              <a:spcAft>
                <a:spcPts val="0"/>
              </a:spcAft>
              <a:buNone/>
            </a:pPr>
            <a:fld id="{00000000-1234-1234-1234-123412341234}" type="slidenum">
              <a:rPr lang="en-US" sz="1200" b="0" strike="noStrike">
                <a:solidFill>
                  <a:srgbClr val="000000"/>
                </a:solidFill>
                <a:latin typeface="Times New Roman"/>
                <a:ea typeface="Times New Roman"/>
                <a:cs typeface="Times New Roman"/>
                <a:sym typeface="Times New Roman"/>
              </a:rPr>
              <a:t>1</a:t>
            </a:fld>
            <a:endParaRPr sz="1200" b="0" strike="noStrike">
              <a:latin typeface="Arial"/>
              <a:ea typeface="Arial"/>
              <a:cs typeface="Arial"/>
              <a:sym typeface="Arial"/>
            </a:endParaRPr>
          </a:p>
        </p:txBody>
      </p:sp>
      <p:sp>
        <p:nvSpPr>
          <p:cNvPr id="63" name="Google Shape;63;p1:notes"/>
          <p:cNvSpPr>
            <a:spLocks noGrp="1" noRot="1" noChangeAspect="1"/>
          </p:cNvSpPr>
          <p:nvPr>
            <p:ph type="sldImg" idx="2"/>
          </p:nvPr>
        </p:nvSpPr>
        <p:spPr>
          <a:xfrm>
            <a:off x="2286000" y="685800"/>
            <a:ext cx="2284413" cy="34274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4" name="Google Shape;64;p1:notes"/>
          <p:cNvSpPr txBox="1">
            <a:spLocks noGrp="1"/>
          </p:cNvSpPr>
          <p:nvPr>
            <p:ph type="body" idx="1"/>
          </p:nvPr>
        </p:nvSpPr>
        <p:spPr>
          <a:xfrm>
            <a:off x="914400" y="4343400"/>
            <a:ext cx="5028120" cy="411372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000" b="0" i="0" u="none" strike="noStrike" cap="none" dirty="0">
              <a:latin typeface="Arial"/>
              <a:ea typeface="Arial"/>
              <a:cs typeface="Arial"/>
              <a:sym typeface="Arial"/>
            </a:endParaRPr>
          </a:p>
        </p:txBody>
      </p:sp>
    </p:spTree>
    <p:extLst>
      <p:ext uri="{BB962C8B-B14F-4D97-AF65-F5344CB8AC3E}">
        <p14:creationId xmlns:p14="http://schemas.microsoft.com/office/powerpoint/2010/main" val="3729825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1645920" y="2925990"/>
            <a:ext cx="18653040" cy="5485590"/>
          </a:xfrm>
          <a:prstGeom prst="rect">
            <a:avLst/>
          </a:prstGeom>
          <a:noFill/>
          <a:ln>
            <a:noFill/>
          </a:ln>
        </p:spPr>
        <p:txBody>
          <a:bodyPr spcFirstLastPara="1" wrap="square" lIns="0" tIns="0" rIns="0" bIns="0" anchor="ctr" anchorCtr="0"/>
          <a:lstStyle>
            <a:lvl1pPr marR="0" lvl="0" algn="l" rtl="0">
              <a:spcBef>
                <a:spcPts val="0"/>
              </a:spcBef>
              <a:spcAft>
                <a:spcPts val="0"/>
              </a:spcAft>
              <a:buSzPts val="1400"/>
              <a:buNone/>
              <a:defRPr sz="1200" b="0" i="0" u="none" strike="noStrike" cap="none"/>
            </a:lvl1pPr>
            <a:lvl2pPr marR="0" lvl="1" algn="l" rtl="0">
              <a:spcBef>
                <a:spcPts val="0"/>
              </a:spcBef>
              <a:spcAft>
                <a:spcPts val="0"/>
              </a:spcAft>
              <a:buSzPts val="1400"/>
              <a:buNone/>
              <a:defRPr sz="1200" b="0" i="0" u="none" strike="noStrike" cap="none"/>
            </a:lvl2pPr>
            <a:lvl3pPr marR="0" lvl="2" algn="l" rtl="0">
              <a:spcBef>
                <a:spcPts val="0"/>
              </a:spcBef>
              <a:spcAft>
                <a:spcPts val="0"/>
              </a:spcAft>
              <a:buSzPts val="1400"/>
              <a:buNone/>
              <a:defRPr sz="1200" b="0" i="0" u="none" strike="noStrike" cap="none"/>
            </a:lvl3pPr>
            <a:lvl4pPr marR="0" lvl="3" algn="l" rtl="0">
              <a:spcBef>
                <a:spcPts val="0"/>
              </a:spcBef>
              <a:spcAft>
                <a:spcPts val="0"/>
              </a:spcAft>
              <a:buSzPts val="1400"/>
              <a:buNone/>
              <a:defRPr sz="1200" b="0" i="0" u="none" strike="noStrike" cap="none"/>
            </a:lvl4pPr>
            <a:lvl5pPr marR="0" lvl="4" algn="l" rtl="0">
              <a:spcBef>
                <a:spcPts val="0"/>
              </a:spcBef>
              <a:spcAft>
                <a:spcPts val="0"/>
              </a:spcAft>
              <a:buSzPts val="1400"/>
              <a:buNone/>
              <a:defRPr sz="1200" b="0" i="0" u="none" strike="noStrike" cap="none"/>
            </a:lvl5pPr>
            <a:lvl6pPr marR="0" lvl="5" algn="l" rtl="0">
              <a:spcBef>
                <a:spcPts val="0"/>
              </a:spcBef>
              <a:spcAft>
                <a:spcPts val="0"/>
              </a:spcAft>
              <a:buSzPts val="1400"/>
              <a:buNone/>
              <a:defRPr sz="1200" b="0" i="0" u="none" strike="noStrike" cap="none"/>
            </a:lvl6pPr>
            <a:lvl7pPr marR="0" lvl="6" algn="l" rtl="0">
              <a:spcBef>
                <a:spcPts val="0"/>
              </a:spcBef>
              <a:spcAft>
                <a:spcPts val="0"/>
              </a:spcAft>
              <a:buSzPts val="1400"/>
              <a:buNone/>
              <a:defRPr sz="1200" b="0" i="0" u="none" strike="noStrike" cap="none"/>
            </a:lvl7pPr>
            <a:lvl8pPr marR="0" lvl="7" algn="l" rtl="0">
              <a:spcBef>
                <a:spcPts val="0"/>
              </a:spcBef>
              <a:spcAft>
                <a:spcPts val="0"/>
              </a:spcAft>
              <a:buSzPts val="1400"/>
              <a:buNone/>
              <a:defRPr sz="1200" b="0" i="0" u="none" strike="noStrike" cap="none"/>
            </a:lvl8pPr>
            <a:lvl9pPr marR="0" lvl="8" algn="l" rtl="0">
              <a:spcBef>
                <a:spcPts val="0"/>
              </a:spcBef>
              <a:spcAft>
                <a:spcPts val="0"/>
              </a:spcAft>
              <a:buSzPts val="1400"/>
              <a:buNone/>
              <a:defRPr sz="1200" b="0" i="0" u="none" strike="noStrike" cap="none"/>
            </a:lvl9pPr>
          </a:lstStyle>
          <a:p>
            <a:endParaRPr/>
          </a:p>
        </p:txBody>
      </p:sp>
      <p:sp>
        <p:nvSpPr>
          <p:cNvPr id="15" name="Google Shape;15;p2"/>
          <p:cNvSpPr txBox="1">
            <a:spLocks noGrp="1"/>
          </p:cNvSpPr>
          <p:nvPr>
            <p:ph type="body" idx="1"/>
          </p:nvPr>
        </p:nvSpPr>
        <p:spPr>
          <a:xfrm>
            <a:off x="1645920" y="9509671"/>
            <a:ext cx="1076400" cy="19750229"/>
          </a:xfrm>
          <a:prstGeom prst="rect">
            <a:avLst/>
          </a:prstGeom>
          <a:noFill/>
          <a:ln>
            <a:noFill/>
          </a:ln>
        </p:spPr>
        <p:txBody>
          <a:bodyPr spcFirstLastPara="1" wrap="square" lIns="0" tIns="0" rIns="0" bIns="0" anchor="t" anchorCtr="0"/>
          <a:lstStyle>
            <a:lvl1pPr marL="304815" marR="0" lvl="0" indent="-152408" algn="l" rtl="0">
              <a:spcBef>
                <a:spcPts val="0"/>
              </a:spcBef>
              <a:spcAft>
                <a:spcPts val="0"/>
              </a:spcAft>
              <a:buSzPts val="1400"/>
              <a:buNone/>
              <a:defRPr sz="1200" b="0" i="0" u="none" strike="noStrike" cap="none"/>
            </a:lvl1pPr>
            <a:lvl2pPr marL="609630" marR="0" lvl="1" indent="-152408" algn="l" rtl="0">
              <a:spcBef>
                <a:spcPts val="0"/>
              </a:spcBef>
              <a:spcAft>
                <a:spcPts val="0"/>
              </a:spcAft>
              <a:buSzPts val="1400"/>
              <a:buNone/>
              <a:defRPr sz="1200" b="0" i="0" u="none" strike="noStrike" cap="none"/>
            </a:lvl2pPr>
            <a:lvl3pPr marL="914446" marR="0" lvl="2" indent="-152408" algn="l" rtl="0">
              <a:spcBef>
                <a:spcPts val="0"/>
              </a:spcBef>
              <a:spcAft>
                <a:spcPts val="0"/>
              </a:spcAft>
              <a:buSzPts val="1400"/>
              <a:buNone/>
              <a:defRPr sz="1200" b="0" i="0" u="none" strike="noStrike" cap="none"/>
            </a:lvl3pPr>
            <a:lvl4pPr marL="1219261" marR="0" lvl="3" indent="-152408" algn="l" rtl="0">
              <a:spcBef>
                <a:spcPts val="0"/>
              </a:spcBef>
              <a:spcAft>
                <a:spcPts val="0"/>
              </a:spcAft>
              <a:buSzPts val="1400"/>
              <a:buNone/>
              <a:defRPr sz="1200" b="0" i="0" u="none" strike="noStrike" cap="none"/>
            </a:lvl4pPr>
            <a:lvl5pPr marL="1524076" marR="0" lvl="4" indent="-152408" algn="l" rtl="0">
              <a:spcBef>
                <a:spcPts val="0"/>
              </a:spcBef>
              <a:spcAft>
                <a:spcPts val="0"/>
              </a:spcAft>
              <a:buSzPts val="1400"/>
              <a:buNone/>
              <a:defRPr sz="1200" b="0" i="0" u="none" strike="noStrike" cap="none"/>
            </a:lvl5pPr>
            <a:lvl6pPr marL="1828891" marR="0" lvl="5" indent="-152408" algn="l" rtl="0">
              <a:spcBef>
                <a:spcPts val="0"/>
              </a:spcBef>
              <a:spcAft>
                <a:spcPts val="0"/>
              </a:spcAft>
              <a:buSzPts val="1400"/>
              <a:buNone/>
              <a:defRPr sz="1200" b="0" i="0" u="none" strike="noStrike" cap="none"/>
            </a:lvl6pPr>
            <a:lvl7pPr marL="2133707" marR="0" lvl="6" indent="-152408" algn="l" rtl="0">
              <a:spcBef>
                <a:spcPts val="0"/>
              </a:spcBef>
              <a:spcAft>
                <a:spcPts val="0"/>
              </a:spcAft>
              <a:buSzPts val="1400"/>
              <a:buNone/>
              <a:defRPr sz="1200" b="0" i="0" u="none" strike="noStrike" cap="none"/>
            </a:lvl7pPr>
            <a:lvl8pPr marL="2438522" marR="0" lvl="7" indent="-152408" algn="l" rtl="0">
              <a:spcBef>
                <a:spcPts val="0"/>
              </a:spcBef>
              <a:spcAft>
                <a:spcPts val="0"/>
              </a:spcAft>
              <a:buSzPts val="1400"/>
              <a:buNone/>
              <a:defRPr sz="1200" b="0" i="0" u="none" strike="noStrike" cap="none"/>
            </a:lvl8pPr>
            <a:lvl9pPr marL="2743337" marR="0" lvl="8" indent="-152408" algn="l" rtl="0">
              <a:spcBef>
                <a:spcPts val="0"/>
              </a:spcBef>
              <a:spcAft>
                <a:spcPts val="0"/>
              </a:spcAft>
              <a:buSzPts val="1400"/>
              <a:buNone/>
              <a:defRPr sz="1200" b="0" i="0" u="none" strike="noStrike" cap="none"/>
            </a:lvl9pPr>
          </a:lstStyle>
          <a:p>
            <a:endParaRPr/>
          </a:p>
        </p:txBody>
      </p:sp>
      <p:sp>
        <p:nvSpPr>
          <p:cNvPr id="16" name="Google Shape;16;p2"/>
          <p:cNvSpPr txBox="1">
            <a:spLocks noGrp="1"/>
          </p:cNvSpPr>
          <p:nvPr>
            <p:ph type="body" idx="2"/>
          </p:nvPr>
        </p:nvSpPr>
        <p:spPr>
          <a:xfrm>
            <a:off x="2776320" y="9509671"/>
            <a:ext cx="1076400" cy="19750229"/>
          </a:xfrm>
          <a:prstGeom prst="rect">
            <a:avLst/>
          </a:prstGeom>
          <a:noFill/>
          <a:ln>
            <a:noFill/>
          </a:ln>
        </p:spPr>
        <p:txBody>
          <a:bodyPr spcFirstLastPara="1" wrap="square" lIns="0" tIns="0" rIns="0" bIns="0" anchor="t" anchorCtr="0"/>
          <a:lstStyle>
            <a:lvl1pPr marL="304815" marR="0" lvl="0" indent="-152408" algn="l" rtl="0">
              <a:spcBef>
                <a:spcPts val="0"/>
              </a:spcBef>
              <a:spcAft>
                <a:spcPts val="0"/>
              </a:spcAft>
              <a:buSzPts val="1400"/>
              <a:buNone/>
              <a:defRPr sz="1200" b="0" i="0" u="none" strike="noStrike" cap="none"/>
            </a:lvl1pPr>
            <a:lvl2pPr marL="609630" marR="0" lvl="1" indent="-152408" algn="l" rtl="0">
              <a:spcBef>
                <a:spcPts val="0"/>
              </a:spcBef>
              <a:spcAft>
                <a:spcPts val="0"/>
              </a:spcAft>
              <a:buSzPts val="1400"/>
              <a:buNone/>
              <a:defRPr sz="1200" b="0" i="0" u="none" strike="noStrike" cap="none"/>
            </a:lvl2pPr>
            <a:lvl3pPr marL="914446" marR="0" lvl="2" indent="-152408" algn="l" rtl="0">
              <a:spcBef>
                <a:spcPts val="0"/>
              </a:spcBef>
              <a:spcAft>
                <a:spcPts val="0"/>
              </a:spcAft>
              <a:buSzPts val="1400"/>
              <a:buNone/>
              <a:defRPr sz="1200" b="0" i="0" u="none" strike="noStrike" cap="none"/>
            </a:lvl3pPr>
            <a:lvl4pPr marL="1219261" marR="0" lvl="3" indent="-152408" algn="l" rtl="0">
              <a:spcBef>
                <a:spcPts val="0"/>
              </a:spcBef>
              <a:spcAft>
                <a:spcPts val="0"/>
              </a:spcAft>
              <a:buSzPts val="1400"/>
              <a:buNone/>
              <a:defRPr sz="1200" b="0" i="0" u="none" strike="noStrike" cap="none"/>
            </a:lvl4pPr>
            <a:lvl5pPr marL="1524076" marR="0" lvl="4" indent="-152408" algn="l" rtl="0">
              <a:spcBef>
                <a:spcPts val="0"/>
              </a:spcBef>
              <a:spcAft>
                <a:spcPts val="0"/>
              </a:spcAft>
              <a:buSzPts val="1400"/>
              <a:buNone/>
              <a:defRPr sz="1200" b="0" i="0" u="none" strike="noStrike" cap="none"/>
            </a:lvl5pPr>
            <a:lvl6pPr marL="1828891" marR="0" lvl="5" indent="-152408" algn="l" rtl="0">
              <a:spcBef>
                <a:spcPts val="0"/>
              </a:spcBef>
              <a:spcAft>
                <a:spcPts val="0"/>
              </a:spcAft>
              <a:buSzPts val="1400"/>
              <a:buNone/>
              <a:defRPr sz="1200" b="0" i="0" u="none" strike="noStrike" cap="none"/>
            </a:lvl6pPr>
            <a:lvl7pPr marL="2133707" marR="0" lvl="6" indent="-152408" algn="l" rtl="0">
              <a:spcBef>
                <a:spcPts val="0"/>
              </a:spcBef>
              <a:spcAft>
                <a:spcPts val="0"/>
              </a:spcAft>
              <a:buSzPts val="1400"/>
              <a:buNone/>
              <a:defRPr sz="1200" b="0" i="0" u="none" strike="noStrike" cap="none"/>
            </a:lvl7pPr>
            <a:lvl8pPr marL="2438522" marR="0" lvl="7" indent="-152408" algn="l" rtl="0">
              <a:spcBef>
                <a:spcPts val="0"/>
              </a:spcBef>
              <a:spcAft>
                <a:spcPts val="0"/>
              </a:spcAft>
              <a:buSzPts val="1400"/>
              <a:buNone/>
              <a:defRPr sz="1200" b="0" i="0" u="none" strike="noStrike" cap="none"/>
            </a:lvl8pPr>
            <a:lvl9pPr marL="2743337" marR="0" lvl="8" indent="-152408" algn="l" rtl="0">
              <a:spcBef>
                <a:spcPts val="0"/>
              </a:spcBef>
              <a:spcAft>
                <a:spcPts val="0"/>
              </a:spcAft>
              <a:buSzPts val="1400"/>
              <a:buNone/>
              <a:defRPr sz="1200" b="0" i="0" u="none" strike="noStrike" cap="none"/>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7"/>
        <p:cNvGrpSpPr/>
        <p:nvPr/>
      </p:nvGrpSpPr>
      <p:grpSpPr>
        <a:xfrm>
          <a:off x="0" y="0"/>
          <a:ext cx="0" cy="0"/>
          <a:chOff x="0" y="0"/>
          <a:chExt cx="0" cy="0"/>
        </a:xfrm>
      </p:grpSpPr>
      <p:sp>
        <p:nvSpPr>
          <p:cNvPr id="48" name="Google Shape;48;p12"/>
          <p:cNvSpPr txBox="1">
            <a:spLocks noGrp="1"/>
          </p:cNvSpPr>
          <p:nvPr>
            <p:ph type="title"/>
          </p:nvPr>
        </p:nvSpPr>
        <p:spPr>
          <a:xfrm>
            <a:off x="1645920" y="2925990"/>
            <a:ext cx="18653040" cy="5485590"/>
          </a:xfrm>
          <a:prstGeom prst="rect">
            <a:avLst/>
          </a:prstGeom>
          <a:noFill/>
          <a:ln>
            <a:noFill/>
          </a:ln>
        </p:spPr>
        <p:txBody>
          <a:bodyPr spcFirstLastPara="1" wrap="square" lIns="0" tIns="0" rIns="0" bIns="0" anchor="ctr" anchorCtr="0"/>
          <a:lstStyle>
            <a:lvl1pPr marR="0" lvl="0" algn="l" rtl="0">
              <a:spcBef>
                <a:spcPts val="0"/>
              </a:spcBef>
              <a:spcAft>
                <a:spcPts val="0"/>
              </a:spcAft>
              <a:buSzPts val="1400"/>
              <a:buNone/>
              <a:defRPr sz="1200" b="0" i="0" u="none" strike="noStrike" cap="none"/>
            </a:lvl1pPr>
            <a:lvl2pPr marR="0" lvl="1" algn="l" rtl="0">
              <a:spcBef>
                <a:spcPts val="0"/>
              </a:spcBef>
              <a:spcAft>
                <a:spcPts val="0"/>
              </a:spcAft>
              <a:buSzPts val="1400"/>
              <a:buNone/>
              <a:defRPr sz="1200" b="0" i="0" u="none" strike="noStrike" cap="none"/>
            </a:lvl2pPr>
            <a:lvl3pPr marR="0" lvl="2" algn="l" rtl="0">
              <a:spcBef>
                <a:spcPts val="0"/>
              </a:spcBef>
              <a:spcAft>
                <a:spcPts val="0"/>
              </a:spcAft>
              <a:buSzPts val="1400"/>
              <a:buNone/>
              <a:defRPr sz="1200" b="0" i="0" u="none" strike="noStrike" cap="none"/>
            </a:lvl3pPr>
            <a:lvl4pPr marR="0" lvl="3" algn="l" rtl="0">
              <a:spcBef>
                <a:spcPts val="0"/>
              </a:spcBef>
              <a:spcAft>
                <a:spcPts val="0"/>
              </a:spcAft>
              <a:buSzPts val="1400"/>
              <a:buNone/>
              <a:defRPr sz="1200" b="0" i="0" u="none" strike="noStrike" cap="none"/>
            </a:lvl4pPr>
            <a:lvl5pPr marR="0" lvl="4" algn="l" rtl="0">
              <a:spcBef>
                <a:spcPts val="0"/>
              </a:spcBef>
              <a:spcAft>
                <a:spcPts val="0"/>
              </a:spcAft>
              <a:buSzPts val="1400"/>
              <a:buNone/>
              <a:defRPr sz="1200" b="0" i="0" u="none" strike="noStrike" cap="none"/>
            </a:lvl5pPr>
            <a:lvl6pPr marR="0" lvl="5" algn="l" rtl="0">
              <a:spcBef>
                <a:spcPts val="0"/>
              </a:spcBef>
              <a:spcAft>
                <a:spcPts val="0"/>
              </a:spcAft>
              <a:buSzPts val="1400"/>
              <a:buNone/>
              <a:defRPr sz="1200" b="0" i="0" u="none" strike="noStrike" cap="none"/>
            </a:lvl6pPr>
            <a:lvl7pPr marR="0" lvl="6" algn="l" rtl="0">
              <a:spcBef>
                <a:spcPts val="0"/>
              </a:spcBef>
              <a:spcAft>
                <a:spcPts val="0"/>
              </a:spcAft>
              <a:buSzPts val="1400"/>
              <a:buNone/>
              <a:defRPr sz="1200" b="0" i="0" u="none" strike="noStrike" cap="none"/>
            </a:lvl7pPr>
            <a:lvl8pPr marR="0" lvl="7" algn="l" rtl="0">
              <a:spcBef>
                <a:spcPts val="0"/>
              </a:spcBef>
              <a:spcAft>
                <a:spcPts val="0"/>
              </a:spcAft>
              <a:buSzPts val="1400"/>
              <a:buNone/>
              <a:defRPr sz="1200" b="0" i="0" u="none" strike="noStrike" cap="none"/>
            </a:lvl8pPr>
            <a:lvl9pPr marR="0" lvl="8" algn="l" rtl="0">
              <a:spcBef>
                <a:spcPts val="0"/>
              </a:spcBef>
              <a:spcAft>
                <a:spcPts val="0"/>
              </a:spcAft>
              <a:buSzPts val="1400"/>
              <a:buNone/>
              <a:defRPr sz="1200" b="0" i="0" u="none" strike="noStrike" cap="none"/>
            </a:lvl9pPr>
          </a:lstStyle>
          <a:p>
            <a:endParaRPr/>
          </a:p>
        </p:txBody>
      </p:sp>
      <p:sp>
        <p:nvSpPr>
          <p:cNvPr id="49" name="Google Shape;49;p12"/>
          <p:cNvSpPr txBox="1">
            <a:spLocks noGrp="1"/>
          </p:cNvSpPr>
          <p:nvPr>
            <p:ph type="body" idx="1"/>
          </p:nvPr>
        </p:nvSpPr>
        <p:spPr>
          <a:xfrm>
            <a:off x="1645920" y="9509670"/>
            <a:ext cx="1076400" cy="9420840"/>
          </a:xfrm>
          <a:prstGeom prst="rect">
            <a:avLst/>
          </a:prstGeom>
          <a:noFill/>
          <a:ln>
            <a:noFill/>
          </a:ln>
        </p:spPr>
        <p:txBody>
          <a:bodyPr spcFirstLastPara="1" wrap="square" lIns="0" tIns="0" rIns="0" bIns="0" anchor="t" anchorCtr="0"/>
          <a:lstStyle>
            <a:lvl1pPr marL="304815" marR="0" lvl="0" indent="-152408" algn="l" rtl="0">
              <a:spcBef>
                <a:spcPts val="0"/>
              </a:spcBef>
              <a:spcAft>
                <a:spcPts val="0"/>
              </a:spcAft>
              <a:buSzPts val="1400"/>
              <a:buNone/>
              <a:defRPr sz="1200" b="0" i="0" u="none" strike="noStrike" cap="none"/>
            </a:lvl1pPr>
            <a:lvl2pPr marL="609630" marR="0" lvl="1" indent="-152408" algn="l" rtl="0">
              <a:spcBef>
                <a:spcPts val="0"/>
              </a:spcBef>
              <a:spcAft>
                <a:spcPts val="0"/>
              </a:spcAft>
              <a:buSzPts val="1400"/>
              <a:buNone/>
              <a:defRPr sz="1200" b="0" i="0" u="none" strike="noStrike" cap="none"/>
            </a:lvl2pPr>
            <a:lvl3pPr marL="914446" marR="0" lvl="2" indent="-152408" algn="l" rtl="0">
              <a:spcBef>
                <a:spcPts val="0"/>
              </a:spcBef>
              <a:spcAft>
                <a:spcPts val="0"/>
              </a:spcAft>
              <a:buSzPts val="1400"/>
              <a:buNone/>
              <a:defRPr sz="1200" b="0" i="0" u="none" strike="noStrike" cap="none"/>
            </a:lvl3pPr>
            <a:lvl4pPr marL="1219261" marR="0" lvl="3" indent="-152408" algn="l" rtl="0">
              <a:spcBef>
                <a:spcPts val="0"/>
              </a:spcBef>
              <a:spcAft>
                <a:spcPts val="0"/>
              </a:spcAft>
              <a:buSzPts val="1400"/>
              <a:buNone/>
              <a:defRPr sz="1200" b="0" i="0" u="none" strike="noStrike" cap="none"/>
            </a:lvl4pPr>
            <a:lvl5pPr marL="1524076" marR="0" lvl="4" indent="-152408" algn="l" rtl="0">
              <a:spcBef>
                <a:spcPts val="0"/>
              </a:spcBef>
              <a:spcAft>
                <a:spcPts val="0"/>
              </a:spcAft>
              <a:buSzPts val="1400"/>
              <a:buNone/>
              <a:defRPr sz="1200" b="0" i="0" u="none" strike="noStrike" cap="none"/>
            </a:lvl5pPr>
            <a:lvl6pPr marL="1828891" marR="0" lvl="5" indent="-152408" algn="l" rtl="0">
              <a:spcBef>
                <a:spcPts val="0"/>
              </a:spcBef>
              <a:spcAft>
                <a:spcPts val="0"/>
              </a:spcAft>
              <a:buSzPts val="1400"/>
              <a:buNone/>
              <a:defRPr sz="1200" b="0" i="0" u="none" strike="noStrike" cap="none"/>
            </a:lvl6pPr>
            <a:lvl7pPr marL="2133707" marR="0" lvl="6" indent="-152408" algn="l" rtl="0">
              <a:spcBef>
                <a:spcPts val="0"/>
              </a:spcBef>
              <a:spcAft>
                <a:spcPts val="0"/>
              </a:spcAft>
              <a:buSzPts val="1400"/>
              <a:buNone/>
              <a:defRPr sz="1200" b="0" i="0" u="none" strike="noStrike" cap="none"/>
            </a:lvl7pPr>
            <a:lvl8pPr marL="2438522" marR="0" lvl="7" indent="-152408" algn="l" rtl="0">
              <a:spcBef>
                <a:spcPts val="0"/>
              </a:spcBef>
              <a:spcAft>
                <a:spcPts val="0"/>
              </a:spcAft>
              <a:buSzPts val="1400"/>
              <a:buNone/>
              <a:defRPr sz="1200" b="0" i="0" u="none" strike="noStrike" cap="none"/>
            </a:lvl8pPr>
            <a:lvl9pPr marL="2743337" marR="0" lvl="8" indent="-152408" algn="l" rtl="0">
              <a:spcBef>
                <a:spcPts val="0"/>
              </a:spcBef>
              <a:spcAft>
                <a:spcPts val="0"/>
              </a:spcAft>
              <a:buSzPts val="1400"/>
              <a:buNone/>
              <a:defRPr sz="1200" b="0" i="0" u="none" strike="noStrike" cap="none"/>
            </a:lvl9pPr>
          </a:lstStyle>
          <a:p>
            <a:endParaRPr/>
          </a:p>
        </p:txBody>
      </p:sp>
      <p:sp>
        <p:nvSpPr>
          <p:cNvPr id="50" name="Google Shape;50;p12"/>
          <p:cNvSpPr txBox="1">
            <a:spLocks noGrp="1"/>
          </p:cNvSpPr>
          <p:nvPr>
            <p:ph type="body" idx="2"/>
          </p:nvPr>
        </p:nvSpPr>
        <p:spPr>
          <a:xfrm>
            <a:off x="2776320" y="9509670"/>
            <a:ext cx="1076400" cy="9420840"/>
          </a:xfrm>
          <a:prstGeom prst="rect">
            <a:avLst/>
          </a:prstGeom>
          <a:noFill/>
          <a:ln>
            <a:noFill/>
          </a:ln>
        </p:spPr>
        <p:txBody>
          <a:bodyPr spcFirstLastPara="1" wrap="square" lIns="0" tIns="0" rIns="0" bIns="0" anchor="t" anchorCtr="0"/>
          <a:lstStyle>
            <a:lvl1pPr marL="304815" marR="0" lvl="0" indent="-152408" algn="l" rtl="0">
              <a:spcBef>
                <a:spcPts val="0"/>
              </a:spcBef>
              <a:spcAft>
                <a:spcPts val="0"/>
              </a:spcAft>
              <a:buSzPts val="1400"/>
              <a:buNone/>
              <a:defRPr sz="1200" b="0" i="0" u="none" strike="noStrike" cap="none"/>
            </a:lvl1pPr>
            <a:lvl2pPr marL="609630" marR="0" lvl="1" indent="-152408" algn="l" rtl="0">
              <a:spcBef>
                <a:spcPts val="0"/>
              </a:spcBef>
              <a:spcAft>
                <a:spcPts val="0"/>
              </a:spcAft>
              <a:buSzPts val="1400"/>
              <a:buNone/>
              <a:defRPr sz="1200" b="0" i="0" u="none" strike="noStrike" cap="none"/>
            </a:lvl2pPr>
            <a:lvl3pPr marL="914446" marR="0" lvl="2" indent="-152408" algn="l" rtl="0">
              <a:spcBef>
                <a:spcPts val="0"/>
              </a:spcBef>
              <a:spcAft>
                <a:spcPts val="0"/>
              </a:spcAft>
              <a:buSzPts val="1400"/>
              <a:buNone/>
              <a:defRPr sz="1200" b="0" i="0" u="none" strike="noStrike" cap="none"/>
            </a:lvl3pPr>
            <a:lvl4pPr marL="1219261" marR="0" lvl="3" indent="-152408" algn="l" rtl="0">
              <a:spcBef>
                <a:spcPts val="0"/>
              </a:spcBef>
              <a:spcAft>
                <a:spcPts val="0"/>
              </a:spcAft>
              <a:buSzPts val="1400"/>
              <a:buNone/>
              <a:defRPr sz="1200" b="0" i="0" u="none" strike="noStrike" cap="none"/>
            </a:lvl4pPr>
            <a:lvl5pPr marL="1524076" marR="0" lvl="4" indent="-152408" algn="l" rtl="0">
              <a:spcBef>
                <a:spcPts val="0"/>
              </a:spcBef>
              <a:spcAft>
                <a:spcPts val="0"/>
              </a:spcAft>
              <a:buSzPts val="1400"/>
              <a:buNone/>
              <a:defRPr sz="1200" b="0" i="0" u="none" strike="noStrike" cap="none"/>
            </a:lvl5pPr>
            <a:lvl6pPr marL="1828891" marR="0" lvl="5" indent="-152408" algn="l" rtl="0">
              <a:spcBef>
                <a:spcPts val="0"/>
              </a:spcBef>
              <a:spcAft>
                <a:spcPts val="0"/>
              </a:spcAft>
              <a:buSzPts val="1400"/>
              <a:buNone/>
              <a:defRPr sz="1200" b="0" i="0" u="none" strike="noStrike" cap="none"/>
            </a:lvl6pPr>
            <a:lvl7pPr marL="2133707" marR="0" lvl="6" indent="-152408" algn="l" rtl="0">
              <a:spcBef>
                <a:spcPts val="0"/>
              </a:spcBef>
              <a:spcAft>
                <a:spcPts val="0"/>
              </a:spcAft>
              <a:buSzPts val="1400"/>
              <a:buNone/>
              <a:defRPr sz="1200" b="0" i="0" u="none" strike="noStrike" cap="none"/>
            </a:lvl7pPr>
            <a:lvl8pPr marL="2438522" marR="0" lvl="7" indent="-152408" algn="l" rtl="0">
              <a:spcBef>
                <a:spcPts val="0"/>
              </a:spcBef>
              <a:spcAft>
                <a:spcPts val="0"/>
              </a:spcAft>
              <a:buSzPts val="1400"/>
              <a:buNone/>
              <a:defRPr sz="1200" b="0" i="0" u="none" strike="noStrike" cap="none"/>
            </a:lvl8pPr>
            <a:lvl9pPr marL="2743337" marR="0" lvl="8" indent="-152408" algn="l" rtl="0">
              <a:spcBef>
                <a:spcPts val="0"/>
              </a:spcBef>
              <a:spcAft>
                <a:spcPts val="0"/>
              </a:spcAft>
              <a:buSzPts val="1400"/>
              <a:buNone/>
              <a:defRPr sz="1200" b="0" i="0" u="none" strike="noStrike" cap="none"/>
            </a:lvl9pPr>
          </a:lstStyle>
          <a:p>
            <a:endParaRPr/>
          </a:p>
        </p:txBody>
      </p:sp>
      <p:sp>
        <p:nvSpPr>
          <p:cNvPr id="51" name="Google Shape;51;p12"/>
          <p:cNvSpPr txBox="1">
            <a:spLocks noGrp="1"/>
          </p:cNvSpPr>
          <p:nvPr>
            <p:ph type="body" idx="3"/>
          </p:nvPr>
        </p:nvSpPr>
        <p:spPr>
          <a:xfrm>
            <a:off x="1645920" y="19825831"/>
            <a:ext cx="1076400" cy="9420840"/>
          </a:xfrm>
          <a:prstGeom prst="rect">
            <a:avLst/>
          </a:prstGeom>
          <a:noFill/>
          <a:ln>
            <a:noFill/>
          </a:ln>
        </p:spPr>
        <p:txBody>
          <a:bodyPr spcFirstLastPara="1" wrap="square" lIns="0" tIns="0" rIns="0" bIns="0" anchor="t" anchorCtr="0"/>
          <a:lstStyle>
            <a:lvl1pPr marL="304815" marR="0" lvl="0" indent="-152408" algn="l" rtl="0">
              <a:spcBef>
                <a:spcPts val="0"/>
              </a:spcBef>
              <a:spcAft>
                <a:spcPts val="0"/>
              </a:spcAft>
              <a:buSzPts val="1400"/>
              <a:buNone/>
              <a:defRPr sz="1200" b="0" i="0" u="none" strike="noStrike" cap="none"/>
            </a:lvl1pPr>
            <a:lvl2pPr marL="609630" marR="0" lvl="1" indent="-152408" algn="l" rtl="0">
              <a:spcBef>
                <a:spcPts val="0"/>
              </a:spcBef>
              <a:spcAft>
                <a:spcPts val="0"/>
              </a:spcAft>
              <a:buSzPts val="1400"/>
              <a:buNone/>
              <a:defRPr sz="1200" b="0" i="0" u="none" strike="noStrike" cap="none"/>
            </a:lvl2pPr>
            <a:lvl3pPr marL="914446" marR="0" lvl="2" indent="-152408" algn="l" rtl="0">
              <a:spcBef>
                <a:spcPts val="0"/>
              </a:spcBef>
              <a:spcAft>
                <a:spcPts val="0"/>
              </a:spcAft>
              <a:buSzPts val="1400"/>
              <a:buNone/>
              <a:defRPr sz="1200" b="0" i="0" u="none" strike="noStrike" cap="none"/>
            </a:lvl3pPr>
            <a:lvl4pPr marL="1219261" marR="0" lvl="3" indent="-152408" algn="l" rtl="0">
              <a:spcBef>
                <a:spcPts val="0"/>
              </a:spcBef>
              <a:spcAft>
                <a:spcPts val="0"/>
              </a:spcAft>
              <a:buSzPts val="1400"/>
              <a:buNone/>
              <a:defRPr sz="1200" b="0" i="0" u="none" strike="noStrike" cap="none"/>
            </a:lvl4pPr>
            <a:lvl5pPr marL="1524076" marR="0" lvl="4" indent="-152408" algn="l" rtl="0">
              <a:spcBef>
                <a:spcPts val="0"/>
              </a:spcBef>
              <a:spcAft>
                <a:spcPts val="0"/>
              </a:spcAft>
              <a:buSzPts val="1400"/>
              <a:buNone/>
              <a:defRPr sz="1200" b="0" i="0" u="none" strike="noStrike" cap="none"/>
            </a:lvl5pPr>
            <a:lvl6pPr marL="1828891" marR="0" lvl="5" indent="-152408" algn="l" rtl="0">
              <a:spcBef>
                <a:spcPts val="0"/>
              </a:spcBef>
              <a:spcAft>
                <a:spcPts val="0"/>
              </a:spcAft>
              <a:buSzPts val="1400"/>
              <a:buNone/>
              <a:defRPr sz="1200" b="0" i="0" u="none" strike="noStrike" cap="none"/>
            </a:lvl6pPr>
            <a:lvl7pPr marL="2133707" marR="0" lvl="6" indent="-152408" algn="l" rtl="0">
              <a:spcBef>
                <a:spcPts val="0"/>
              </a:spcBef>
              <a:spcAft>
                <a:spcPts val="0"/>
              </a:spcAft>
              <a:buSzPts val="1400"/>
              <a:buNone/>
              <a:defRPr sz="1200" b="0" i="0" u="none" strike="noStrike" cap="none"/>
            </a:lvl7pPr>
            <a:lvl8pPr marL="2438522" marR="0" lvl="7" indent="-152408" algn="l" rtl="0">
              <a:spcBef>
                <a:spcPts val="0"/>
              </a:spcBef>
              <a:spcAft>
                <a:spcPts val="0"/>
              </a:spcAft>
              <a:buSzPts val="1400"/>
              <a:buNone/>
              <a:defRPr sz="1200" b="0" i="0" u="none" strike="noStrike" cap="none"/>
            </a:lvl8pPr>
            <a:lvl9pPr marL="2743337" marR="0" lvl="8" indent="-152408" algn="l" rtl="0">
              <a:spcBef>
                <a:spcPts val="0"/>
              </a:spcBef>
              <a:spcAft>
                <a:spcPts val="0"/>
              </a:spcAft>
              <a:buSzPts val="1400"/>
              <a:buNone/>
              <a:defRPr sz="1200" b="0" i="0" u="none" strike="noStrike" cap="none"/>
            </a:lvl9pPr>
          </a:lstStyle>
          <a:p>
            <a:endParaRPr/>
          </a:p>
        </p:txBody>
      </p:sp>
      <p:sp>
        <p:nvSpPr>
          <p:cNvPr id="52" name="Google Shape;52;p12"/>
          <p:cNvSpPr txBox="1">
            <a:spLocks noGrp="1"/>
          </p:cNvSpPr>
          <p:nvPr>
            <p:ph type="body" idx="4"/>
          </p:nvPr>
        </p:nvSpPr>
        <p:spPr>
          <a:xfrm>
            <a:off x="2776320" y="19825831"/>
            <a:ext cx="1076400" cy="9420840"/>
          </a:xfrm>
          <a:prstGeom prst="rect">
            <a:avLst/>
          </a:prstGeom>
          <a:noFill/>
          <a:ln>
            <a:noFill/>
          </a:ln>
        </p:spPr>
        <p:txBody>
          <a:bodyPr spcFirstLastPara="1" wrap="square" lIns="0" tIns="0" rIns="0" bIns="0" anchor="t" anchorCtr="0"/>
          <a:lstStyle>
            <a:lvl1pPr marL="304815" marR="0" lvl="0" indent="-152408" algn="l" rtl="0">
              <a:spcBef>
                <a:spcPts val="0"/>
              </a:spcBef>
              <a:spcAft>
                <a:spcPts val="0"/>
              </a:spcAft>
              <a:buSzPts val="1400"/>
              <a:buNone/>
              <a:defRPr sz="1200" b="0" i="0" u="none" strike="noStrike" cap="none"/>
            </a:lvl1pPr>
            <a:lvl2pPr marL="609630" marR="0" lvl="1" indent="-152408" algn="l" rtl="0">
              <a:spcBef>
                <a:spcPts val="0"/>
              </a:spcBef>
              <a:spcAft>
                <a:spcPts val="0"/>
              </a:spcAft>
              <a:buSzPts val="1400"/>
              <a:buNone/>
              <a:defRPr sz="1200" b="0" i="0" u="none" strike="noStrike" cap="none"/>
            </a:lvl2pPr>
            <a:lvl3pPr marL="914446" marR="0" lvl="2" indent="-152408" algn="l" rtl="0">
              <a:spcBef>
                <a:spcPts val="0"/>
              </a:spcBef>
              <a:spcAft>
                <a:spcPts val="0"/>
              </a:spcAft>
              <a:buSzPts val="1400"/>
              <a:buNone/>
              <a:defRPr sz="1200" b="0" i="0" u="none" strike="noStrike" cap="none"/>
            </a:lvl3pPr>
            <a:lvl4pPr marL="1219261" marR="0" lvl="3" indent="-152408" algn="l" rtl="0">
              <a:spcBef>
                <a:spcPts val="0"/>
              </a:spcBef>
              <a:spcAft>
                <a:spcPts val="0"/>
              </a:spcAft>
              <a:buSzPts val="1400"/>
              <a:buNone/>
              <a:defRPr sz="1200" b="0" i="0" u="none" strike="noStrike" cap="none"/>
            </a:lvl4pPr>
            <a:lvl5pPr marL="1524076" marR="0" lvl="4" indent="-152408" algn="l" rtl="0">
              <a:spcBef>
                <a:spcPts val="0"/>
              </a:spcBef>
              <a:spcAft>
                <a:spcPts val="0"/>
              </a:spcAft>
              <a:buSzPts val="1400"/>
              <a:buNone/>
              <a:defRPr sz="1200" b="0" i="0" u="none" strike="noStrike" cap="none"/>
            </a:lvl5pPr>
            <a:lvl6pPr marL="1828891" marR="0" lvl="5" indent="-152408" algn="l" rtl="0">
              <a:spcBef>
                <a:spcPts val="0"/>
              </a:spcBef>
              <a:spcAft>
                <a:spcPts val="0"/>
              </a:spcAft>
              <a:buSzPts val="1400"/>
              <a:buNone/>
              <a:defRPr sz="1200" b="0" i="0" u="none" strike="noStrike" cap="none"/>
            </a:lvl6pPr>
            <a:lvl7pPr marL="2133707" marR="0" lvl="6" indent="-152408" algn="l" rtl="0">
              <a:spcBef>
                <a:spcPts val="0"/>
              </a:spcBef>
              <a:spcAft>
                <a:spcPts val="0"/>
              </a:spcAft>
              <a:buSzPts val="1400"/>
              <a:buNone/>
              <a:defRPr sz="1200" b="0" i="0" u="none" strike="noStrike" cap="none"/>
            </a:lvl7pPr>
            <a:lvl8pPr marL="2438522" marR="0" lvl="7" indent="-152408" algn="l" rtl="0">
              <a:spcBef>
                <a:spcPts val="0"/>
              </a:spcBef>
              <a:spcAft>
                <a:spcPts val="0"/>
              </a:spcAft>
              <a:buSzPts val="1400"/>
              <a:buNone/>
              <a:defRPr sz="1200" b="0" i="0" u="none" strike="noStrike" cap="none"/>
            </a:lvl8pPr>
            <a:lvl9pPr marL="2743337" marR="0" lvl="8" indent="-152408" algn="l" rtl="0">
              <a:spcBef>
                <a:spcPts val="0"/>
              </a:spcBef>
              <a:spcAft>
                <a:spcPts val="0"/>
              </a:spcAft>
              <a:buSzPts val="1400"/>
              <a:buNone/>
              <a:defRPr sz="1200" b="0" i="0" u="none" strike="noStrike" cap="none"/>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1645920" y="2925990"/>
            <a:ext cx="18653040" cy="5485590"/>
          </a:xfrm>
          <a:prstGeom prst="rect">
            <a:avLst/>
          </a:prstGeom>
          <a:noFill/>
          <a:ln>
            <a:noFill/>
          </a:ln>
        </p:spPr>
        <p:txBody>
          <a:bodyPr spcFirstLastPara="1" wrap="square" lIns="0" tIns="0" rIns="0" bIns="0" anchor="ctr" anchorCtr="0"/>
          <a:lstStyle>
            <a:lvl1pPr marR="0" lvl="0" algn="l" rtl="0">
              <a:spcBef>
                <a:spcPts val="0"/>
              </a:spcBef>
              <a:spcAft>
                <a:spcPts val="0"/>
              </a:spcAft>
              <a:buSzPts val="1400"/>
              <a:buNone/>
              <a:defRPr sz="1200" b="0" i="0" u="none" strike="noStrike" cap="none"/>
            </a:lvl1pPr>
            <a:lvl2pPr marR="0" lvl="1" algn="l" rtl="0">
              <a:spcBef>
                <a:spcPts val="0"/>
              </a:spcBef>
              <a:spcAft>
                <a:spcPts val="0"/>
              </a:spcAft>
              <a:buSzPts val="1400"/>
              <a:buNone/>
              <a:defRPr sz="1200" b="0" i="0" u="none" strike="noStrike" cap="none"/>
            </a:lvl2pPr>
            <a:lvl3pPr marR="0" lvl="2" algn="l" rtl="0">
              <a:spcBef>
                <a:spcPts val="0"/>
              </a:spcBef>
              <a:spcAft>
                <a:spcPts val="0"/>
              </a:spcAft>
              <a:buSzPts val="1400"/>
              <a:buNone/>
              <a:defRPr sz="1200" b="0" i="0" u="none" strike="noStrike" cap="none"/>
            </a:lvl3pPr>
            <a:lvl4pPr marR="0" lvl="3" algn="l" rtl="0">
              <a:spcBef>
                <a:spcPts val="0"/>
              </a:spcBef>
              <a:spcAft>
                <a:spcPts val="0"/>
              </a:spcAft>
              <a:buSzPts val="1400"/>
              <a:buNone/>
              <a:defRPr sz="1200" b="0" i="0" u="none" strike="noStrike" cap="none"/>
            </a:lvl4pPr>
            <a:lvl5pPr marR="0" lvl="4" algn="l" rtl="0">
              <a:spcBef>
                <a:spcPts val="0"/>
              </a:spcBef>
              <a:spcAft>
                <a:spcPts val="0"/>
              </a:spcAft>
              <a:buSzPts val="1400"/>
              <a:buNone/>
              <a:defRPr sz="1200" b="0" i="0" u="none" strike="noStrike" cap="none"/>
            </a:lvl5pPr>
            <a:lvl6pPr marR="0" lvl="5" algn="l" rtl="0">
              <a:spcBef>
                <a:spcPts val="0"/>
              </a:spcBef>
              <a:spcAft>
                <a:spcPts val="0"/>
              </a:spcAft>
              <a:buSzPts val="1400"/>
              <a:buNone/>
              <a:defRPr sz="1200" b="0" i="0" u="none" strike="noStrike" cap="none"/>
            </a:lvl6pPr>
            <a:lvl7pPr marR="0" lvl="6" algn="l" rtl="0">
              <a:spcBef>
                <a:spcPts val="0"/>
              </a:spcBef>
              <a:spcAft>
                <a:spcPts val="0"/>
              </a:spcAft>
              <a:buSzPts val="1400"/>
              <a:buNone/>
              <a:defRPr sz="1200" b="0" i="0" u="none" strike="noStrike" cap="none"/>
            </a:lvl7pPr>
            <a:lvl8pPr marR="0" lvl="7" algn="l" rtl="0">
              <a:spcBef>
                <a:spcPts val="0"/>
              </a:spcBef>
              <a:spcAft>
                <a:spcPts val="0"/>
              </a:spcAft>
              <a:buSzPts val="1400"/>
              <a:buNone/>
              <a:defRPr sz="1200" b="0" i="0" u="none" strike="noStrike" cap="none"/>
            </a:lvl8pPr>
            <a:lvl9pPr marR="0" lvl="8" algn="l" rtl="0">
              <a:spcBef>
                <a:spcPts val="0"/>
              </a:spcBef>
              <a:spcAft>
                <a:spcPts val="0"/>
              </a:spcAft>
              <a:buSzPts val="1400"/>
              <a:buNone/>
              <a:defRPr sz="1200" b="0" i="0" u="none" strike="noStrike" cap="none"/>
            </a:lvl9pPr>
          </a:lstStyle>
          <a:p>
            <a:endParaRPr/>
          </a:p>
        </p:txBody>
      </p:sp>
      <p:sp>
        <p:nvSpPr>
          <p:cNvPr id="55" name="Google Shape;55;p13"/>
          <p:cNvSpPr txBox="1">
            <a:spLocks noGrp="1"/>
          </p:cNvSpPr>
          <p:nvPr>
            <p:ph type="body" idx="1"/>
          </p:nvPr>
        </p:nvSpPr>
        <p:spPr>
          <a:xfrm>
            <a:off x="1645920" y="9509670"/>
            <a:ext cx="710160" cy="9420840"/>
          </a:xfrm>
          <a:prstGeom prst="rect">
            <a:avLst/>
          </a:prstGeom>
          <a:noFill/>
          <a:ln>
            <a:noFill/>
          </a:ln>
        </p:spPr>
        <p:txBody>
          <a:bodyPr spcFirstLastPara="1" wrap="square" lIns="0" tIns="0" rIns="0" bIns="0" anchor="t" anchorCtr="0"/>
          <a:lstStyle>
            <a:lvl1pPr marL="304815" marR="0" lvl="0" indent="-152408" algn="l" rtl="0">
              <a:spcBef>
                <a:spcPts val="0"/>
              </a:spcBef>
              <a:spcAft>
                <a:spcPts val="0"/>
              </a:spcAft>
              <a:buSzPts val="1400"/>
              <a:buNone/>
              <a:defRPr sz="1200" b="0" i="0" u="none" strike="noStrike" cap="none"/>
            </a:lvl1pPr>
            <a:lvl2pPr marL="609630" marR="0" lvl="1" indent="-152408" algn="l" rtl="0">
              <a:spcBef>
                <a:spcPts val="0"/>
              </a:spcBef>
              <a:spcAft>
                <a:spcPts val="0"/>
              </a:spcAft>
              <a:buSzPts val="1400"/>
              <a:buNone/>
              <a:defRPr sz="1200" b="0" i="0" u="none" strike="noStrike" cap="none"/>
            </a:lvl2pPr>
            <a:lvl3pPr marL="914446" marR="0" lvl="2" indent="-152408" algn="l" rtl="0">
              <a:spcBef>
                <a:spcPts val="0"/>
              </a:spcBef>
              <a:spcAft>
                <a:spcPts val="0"/>
              </a:spcAft>
              <a:buSzPts val="1400"/>
              <a:buNone/>
              <a:defRPr sz="1200" b="0" i="0" u="none" strike="noStrike" cap="none"/>
            </a:lvl3pPr>
            <a:lvl4pPr marL="1219261" marR="0" lvl="3" indent="-152408" algn="l" rtl="0">
              <a:spcBef>
                <a:spcPts val="0"/>
              </a:spcBef>
              <a:spcAft>
                <a:spcPts val="0"/>
              </a:spcAft>
              <a:buSzPts val="1400"/>
              <a:buNone/>
              <a:defRPr sz="1200" b="0" i="0" u="none" strike="noStrike" cap="none"/>
            </a:lvl4pPr>
            <a:lvl5pPr marL="1524076" marR="0" lvl="4" indent="-152408" algn="l" rtl="0">
              <a:spcBef>
                <a:spcPts val="0"/>
              </a:spcBef>
              <a:spcAft>
                <a:spcPts val="0"/>
              </a:spcAft>
              <a:buSzPts val="1400"/>
              <a:buNone/>
              <a:defRPr sz="1200" b="0" i="0" u="none" strike="noStrike" cap="none"/>
            </a:lvl5pPr>
            <a:lvl6pPr marL="1828891" marR="0" lvl="5" indent="-152408" algn="l" rtl="0">
              <a:spcBef>
                <a:spcPts val="0"/>
              </a:spcBef>
              <a:spcAft>
                <a:spcPts val="0"/>
              </a:spcAft>
              <a:buSzPts val="1400"/>
              <a:buNone/>
              <a:defRPr sz="1200" b="0" i="0" u="none" strike="noStrike" cap="none"/>
            </a:lvl6pPr>
            <a:lvl7pPr marL="2133707" marR="0" lvl="6" indent="-152408" algn="l" rtl="0">
              <a:spcBef>
                <a:spcPts val="0"/>
              </a:spcBef>
              <a:spcAft>
                <a:spcPts val="0"/>
              </a:spcAft>
              <a:buSzPts val="1400"/>
              <a:buNone/>
              <a:defRPr sz="1200" b="0" i="0" u="none" strike="noStrike" cap="none"/>
            </a:lvl7pPr>
            <a:lvl8pPr marL="2438522" marR="0" lvl="7" indent="-152408" algn="l" rtl="0">
              <a:spcBef>
                <a:spcPts val="0"/>
              </a:spcBef>
              <a:spcAft>
                <a:spcPts val="0"/>
              </a:spcAft>
              <a:buSzPts val="1400"/>
              <a:buNone/>
              <a:defRPr sz="1200" b="0" i="0" u="none" strike="noStrike" cap="none"/>
            </a:lvl8pPr>
            <a:lvl9pPr marL="2743337" marR="0" lvl="8" indent="-152408" algn="l" rtl="0">
              <a:spcBef>
                <a:spcPts val="0"/>
              </a:spcBef>
              <a:spcAft>
                <a:spcPts val="0"/>
              </a:spcAft>
              <a:buSzPts val="1400"/>
              <a:buNone/>
              <a:defRPr sz="1200" b="0" i="0" u="none" strike="noStrike" cap="none"/>
            </a:lvl9pPr>
          </a:lstStyle>
          <a:p>
            <a:endParaRPr/>
          </a:p>
        </p:txBody>
      </p:sp>
      <p:sp>
        <p:nvSpPr>
          <p:cNvPr id="56" name="Google Shape;56;p13"/>
          <p:cNvSpPr txBox="1">
            <a:spLocks noGrp="1"/>
          </p:cNvSpPr>
          <p:nvPr>
            <p:ph type="body" idx="2"/>
          </p:nvPr>
        </p:nvSpPr>
        <p:spPr>
          <a:xfrm>
            <a:off x="2391840" y="9509670"/>
            <a:ext cx="710160" cy="9420840"/>
          </a:xfrm>
          <a:prstGeom prst="rect">
            <a:avLst/>
          </a:prstGeom>
          <a:noFill/>
          <a:ln>
            <a:noFill/>
          </a:ln>
        </p:spPr>
        <p:txBody>
          <a:bodyPr spcFirstLastPara="1" wrap="square" lIns="0" tIns="0" rIns="0" bIns="0" anchor="t" anchorCtr="0"/>
          <a:lstStyle>
            <a:lvl1pPr marL="304815" marR="0" lvl="0" indent="-152408" algn="l" rtl="0">
              <a:spcBef>
                <a:spcPts val="0"/>
              </a:spcBef>
              <a:spcAft>
                <a:spcPts val="0"/>
              </a:spcAft>
              <a:buSzPts val="1400"/>
              <a:buNone/>
              <a:defRPr sz="1200" b="0" i="0" u="none" strike="noStrike" cap="none"/>
            </a:lvl1pPr>
            <a:lvl2pPr marL="609630" marR="0" lvl="1" indent="-152408" algn="l" rtl="0">
              <a:spcBef>
                <a:spcPts val="0"/>
              </a:spcBef>
              <a:spcAft>
                <a:spcPts val="0"/>
              </a:spcAft>
              <a:buSzPts val="1400"/>
              <a:buNone/>
              <a:defRPr sz="1200" b="0" i="0" u="none" strike="noStrike" cap="none"/>
            </a:lvl2pPr>
            <a:lvl3pPr marL="914446" marR="0" lvl="2" indent="-152408" algn="l" rtl="0">
              <a:spcBef>
                <a:spcPts val="0"/>
              </a:spcBef>
              <a:spcAft>
                <a:spcPts val="0"/>
              </a:spcAft>
              <a:buSzPts val="1400"/>
              <a:buNone/>
              <a:defRPr sz="1200" b="0" i="0" u="none" strike="noStrike" cap="none"/>
            </a:lvl3pPr>
            <a:lvl4pPr marL="1219261" marR="0" lvl="3" indent="-152408" algn="l" rtl="0">
              <a:spcBef>
                <a:spcPts val="0"/>
              </a:spcBef>
              <a:spcAft>
                <a:spcPts val="0"/>
              </a:spcAft>
              <a:buSzPts val="1400"/>
              <a:buNone/>
              <a:defRPr sz="1200" b="0" i="0" u="none" strike="noStrike" cap="none"/>
            </a:lvl4pPr>
            <a:lvl5pPr marL="1524076" marR="0" lvl="4" indent="-152408" algn="l" rtl="0">
              <a:spcBef>
                <a:spcPts val="0"/>
              </a:spcBef>
              <a:spcAft>
                <a:spcPts val="0"/>
              </a:spcAft>
              <a:buSzPts val="1400"/>
              <a:buNone/>
              <a:defRPr sz="1200" b="0" i="0" u="none" strike="noStrike" cap="none"/>
            </a:lvl5pPr>
            <a:lvl6pPr marL="1828891" marR="0" lvl="5" indent="-152408" algn="l" rtl="0">
              <a:spcBef>
                <a:spcPts val="0"/>
              </a:spcBef>
              <a:spcAft>
                <a:spcPts val="0"/>
              </a:spcAft>
              <a:buSzPts val="1400"/>
              <a:buNone/>
              <a:defRPr sz="1200" b="0" i="0" u="none" strike="noStrike" cap="none"/>
            </a:lvl6pPr>
            <a:lvl7pPr marL="2133707" marR="0" lvl="6" indent="-152408" algn="l" rtl="0">
              <a:spcBef>
                <a:spcPts val="0"/>
              </a:spcBef>
              <a:spcAft>
                <a:spcPts val="0"/>
              </a:spcAft>
              <a:buSzPts val="1400"/>
              <a:buNone/>
              <a:defRPr sz="1200" b="0" i="0" u="none" strike="noStrike" cap="none"/>
            </a:lvl7pPr>
            <a:lvl8pPr marL="2438522" marR="0" lvl="7" indent="-152408" algn="l" rtl="0">
              <a:spcBef>
                <a:spcPts val="0"/>
              </a:spcBef>
              <a:spcAft>
                <a:spcPts val="0"/>
              </a:spcAft>
              <a:buSzPts val="1400"/>
              <a:buNone/>
              <a:defRPr sz="1200" b="0" i="0" u="none" strike="noStrike" cap="none"/>
            </a:lvl8pPr>
            <a:lvl9pPr marL="2743337" marR="0" lvl="8" indent="-152408" algn="l" rtl="0">
              <a:spcBef>
                <a:spcPts val="0"/>
              </a:spcBef>
              <a:spcAft>
                <a:spcPts val="0"/>
              </a:spcAft>
              <a:buSzPts val="1400"/>
              <a:buNone/>
              <a:defRPr sz="1200" b="0" i="0" u="none" strike="noStrike" cap="none"/>
            </a:lvl9pPr>
          </a:lstStyle>
          <a:p>
            <a:endParaRPr/>
          </a:p>
        </p:txBody>
      </p:sp>
      <p:sp>
        <p:nvSpPr>
          <p:cNvPr id="57" name="Google Shape;57;p13"/>
          <p:cNvSpPr txBox="1">
            <a:spLocks noGrp="1"/>
          </p:cNvSpPr>
          <p:nvPr>
            <p:ph type="body" idx="3"/>
          </p:nvPr>
        </p:nvSpPr>
        <p:spPr>
          <a:xfrm>
            <a:off x="3137760" y="9509670"/>
            <a:ext cx="710160" cy="9420840"/>
          </a:xfrm>
          <a:prstGeom prst="rect">
            <a:avLst/>
          </a:prstGeom>
          <a:noFill/>
          <a:ln>
            <a:noFill/>
          </a:ln>
        </p:spPr>
        <p:txBody>
          <a:bodyPr spcFirstLastPara="1" wrap="square" lIns="0" tIns="0" rIns="0" bIns="0" anchor="t" anchorCtr="0"/>
          <a:lstStyle>
            <a:lvl1pPr marL="304815" marR="0" lvl="0" indent="-152408" algn="l" rtl="0">
              <a:spcBef>
                <a:spcPts val="0"/>
              </a:spcBef>
              <a:spcAft>
                <a:spcPts val="0"/>
              </a:spcAft>
              <a:buSzPts val="1400"/>
              <a:buNone/>
              <a:defRPr sz="1200" b="0" i="0" u="none" strike="noStrike" cap="none"/>
            </a:lvl1pPr>
            <a:lvl2pPr marL="609630" marR="0" lvl="1" indent="-152408" algn="l" rtl="0">
              <a:spcBef>
                <a:spcPts val="0"/>
              </a:spcBef>
              <a:spcAft>
                <a:spcPts val="0"/>
              </a:spcAft>
              <a:buSzPts val="1400"/>
              <a:buNone/>
              <a:defRPr sz="1200" b="0" i="0" u="none" strike="noStrike" cap="none"/>
            </a:lvl2pPr>
            <a:lvl3pPr marL="914446" marR="0" lvl="2" indent="-152408" algn="l" rtl="0">
              <a:spcBef>
                <a:spcPts val="0"/>
              </a:spcBef>
              <a:spcAft>
                <a:spcPts val="0"/>
              </a:spcAft>
              <a:buSzPts val="1400"/>
              <a:buNone/>
              <a:defRPr sz="1200" b="0" i="0" u="none" strike="noStrike" cap="none"/>
            </a:lvl3pPr>
            <a:lvl4pPr marL="1219261" marR="0" lvl="3" indent="-152408" algn="l" rtl="0">
              <a:spcBef>
                <a:spcPts val="0"/>
              </a:spcBef>
              <a:spcAft>
                <a:spcPts val="0"/>
              </a:spcAft>
              <a:buSzPts val="1400"/>
              <a:buNone/>
              <a:defRPr sz="1200" b="0" i="0" u="none" strike="noStrike" cap="none"/>
            </a:lvl4pPr>
            <a:lvl5pPr marL="1524076" marR="0" lvl="4" indent="-152408" algn="l" rtl="0">
              <a:spcBef>
                <a:spcPts val="0"/>
              </a:spcBef>
              <a:spcAft>
                <a:spcPts val="0"/>
              </a:spcAft>
              <a:buSzPts val="1400"/>
              <a:buNone/>
              <a:defRPr sz="1200" b="0" i="0" u="none" strike="noStrike" cap="none"/>
            </a:lvl5pPr>
            <a:lvl6pPr marL="1828891" marR="0" lvl="5" indent="-152408" algn="l" rtl="0">
              <a:spcBef>
                <a:spcPts val="0"/>
              </a:spcBef>
              <a:spcAft>
                <a:spcPts val="0"/>
              </a:spcAft>
              <a:buSzPts val="1400"/>
              <a:buNone/>
              <a:defRPr sz="1200" b="0" i="0" u="none" strike="noStrike" cap="none"/>
            </a:lvl6pPr>
            <a:lvl7pPr marL="2133707" marR="0" lvl="6" indent="-152408" algn="l" rtl="0">
              <a:spcBef>
                <a:spcPts val="0"/>
              </a:spcBef>
              <a:spcAft>
                <a:spcPts val="0"/>
              </a:spcAft>
              <a:buSzPts val="1400"/>
              <a:buNone/>
              <a:defRPr sz="1200" b="0" i="0" u="none" strike="noStrike" cap="none"/>
            </a:lvl7pPr>
            <a:lvl8pPr marL="2438522" marR="0" lvl="7" indent="-152408" algn="l" rtl="0">
              <a:spcBef>
                <a:spcPts val="0"/>
              </a:spcBef>
              <a:spcAft>
                <a:spcPts val="0"/>
              </a:spcAft>
              <a:buSzPts val="1400"/>
              <a:buNone/>
              <a:defRPr sz="1200" b="0" i="0" u="none" strike="noStrike" cap="none"/>
            </a:lvl8pPr>
            <a:lvl9pPr marL="2743337" marR="0" lvl="8" indent="-152408" algn="l" rtl="0">
              <a:spcBef>
                <a:spcPts val="0"/>
              </a:spcBef>
              <a:spcAft>
                <a:spcPts val="0"/>
              </a:spcAft>
              <a:buSzPts val="1400"/>
              <a:buNone/>
              <a:defRPr sz="1200" b="0" i="0" u="none" strike="noStrike" cap="none"/>
            </a:lvl9pPr>
          </a:lstStyle>
          <a:p>
            <a:endParaRPr/>
          </a:p>
        </p:txBody>
      </p:sp>
      <p:sp>
        <p:nvSpPr>
          <p:cNvPr id="58" name="Google Shape;58;p13"/>
          <p:cNvSpPr txBox="1">
            <a:spLocks noGrp="1"/>
          </p:cNvSpPr>
          <p:nvPr>
            <p:ph type="body" idx="4"/>
          </p:nvPr>
        </p:nvSpPr>
        <p:spPr>
          <a:xfrm>
            <a:off x="1645920" y="19825831"/>
            <a:ext cx="710160" cy="9420840"/>
          </a:xfrm>
          <a:prstGeom prst="rect">
            <a:avLst/>
          </a:prstGeom>
          <a:noFill/>
          <a:ln>
            <a:noFill/>
          </a:ln>
        </p:spPr>
        <p:txBody>
          <a:bodyPr spcFirstLastPara="1" wrap="square" lIns="0" tIns="0" rIns="0" bIns="0" anchor="t" anchorCtr="0"/>
          <a:lstStyle>
            <a:lvl1pPr marL="304815" marR="0" lvl="0" indent="-152408" algn="l" rtl="0">
              <a:spcBef>
                <a:spcPts val="0"/>
              </a:spcBef>
              <a:spcAft>
                <a:spcPts val="0"/>
              </a:spcAft>
              <a:buSzPts val="1400"/>
              <a:buNone/>
              <a:defRPr sz="1200" b="0" i="0" u="none" strike="noStrike" cap="none"/>
            </a:lvl1pPr>
            <a:lvl2pPr marL="609630" marR="0" lvl="1" indent="-152408" algn="l" rtl="0">
              <a:spcBef>
                <a:spcPts val="0"/>
              </a:spcBef>
              <a:spcAft>
                <a:spcPts val="0"/>
              </a:spcAft>
              <a:buSzPts val="1400"/>
              <a:buNone/>
              <a:defRPr sz="1200" b="0" i="0" u="none" strike="noStrike" cap="none"/>
            </a:lvl2pPr>
            <a:lvl3pPr marL="914446" marR="0" lvl="2" indent="-152408" algn="l" rtl="0">
              <a:spcBef>
                <a:spcPts val="0"/>
              </a:spcBef>
              <a:spcAft>
                <a:spcPts val="0"/>
              </a:spcAft>
              <a:buSzPts val="1400"/>
              <a:buNone/>
              <a:defRPr sz="1200" b="0" i="0" u="none" strike="noStrike" cap="none"/>
            </a:lvl3pPr>
            <a:lvl4pPr marL="1219261" marR="0" lvl="3" indent="-152408" algn="l" rtl="0">
              <a:spcBef>
                <a:spcPts val="0"/>
              </a:spcBef>
              <a:spcAft>
                <a:spcPts val="0"/>
              </a:spcAft>
              <a:buSzPts val="1400"/>
              <a:buNone/>
              <a:defRPr sz="1200" b="0" i="0" u="none" strike="noStrike" cap="none"/>
            </a:lvl4pPr>
            <a:lvl5pPr marL="1524076" marR="0" lvl="4" indent="-152408" algn="l" rtl="0">
              <a:spcBef>
                <a:spcPts val="0"/>
              </a:spcBef>
              <a:spcAft>
                <a:spcPts val="0"/>
              </a:spcAft>
              <a:buSzPts val="1400"/>
              <a:buNone/>
              <a:defRPr sz="1200" b="0" i="0" u="none" strike="noStrike" cap="none"/>
            </a:lvl5pPr>
            <a:lvl6pPr marL="1828891" marR="0" lvl="5" indent="-152408" algn="l" rtl="0">
              <a:spcBef>
                <a:spcPts val="0"/>
              </a:spcBef>
              <a:spcAft>
                <a:spcPts val="0"/>
              </a:spcAft>
              <a:buSzPts val="1400"/>
              <a:buNone/>
              <a:defRPr sz="1200" b="0" i="0" u="none" strike="noStrike" cap="none"/>
            </a:lvl6pPr>
            <a:lvl7pPr marL="2133707" marR="0" lvl="6" indent="-152408" algn="l" rtl="0">
              <a:spcBef>
                <a:spcPts val="0"/>
              </a:spcBef>
              <a:spcAft>
                <a:spcPts val="0"/>
              </a:spcAft>
              <a:buSzPts val="1400"/>
              <a:buNone/>
              <a:defRPr sz="1200" b="0" i="0" u="none" strike="noStrike" cap="none"/>
            </a:lvl7pPr>
            <a:lvl8pPr marL="2438522" marR="0" lvl="7" indent="-152408" algn="l" rtl="0">
              <a:spcBef>
                <a:spcPts val="0"/>
              </a:spcBef>
              <a:spcAft>
                <a:spcPts val="0"/>
              </a:spcAft>
              <a:buSzPts val="1400"/>
              <a:buNone/>
              <a:defRPr sz="1200" b="0" i="0" u="none" strike="noStrike" cap="none"/>
            </a:lvl8pPr>
            <a:lvl9pPr marL="2743337" marR="0" lvl="8" indent="-152408" algn="l" rtl="0">
              <a:spcBef>
                <a:spcPts val="0"/>
              </a:spcBef>
              <a:spcAft>
                <a:spcPts val="0"/>
              </a:spcAft>
              <a:buSzPts val="1400"/>
              <a:buNone/>
              <a:defRPr sz="1200" b="0" i="0" u="none" strike="noStrike" cap="none"/>
            </a:lvl9pPr>
          </a:lstStyle>
          <a:p>
            <a:endParaRPr/>
          </a:p>
        </p:txBody>
      </p:sp>
      <p:sp>
        <p:nvSpPr>
          <p:cNvPr id="59" name="Google Shape;59;p13"/>
          <p:cNvSpPr txBox="1">
            <a:spLocks noGrp="1"/>
          </p:cNvSpPr>
          <p:nvPr>
            <p:ph type="body" idx="5"/>
          </p:nvPr>
        </p:nvSpPr>
        <p:spPr>
          <a:xfrm>
            <a:off x="2391840" y="19825831"/>
            <a:ext cx="710160" cy="9420840"/>
          </a:xfrm>
          <a:prstGeom prst="rect">
            <a:avLst/>
          </a:prstGeom>
          <a:noFill/>
          <a:ln>
            <a:noFill/>
          </a:ln>
        </p:spPr>
        <p:txBody>
          <a:bodyPr spcFirstLastPara="1" wrap="square" lIns="0" tIns="0" rIns="0" bIns="0" anchor="t" anchorCtr="0"/>
          <a:lstStyle>
            <a:lvl1pPr marL="304815" marR="0" lvl="0" indent="-152408" algn="l" rtl="0">
              <a:spcBef>
                <a:spcPts val="0"/>
              </a:spcBef>
              <a:spcAft>
                <a:spcPts val="0"/>
              </a:spcAft>
              <a:buSzPts val="1400"/>
              <a:buNone/>
              <a:defRPr sz="1200" b="0" i="0" u="none" strike="noStrike" cap="none"/>
            </a:lvl1pPr>
            <a:lvl2pPr marL="609630" marR="0" lvl="1" indent="-152408" algn="l" rtl="0">
              <a:spcBef>
                <a:spcPts val="0"/>
              </a:spcBef>
              <a:spcAft>
                <a:spcPts val="0"/>
              </a:spcAft>
              <a:buSzPts val="1400"/>
              <a:buNone/>
              <a:defRPr sz="1200" b="0" i="0" u="none" strike="noStrike" cap="none"/>
            </a:lvl2pPr>
            <a:lvl3pPr marL="914446" marR="0" lvl="2" indent="-152408" algn="l" rtl="0">
              <a:spcBef>
                <a:spcPts val="0"/>
              </a:spcBef>
              <a:spcAft>
                <a:spcPts val="0"/>
              </a:spcAft>
              <a:buSzPts val="1400"/>
              <a:buNone/>
              <a:defRPr sz="1200" b="0" i="0" u="none" strike="noStrike" cap="none"/>
            </a:lvl3pPr>
            <a:lvl4pPr marL="1219261" marR="0" lvl="3" indent="-152408" algn="l" rtl="0">
              <a:spcBef>
                <a:spcPts val="0"/>
              </a:spcBef>
              <a:spcAft>
                <a:spcPts val="0"/>
              </a:spcAft>
              <a:buSzPts val="1400"/>
              <a:buNone/>
              <a:defRPr sz="1200" b="0" i="0" u="none" strike="noStrike" cap="none"/>
            </a:lvl4pPr>
            <a:lvl5pPr marL="1524076" marR="0" lvl="4" indent="-152408" algn="l" rtl="0">
              <a:spcBef>
                <a:spcPts val="0"/>
              </a:spcBef>
              <a:spcAft>
                <a:spcPts val="0"/>
              </a:spcAft>
              <a:buSzPts val="1400"/>
              <a:buNone/>
              <a:defRPr sz="1200" b="0" i="0" u="none" strike="noStrike" cap="none"/>
            </a:lvl5pPr>
            <a:lvl6pPr marL="1828891" marR="0" lvl="5" indent="-152408" algn="l" rtl="0">
              <a:spcBef>
                <a:spcPts val="0"/>
              </a:spcBef>
              <a:spcAft>
                <a:spcPts val="0"/>
              </a:spcAft>
              <a:buSzPts val="1400"/>
              <a:buNone/>
              <a:defRPr sz="1200" b="0" i="0" u="none" strike="noStrike" cap="none"/>
            </a:lvl6pPr>
            <a:lvl7pPr marL="2133707" marR="0" lvl="6" indent="-152408" algn="l" rtl="0">
              <a:spcBef>
                <a:spcPts val="0"/>
              </a:spcBef>
              <a:spcAft>
                <a:spcPts val="0"/>
              </a:spcAft>
              <a:buSzPts val="1400"/>
              <a:buNone/>
              <a:defRPr sz="1200" b="0" i="0" u="none" strike="noStrike" cap="none"/>
            </a:lvl7pPr>
            <a:lvl8pPr marL="2438522" marR="0" lvl="7" indent="-152408" algn="l" rtl="0">
              <a:spcBef>
                <a:spcPts val="0"/>
              </a:spcBef>
              <a:spcAft>
                <a:spcPts val="0"/>
              </a:spcAft>
              <a:buSzPts val="1400"/>
              <a:buNone/>
              <a:defRPr sz="1200" b="0" i="0" u="none" strike="noStrike" cap="none"/>
            </a:lvl8pPr>
            <a:lvl9pPr marL="2743337" marR="0" lvl="8" indent="-152408" algn="l" rtl="0">
              <a:spcBef>
                <a:spcPts val="0"/>
              </a:spcBef>
              <a:spcAft>
                <a:spcPts val="0"/>
              </a:spcAft>
              <a:buSzPts val="1400"/>
              <a:buNone/>
              <a:defRPr sz="1200" b="0" i="0" u="none" strike="noStrike" cap="none"/>
            </a:lvl9pPr>
          </a:lstStyle>
          <a:p>
            <a:endParaRPr/>
          </a:p>
        </p:txBody>
      </p:sp>
      <p:sp>
        <p:nvSpPr>
          <p:cNvPr id="60" name="Google Shape;60;p13"/>
          <p:cNvSpPr txBox="1">
            <a:spLocks noGrp="1"/>
          </p:cNvSpPr>
          <p:nvPr>
            <p:ph type="body" idx="6"/>
          </p:nvPr>
        </p:nvSpPr>
        <p:spPr>
          <a:xfrm>
            <a:off x="3137760" y="19825831"/>
            <a:ext cx="710160" cy="9420840"/>
          </a:xfrm>
          <a:prstGeom prst="rect">
            <a:avLst/>
          </a:prstGeom>
          <a:noFill/>
          <a:ln>
            <a:noFill/>
          </a:ln>
        </p:spPr>
        <p:txBody>
          <a:bodyPr spcFirstLastPara="1" wrap="square" lIns="0" tIns="0" rIns="0" bIns="0" anchor="t" anchorCtr="0"/>
          <a:lstStyle>
            <a:lvl1pPr marL="304815" marR="0" lvl="0" indent="-152408" algn="l" rtl="0">
              <a:spcBef>
                <a:spcPts val="0"/>
              </a:spcBef>
              <a:spcAft>
                <a:spcPts val="0"/>
              </a:spcAft>
              <a:buSzPts val="1400"/>
              <a:buNone/>
              <a:defRPr sz="1200" b="0" i="0" u="none" strike="noStrike" cap="none"/>
            </a:lvl1pPr>
            <a:lvl2pPr marL="609630" marR="0" lvl="1" indent="-152408" algn="l" rtl="0">
              <a:spcBef>
                <a:spcPts val="0"/>
              </a:spcBef>
              <a:spcAft>
                <a:spcPts val="0"/>
              </a:spcAft>
              <a:buSzPts val="1400"/>
              <a:buNone/>
              <a:defRPr sz="1200" b="0" i="0" u="none" strike="noStrike" cap="none"/>
            </a:lvl2pPr>
            <a:lvl3pPr marL="914446" marR="0" lvl="2" indent="-152408" algn="l" rtl="0">
              <a:spcBef>
                <a:spcPts val="0"/>
              </a:spcBef>
              <a:spcAft>
                <a:spcPts val="0"/>
              </a:spcAft>
              <a:buSzPts val="1400"/>
              <a:buNone/>
              <a:defRPr sz="1200" b="0" i="0" u="none" strike="noStrike" cap="none"/>
            </a:lvl3pPr>
            <a:lvl4pPr marL="1219261" marR="0" lvl="3" indent="-152408" algn="l" rtl="0">
              <a:spcBef>
                <a:spcPts val="0"/>
              </a:spcBef>
              <a:spcAft>
                <a:spcPts val="0"/>
              </a:spcAft>
              <a:buSzPts val="1400"/>
              <a:buNone/>
              <a:defRPr sz="1200" b="0" i="0" u="none" strike="noStrike" cap="none"/>
            </a:lvl4pPr>
            <a:lvl5pPr marL="1524076" marR="0" lvl="4" indent="-152408" algn="l" rtl="0">
              <a:spcBef>
                <a:spcPts val="0"/>
              </a:spcBef>
              <a:spcAft>
                <a:spcPts val="0"/>
              </a:spcAft>
              <a:buSzPts val="1400"/>
              <a:buNone/>
              <a:defRPr sz="1200" b="0" i="0" u="none" strike="noStrike" cap="none"/>
            </a:lvl5pPr>
            <a:lvl6pPr marL="1828891" marR="0" lvl="5" indent="-152408" algn="l" rtl="0">
              <a:spcBef>
                <a:spcPts val="0"/>
              </a:spcBef>
              <a:spcAft>
                <a:spcPts val="0"/>
              </a:spcAft>
              <a:buSzPts val="1400"/>
              <a:buNone/>
              <a:defRPr sz="1200" b="0" i="0" u="none" strike="noStrike" cap="none"/>
            </a:lvl6pPr>
            <a:lvl7pPr marL="2133707" marR="0" lvl="6" indent="-152408" algn="l" rtl="0">
              <a:spcBef>
                <a:spcPts val="0"/>
              </a:spcBef>
              <a:spcAft>
                <a:spcPts val="0"/>
              </a:spcAft>
              <a:buSzPts val="1400"/>
              <a:buNone/>
              <a:defRPr sz="1200" b="0" i="0" u="none" strike="noStrike" cap="none"/>
            </a:lvl7pPr>
            <a:lvl8pPr marL="2438522" marR="0" lvl="7" indent="-152408" algn="l" rtl="0">
              <a:spcBef>
                <a:spcPts val="0"/>
              </a:spcBef>
              <a:spcAft>
                <a:spcPts val="0"/>
              </a:spcAft>
              <a:buSzPts val="1400"/>
              <a:buNone/>
              <a:defRPr sz="1200" b="0" i="0" u="none" strike="noStrike" cap="none"/>
            </a:lvl8pPr>
            <a:lvl9pPr marL="2743337" marR="0" lvl="8" indent="-152408" algn="l" rtl="0">
              <a:spcBef>
                <a:spcPts val="0"/>
              </a:spcBef>
              <a:spcAft>
                <a:spcPts val="0"/>
              </a:spcAft>
              <a:buSzPts val="1400"/>
              <a:buNone/>
              <a:defRPr sz="1200" b="0" i="0" u="none" strike="noStrike" cap="none"/>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1645920" y="2925990"/>
            <a:ext cx="18653040" cy="5485590"/>
          </a:xfrm>
          <a:prstGeom prst="rect">
            <a:avLst/>
          </a:prstGeom>
          <a:noFill/>
          <a:ln>
            <a:noFill/>
          </a:ln>
        </p:spPr>
        <p:txBody>
          <a:bodyPr spcFirstLastPara="1" wrap="square" lIns="0" tIns="0" rIns="0" bIns="0" anchor="ctr" anchorCtr="0"/>
          <a:lstStyle>
            <a:lvl1pPr marR="0" lvl="0" algn="l" rtl="0">
              <a:spcBef>
                <a:spcPts val="0"/>
              </a:spcBef>
              <a:spcAft>
                <a:spcPts val="0"/>
              </a:spcAft>
              <a:buSzPts val="1400"/>
              <a:buNone/>
              <a:defRPr sz="1200" b="0" i="0" u="none" strike="noStrike" cap="none"/>
            </a:lvl1pPr>
            <a:lvl2pPr marR="0" lvl="1" algn="l" rtl="0">
              <a:spcBef>
                <a:spcPts val="0"/>
              </a:spcBef>
              <a:spcAft>
                <a:spcPts val="0"/>
              </a:spcAft>
              <a:buSzPts val="1400"/>
              <a:buNone/>
              <a:defRPr sz="1200" b="0" i="0" u="none" strike="noStrike" cap="none"/>
            </a:lvl2pPr>
            <a:lvl3pPr marR="0" lvl="2" algn="l" rtl="0">
              <a:spcBef>
                <a:spcPts val="0"/>
              </a:spcBef>
              <a:spcAft>
                <a:spcPts val="0"/>
              </a:spcAft>
              <a:buSzPts val="1400"/>
              <a:buNone/>
              <a:defRPr sz="1200" b="0" i="0" u="none" strike="noStrike" cap="none"/>
            </a:lvl3pPr>
            <a:lvl4pPr marR="0" lvl="3" algn="l" rtl="0">
              <a:spcBef>
                <a:spcPts val="0"/>
              </a:spcBef>
              <a:spcAft>
                <a:spcPts val="0"/>
              </a:spcAft>
              <a:buSzPts val="1400"/>
              <a:buNone/>
              <a:defRPr sz="1200" b="0" i="0" u="none" strike="noStrike" cap="none"/>
            </a:lvl4pPr>
            <a:lvl5pPr marR="0" lvl="4" algn="l" rtl="0">
              <a:spcBef>
                <a:spcPts val="0"/>
              </a:spcBef>
              <a:spcAft>
                <a:spcPts val="0"/>
              </a:spcAft>
              <a:buSzPts val="1400"/>
              <a:buNone/>
              <a:defRPr sz="1200" b="0" i="0" u="none" strike="noStrike" cap="none"/>
            </a:lvl5pPr>
            <a:lvl6pPr marR="0" lvl="5" algn="l" rtl="0">
              <a:spcBef>
                <a:spcPts val="0"/>
              </a:spcBef>
              <a:spcAft>
                <a:spcPts val="0"/>
              </a:spcAft>
              <a:buSzPts val="1400"/>
              <a:buNone/>
              <a:defRPr sz="1200" b="0" i="0" u="none" strike="noStrike" cap="none"/>
            </a:lvl6pPr>
            <a:lvl7pPr marR="0" lvl="6" algn="l" rtl="0">
              <a:spcBef>
                <a:spcPts val="0"/>
              </a:spcBef>
              <a:spcAft>
                <a:spcPts val="0"/>
              </a:spcAft>
              <a:buSzPts val="1400"/>
              <a:buNone/>
              <a:defRPr sz="1200" b="0" i="0" u="none" strike="noStrike" cap="none"/>
            </a:lvl7pPr>
            <a:lvl8pPr marR="0" lvl="7" algn="l" rtl="0">
              <a:spcBef>
                <a:spcPts val="0"/>
              </a:spcBef>
              <a:spcAft>
                <a:spcPts val="0"/>
              </a:spcAft>
              <a:buSzPts val="1400"/>
              <a:buNone/>
              <a:defRPr sz="1200" b="0" i="0" u="none" strike="noStrike" cap="none"/>
            </a:lvl8pPr>
            <a:lvl9pPr marR="0" lvl="8" algn="l" rtl="0">
              <a:spcBef>
                <a:spcPts val="0"/>
              </a:spcBef>
              <a:spcAft>
                <a:spcPts val="0"/>
              </a:spcAft>
              <a:buSzPts val="1400"/>
              <a:buNone/>
              <a:defRPr sz="1200" b="0" i="0" u="none" strike="noStrike" cap="none"/>
            </a:lvl9pPr>
          </a:lstStyle>
          <a:p>
            <a:endParaRPr/>
          </a:p>
        </p:txBody>
      </p:sp>
      <p:sp>
        <p:nvSpPr>
          <p:cNvPr id="20" name="Google Shape;20;p4"/>
          <p:cNvSpPr txBox="1">
            <a:spLocks noGrp="1"/>
          </p:cNvSpPr>
          <p:nvPr>
            <p:ph type="subTitle" idx="1"/>
          </p:nvPr>
        </p:nvSpPr>
        <p:spPr>
          <a:xfrm>
            <a:off x="1645920" y="9509671"/>
            <a:ext cx="2206080" cy="19750229"/>
          </a:xfrm>
          <a:prstGeom prst="rect">
            <a:avLst/>
          </a:prstGeom>
          <a:noFill/>
          <a:ln>
            <a:noFill/>
          </a:ln>
        </p:spPr>
        <p:txBody>
          <a:bodyPr spcFirstLastPara="1" wrap="square" lIns="0" tIns="0" rIns="0" bIns="0" anchor="ctr" anchorCtr="0"/>
          <a:lstStyle>
            <a:lvl1pPr marR="0" lvl="0" algn="l" rtl="0">
              <a:spcBef>
                <a:spcPts val="0"/>
              </a:spcBef>
              <a:spcAft>
                <a:spcPts val="0"/>
              </a:spcAft>
              <a:buSzPts val="1400"/>
              <a:buNone/>
              <a:defRPr sz="1200" b="0" i="0" u="none" strike="noStrike" cap="none"/>
            </a:lvl1pPr>
            <a:lvl2pPr marR="0" lvl="1" algn="l" rtl="0">
              <a:spcBef>
                <a:spcPts val="0"/>
              </a:spcBef>
              <a:spcAft>
                <a:spcPts val="0"/>
              </a:spcAft>
              <a:buSzPts val="1400"/>
              <a:buNone/>
              <a:defRPr sz="1200" b="0" i="0" u="none" strike="noStrike" cap="none"/>
            </a:lvl2pPr>
            <a:lvl3pPr marR="0" lvl="2" algn="l" rtl="0">
              <a:spcBef>
                <a:spcPts val="0"/>
              </a:spcBef>
              <a:spcAft>
                <a:spcPts val="0"/>
              </a:spcAft>
              <a:buSzPts val="1400"/>
              <a:buNone/>
              <a:defRPr sz="1200" b="0" i="0" u="none" strike="noStrike" cap="none"/>
            </a:lvl3pPr>
            <a:lvl4pPr marR="0" lvl="3" algn="l" rtl="0">
              <a:spcBef>
                <a:spcPts val="0"/>
              </a:spcBef>
              <a:spcAft>
                <a:spcPts val="0"/>
              </a:spcAft>
              <a:buSzPts val="1400"/>
              <a:buNone/>
              <a:defRPr sz="1200" b="0" i="0" u="none" strike="noStrike" cap="none"/>
            </a:lvl4pPr>
            <a:lvl5pPr marR="0" lvl="4" algn="l" rtl="0">
              <a:spcBef>
                <a:spcPts val="0"/>
              </a:spcBef>
              <a:spcAft>
                <a:spcPts val="0"/>
              </a:spcAft>
              <a:buSzPts val="1400"/>
              <a:buNone/>
              <a:defRPr sz="1200" b="0" i="0" u="none" strike="noStrike" cap="none"/>
            </a:lvl5pPr>
            <a:lvl6pPr marR="0" lvl="5" algn="l" rtl="0">
              <a:spcBef>
                <a:spcPts val="0"/>
              </a:spcBef>
              <a:spcAft>
                <a:spcPts val="0"/>
              </a:spcAft>
              <a:buSzPts val="1400"/>
              <a:buNone/>
              <a:defRPr sz="1200" b="0" i="0" u="none" strike="noStrike" cap="none"/>
            </a:lvl6pPr>
            <a:lvl7pPr marR="0" lvl="6" algn="l" rtl="0">
              <a:spcBef>
                <a:spcPts val="0"/>
              </a:spcBef>
              <a:spcAft>
                <a:spcPts val="0"/>
              </a:spcAft>
              <a:buSzPts val="1400"/>
              <a:buNone/>
              <a:defRPr sz="1200" b="0" i="0" u="none" strike="noStrike" cap="none"/>
            </a:lvl7pPr>
            <a:lvl8pPr marR="0" lvl="7" algn="l" rtl="0">
              <a:spcBef>
                <a:spcPts val="0"/>
              </a:spcBef>
              <a:spcAft>
                <a:spcPts val="0"/>
              </a:spcAft>
              <a:buSzPts val="1400"/>
              <a:buNone/>
              <a:defRPr sz="1200" b="0" i="0" u="none" strike="noStrike" cap="none"/>
            </a:lvl8pPr>
            <a:lvl9pPr marR="0" lvl="8" algn="l" rtl="0">
              <a:spcBef>
                <a:spcPts val="0"/>
              </a:spcBef>
              <a:spcAft>
                <a:spcPts val="0"/>
              </a:spcAft>
              <a:buSzPts val="1400"/>
              <a:buNone/>
              <a:defRPr sz="1200" b="0" i="0" u="none" strike="noStrike" cap="none"/>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1645920" y="2925990"/>
            <a:ext cx="18653040" cy="5485590"/>
          </a:xfrm>
          <a:prstGeom prst="rect">
            <a:avLst/>
          </a:prstGeom>
          <a:noFill/>
          <a:ln>
            <a:noFill/>
          </a:ln>
        </p:spPr>
        <p:txBody>
          <a:bodyPr spcFirstLastPara="1" wrap="square" lIns="0" tIns="0" rIns="0" bIns="0" anchor="ctr" anchorCtr="0"/>
          <a:lstStyle>
            <a:lvl1pPr marR="0" lvl="0" algn="l" rtl="0">
              <a:spcBef>
                <a:spcPts val="0"/>
              </a:spcBef>
              <a:spcAft>
                <a:spcPts val="0"/>
              </a:spcAft>
              <a:buSzPts val="1400"/>
              <a:buNone/>
              <a:defRPr sz="1200" b="0" i="0" u="none" strike="noStrike" cap="none"/>
            </a:lvl1pPr>
            <a:lvl2pPr marR="0" lvl="1" algn="l" rtl="0">
              <a:spcBef>
                <a:spcPts val="0"/>
              </a:spcBef>
              <a:spcAft>
                <a:spcPts val="0"/>
              </a:spcAft>
              <a:buSzPts val="1400"/>
              <a:buNone/>
              <a:defRPr sz="1200" b="0" i="0" u="none" strike="noStrike" cap="none"/>
            </a:lvl2pPr>
            <a:lvl3pPr marR="0" lvl="2" algn="l" rtl="0">
              <a:spcBef>
                <a:spcPts val="0"/>
              </a:spcBef>
              <a:spcAft>
                <a:spcPts val="0"/>
              </a:spcAft>
              <a:buSzPts val="1400"/>
              <a:buNone/>
              <a:defRPr sz="1200" b="0" i="0" u="none" strike="noStrike" cap="none"/>
            </a:lvl3pPr>
            <a:lvl4pPr marR="0" lvl="3" algn="l" rtl="0">
              <a:spcBef>
                <a:spcPts val="0"/>
              </a:spcBef>
              <a:spcAft>
                <a:spcPts val="0"/>
              </a:spcAft>
              <a:buSzPts val="1400"/>
              <a:buNone/>
              <a:defRPr sz="1200" b="0" i="0" u="none" strike="noStrike" cap="none"/>
            </a:lvl4pPr>
            <a:lvl5pPr marR="0" lvl="4" algn="l" rtl="0">
              <a:spcBef>
                <a:spcPts val="0"/>
              </a:spcBef>
              <a:spcAft>
                <a:spcPts val="0"/>
              </a:spcAft>
              <a:buSzPts val="1400"/>
              <a:buNone/>
              <a:defRPr sz="1200" b="0" i="0" u="none" strike="noStrike" cap="none"/>
            </a:lvl5pPr>
            <a:lvl6pPr marR="0" lvl="5" algn="l" rtl="0">
              <a:spcBef>
                <a:spcPts val="0"/>
              </a:spcBef>
              <a:spcAft>
                <a:spcPts val="0"/>
              </a:spcAft>
              <a:buSzPts val="1400"/>
              <a:buNone/>
              <a:defRPr sz="1200" b="0" i="0" u="none" strike="noStrike" cap="none"/>
            </a:lvl6pPr>
            <a:lvl7pPr marR="0" lvl="6" algn="l" rtl="0">
              <a:spcBef>
                <a:spcPts val="0"/>
              </a:spcBef>
              <a:spcAft>
                <a:spcPts val="0"/>
              </a:spcAft>
              <a:buSzPts val="1400"/>
              <a:buNone/>
              <a:defRPr sz="1200" b="0" i="0" u="none" strike="noStrike" cap="none"/>
            </a:lvl7pPr>
            <a:lvl8pPr marR="0" lvl="7" algn="l" rtl="0">
              <a:spcBef>
                <a:spcPts val="0"/>
              </a:spcBef>
              <a:spcAft>
                <a:spcPts val="0"/>
              </a:spcAft>
              <a:buSzPts val="1400"/>
              <a:buNone/>
              <a:defRPr sz="1200" b="0" i="0" u="none" strike="noStrike" cap="none"/>
            </a:lvl8pPr>
            <a:lvl9pPr marR="0" lvl="8" algn="l" rtl="0">
              <a:spcBef>
                <a:spcPts val="0"/>
              </a:spcBef>
              <a:spcAft>
                <a:spcPts val="0"/>
              </a:spcAft>
              <a:buSzPts val="1400"/>
              <a:buNone/>
              <a:defRPr sz="1200" b="0" i="0" u="none" strike="noStrike" cap="none"/>
            </a:lvl9pPr>
          </a:lstStyle>
          <a:p>
            <a:endParaRPr/>
          </a:p>
        </p:txBody>
      </p:sp>
      <p:sp>
        <p:nvSpPr>
          <p:cNvPr id="23" name="Google Shape;23;p5"/>
          <p:cNvSpPr txBox="1">
            <a:spLocks noGrp="1"/>
          </p:cNvSpPr>
          <p:nvPr>
            <p:ph type="body" idx="1"/>
          </p:nvPr>
        </p:nvSpPr>
        <p:spPr>
          <a:xfrm>
            <a:off x="1645920" y="9509671"/>
            <a:ext cx="2206080" cy="19750229"/>
          </a:xfrm>
          <a:prstGeom prst="rect">
            <a:avLst/>
          </a:prstGeom>
          <a:noFill/>
          <a:ln>
            <a:noFill/>
          </a:ln>
        </p:spPr>
        <p:txBody>
          <a:bodyPr spcFirstLastPara="1" wrap="square" lIns="0" tIns="0" rIns="0" bIns="0" anchor="t" anchorCtr="0"/>
          <a:lstStyle>
            <a:lvl1pPr marL="304815" marR="0" lvl="0" indent="-152408" algn="l" rtl="0">
              <a:spcBef>
                <a:spcPts val="0"/>
              </a:spcBef>
              <a:spcAft>
                <a:spcPts val="0"/>
              </a:spcAft>
              <a:buSzPts val="1400"/>
              <a:buNone/>
              <a:defRPr sz="1200" b="0" i="0" u="none" strike="noStrike" cap="none"/>
            </a:lvl1pPr>
            <a:lvl2pPr marL="609630" marR="0" lvl="1" indent="-152408" algn="l" rtl="0">
              <a:spcBef>
                <a:spcPts val="0"/>
              </a:spcBef>
              <a:spcAft>
                <a:spcPts val="0"/>
              </a:spcAft>
              <a:buSzPts val="1400"/>
              <a:buNone/>
              <a:defRPr sz="1200" b="0" i="0" u="none" strike="noStrike" cap="none"/>
            </a:lvl2pPr>
            <a:lvl3pPr marL="914446" marR="0" lvl="2" indent="-152408" algn="l" rtl="0">
              <a:spcBef>
                <a:spcPts val="0"/>
              </a:spcBef>
              <a:spcAft>
                <a:spcPts val="0"/>
              </a:spcAft>
              <a:buSzPts val="1400"/>
              <a:buNone/>
              <a:defRPr sz="1200" b="0" i="0" u="none" strike="noStrike" cap="none"/>
            </a:lvl3pPr>
            <a:lvl4pPr marL="1219261" marR="0" lvl="3" indent="-152408" algn="l" rtl="0">
              <a:spcBef>
                <a:spcPts val="0"/>
              </a:spcBef>
              <a:spcAft>
                <a:spcPts val="0"/>
              </a:spcAft>
              <a:buSzPts val="1400"/>
              <a:buNone/>
              <a:defRPr sz="1200" b="0" i="0" u="none" strike="noStrike" cap="none"/>
            </a:lvl4pPr>
            <a:lvl5pPr marL="1524076" marR="0" lvl="4" indent="-152408" algn="l" rtl="0">
              <a:spcBef>
                <a:spcPts val="0"/>
              </a:spcBef>
              <a:spcAft>
                <a:spcPts val="0"/>
              </a:spcAft>
              <a:buSzPts val="1400"/>
              <a:buNone/>
              <a:defRPr sz="1200" b="0" i="0" u="none" strike="noStrike" cap="none"/>
            </a:lvl5pPr>
            <a:lvl6pPr marL="1828891" marR="0" lvl="5" indent="-152408" algn="l" rtl="0">
              <a:spcBef>
                <a:spcPts val="0"/>
              </a:spcBef>
              <a:spcAft>
                <a:spcPts val="0"/>
              </a:spcAft>
              <a:buSzPts val="1400"/>
              <a:buNone/>
              <a:defRPr sz="1200" b="0" i="0" u="none" strike="noStrike" cap="none"/>
            </a:lvl6pPr>
            <a:lvl7pPr marL="2133707" marR="0" lvl="6" indent="-152408" algn="l" rtl="0">
              <a:spcBef>
                <a:spcPts val="0"/>
              </a:spcBef>
              <a:spcAft>
                <a:spcPts val="0"/>
              </a:spcAft>
              <a:buSzPts val="1400"/>
              <a:buNone/>
              <a:defRPr sz="1200" b="0" i="0" u="none" strike="noStrike" cap="none"/>
            </a:lvl7pPr>
            <a:lvl8pPr marL="2438522" marR="0" lvl="7" indent="-152408" algn="l" rtl="0">
              <a:spcBef>
                <a:spcPts val="0"/>
              </a:spcBef>
              <a:spcAft>
                <a:spcPts val="0"/>
              </a:spcAft>
              <a:buSzPts val="1400"/>
              <a:buNone/>
              <a:defRPr sz="1200" b="0" i="0" u="none" strike="noStrike" cap="none"/>
            </a:lvl8pPr>
            <a:lvl9pPr marL="2743337" marR="0" lvl="8" indent="-152408" algn="l" rtl="0">
              <a:spcBef>
                <a:spcPts val="0"/>
              </a:spcBef>
              <a:spcAft>
                <a:spcPts val="0"/>
              </a:spcAft>
              <a:buSzPts val="1400"/>
              <a:buNone/>
              <a:defRPr sz="1200" b="0" i="0" u="none" strike="noStrike" cap="none"/>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1645920" y="2925990"/>
            <a:ext cx="18653040" cy="5485590"/>
          </a:xfrm>
          <a:prstGeom prst="rect">
            <a:avLst/>
          </a:prstGeom>
          <a:noFill/>
          <a:ln>
            <a:noFill/>
          </a:ln>
        </p:spPr>
        <p:txBody>
          <a:bodyPr spcFirstLastPara="1" wrap="square" lIns="0" tIns="0" rIns="0" bIns="0" anchor="ctr" anchorCtr="0"/>
          <a:lstStyle>
            <a:lvl1pPr marR="0" lvl="0" algn="l" rtl="0">
              <a:spcBef>
                <a:spcPts val="0"/>
              </a:spcBef>
              <a:spcAft>
                <a:spcPts val="0"/>
              </a:spcAft>
              <a:buSzPts val="1400"/>
              <a:buNone/>
              <a:defRPr sz="1200" b="0" i="0" u="none" strike="noStrike" cap="none"/>
            </a:lvl1pPr>
            <a:lvl2pPr marR="0" lvl="1" algn="l" rtl="0">
              <a:spcBef>
                <a:spcPts val="0"/>
              </a:spcBef>
              <a:spcAft>
                <a:spcPts val="0"/>
              </a:spcAft>
              <a:buSzPts val="1400"/>
              <a:buNone/>
              <a:defRPr sz="1200" b="0" i="0" u="none" strike="noStrike" cap="none"/>
            </a:lvl2pPr>
            <a:lvl3pPr marR="0" lvl="2" algn="l" rtl="0">
              <a:spcBef>
                <a:spcPts val="0"/>
              </a:spcBef>
              <a:spcAft>
                <a:spcPts val="0"/>
              </a:spcAft>
              <a:buSzPts val="1400"/>
              <a:buNone/>
              <a:defRPr sz="1200" b="0" i="0" u="none" strike="noStrike" cap="none"/>
            </a:lvl3pPr>
            <a:lvl4pPr marR="0" lvl="3" algn="l" rtl="0">
              <a:spcBef>
                <a:spcPts val="0"/>
              </a:spcBef>
              <a:spcAft>
                <a:spcPts val="0"/>
              </a:spcAft>
              <a:buSzPts val="1400"/>
              <a:buNone/>
              <a:defRPr sz="1200" b="0" i="0" u="none" strike="noStrike" cap="none"/>
            </a:lvl4pPr>
            <a:lvl5pPr marR="0" lvl="4" algn="l" rtl="0">
              <a:spcBef>
                <a:spcPts val="0"/>
              </a:spcBef>
              <a:spcAft>
                <a:spcPts val="0"/>
              </a:spcAft>
              <a:buSzPts val="1400"/>
              <a:buNone/>
              <a:defRPr sz="1200" b="0" i="0" u="none" strike="noStrike" cap="none"/>
            </a:lvl5pPr>
            <a:lvl6pPr marR="0" lvl="5" algn="l" rtl="0">
              <a:spcBef>
                <a:spcPts val="0"/>
              </a:spcBef>
              <a:spcAft>
                <a:spcPts val="0"/>
              </a:spcAft>
              <a:buSzPts val="1400"/>
              <a:buNone/>
              <a:defRPr sz="1200" b="0" i="0" u="none" strike="noStrike" cap="none"/>
            </a:lvl6pPr>
            <a:lvl7pPr marR="0" lvl="6" algn="l" rtl="0">
              <a:spcBef>
                <a:spcPts val="0"/>
              </a:spcBef>
              <a:spcAft>
                <a:spcPts val="0"/>
              </a:spcAft>
              <a:buSzPts val="1400"/>
              <a:buNone/>
              <a:defRPr sz="1200" b="0" i="0" u="none" strike="noStrike" cap="none"/>
            </a:lvl7pPr>
            <a:lvl8pPr marR="0" lvl="7" algn="l" rtl="0">
              <a:spcBef>
                <a:spcPts val="0"/>
              </a:spcBef>
              <a:spcAft>
                <a:spcPts val="0"/>
              </a:spcAft>
              <a:buSzPts val="1400"/>
              <a:buNone/>
              <a:defRPr sz="1200" b="0" i="0" u="none" strike="noStrike" cap="none"/>
            </a:lvl8pPr>
            <a:lvl9pPr marR="0" lvl="8" algn="l" rtl="0">
              <a:spcBef>
                <a:spcPts val="0"/>
              </a:spcBef>
              <a:spcAft>
                <a:spcPts val="0"/>
              </a:spcAft>
              <a:buSzPts val="1400"/>
              <a:buNone/>
              <a:defRPr sz="1200" b="0" i="0" u="none" strike="noStrike" cap="none"/>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6"/>
        <p:cNvGrpSpPr/>
        <p:nvPr/>
      </p:nvGrpSpPr>
      <p:grpSpPr>
        <a:xfrm>
          <a:off x="0" y="0"/>
          <a:ext cx="0" cy="0"/>
          <a:chOff x="0" y="0"/>
          <a:chExt cx="0" cy="0"/>
        </a:xfrm>
      </p:grpSpPr>
      <p:sp>
        <p:nvSpPr>
          <p:cNvPr id="27" name="Google Shape;27;p7"/>
          <p:cNvSpPr txBox="1">
            <a:spLocks noGrp="1"/>
          </p:cNvSpPr>
          <p:nvPr>
            <p:ph type="subTitle" idx="1"/>
          </p:nvPr>
        </p:nvSpPr>
        <p:spPr>
          <a:xfrm>
            <a:off x="1645920" y="2925991"/>
            <a:ext cx="18653040" cy="25428869"/>
          </a:xfrm>
          <a:prstGeom prst="rect">
            <a:avLst/>
          </a:prstGeom>
          <a:noFill/>
          <a:ln>
            <a:noFill/>
          </a:ln>
        </p:spPr>
        <p:txBody>
          <a:bodyPr spcFirstLastPara="1" wrap="square" lIns="0" tIns="0" rIns="0" bIns="0" anchor="ctr" anchorCtr="0"/>
          <a:lstStyle>
            <a:lvl1pPr marR="0" lvl="0" algn="l" rtl="0">
              <a:spcBef>
                <a:spcPts val="0"/>
              </a:spcBef>
              <a:spcAft>
                <a:spcPts val="0"/>
              </a:spcAft>
              <a:buSzPts val="1400"/>
              <a:buNone/>
              <a:defRPr sz="1200" b="0" i="0" u="none" strike="noStrike" cap="none"/>
            </a:lvl1pPr>
            <a:lvl2pPr marR="0" lvl="1" algn="l" rtl="0">
              <a:spcBef>
                <a:spcPts val="0"/>
              </a:spcBef>
              <a:spcAft>
                <a:spcPts val="0"/>
              </a:spcAft>
              <a:buSzPts val="1400"/>
              <a:buNone/>
              <a:defRPr sz="1200" b="0" i="0" u="none" strike="noStrike" cap="none"/>
            </a:lvl2pPr>
            <a:lvl3pPr marR="0" lvl="2" algn="l" rtl="0">
              <a:spcBef>
                <a:spcPts val="0"/>
              </a:spcBef>
              <a:spcAft>
                <a:spcPts val="0"/>
              </a:spcAft>
              <a:buSzPts val="1400"/>
              <a:buNone/>
              <a:defRPr sz="1200" b="0" i="0" u="none" strike="noStrike" cap="none"/>
            </a:lvl3pPr>
            <a:lvl4pPr marR="0" lvl="3" algn="l" rtl="0">
              <a:spcBef>
                <a:spcPts val="0"/>
              </a:spcBef>
              <a:spcAft>
                <a:spcPts val="0"/>
              </a:spcAft>
              <a:buSzPts val="1400"/>
              <a:buNone/>
              <a:defRPr sz="1200" b="0" i="0" u="none" strike="noStrike" cap="none"/>
            </a:lvl4pPr>
            <a:lvl5pPr marR="0" lvl="4" algn="l" rtl="0">
              <a:spcBef>
                <a:spcPts val="0"/>
              </a:spcBef>
              <a:spcAft>
                <a:spcPts val="0"/>
              </a:spcAft>
              <a:buSzPts val="1400"/>
              <a:buNone/>
              <a:defRPr sz="1200" b="0" i="0" u="none" strike="noStrike" cap="none"/>
            </a:lvl5pPr>
            <a:lvl6pPr marR="0" lvl="5" algn="l" rtl="0">
              <a:spcBef>
                <a:spcPts val="0"/>
              </a:spcBef>
              <a:spcAft>
                <a:spcPts val="0"/>
              </a:spcAft>
              <a:buSzPts val="1400"/>
              <a:buNone/>
              <a:defRPr sz="1200" b="0" i="0" u="none" strike="noStrike" cap="none"/>
            </a:lvl6pPr>
            <a:lvl7pPr marR="0" lvl="6" algn="l" rtl="0">
              <a:spcBef>
                <a:spcPts val="0"/>
              </a:spcBef>
              <a:spcAft>
                <a:spcPts val="0"/>
              </a:spcAft>
              <a:buSzPts val="1400"/>
              <a:buNone/>
              <a:defRPr sz="1200" b="0" i="0" u="none" strike="noStrike" cap="none"/>
            </a:lvl7pPr>
            <a:lvl8pPr marR="0" lvl="7" algn="l" rtl="0">
              <a:spcBef>
                <a:spcPts val="0"/>
              </a:spcBef>
              <a:spcAft>
                <a:spcPts val="0"/>
              </a:spcAft>
              <a:buSzPts val="1400"/>
              <a:buNone/>
              <a:defRPr sz="1200" b="0" i="0" u="none" strike="noStrike" cap="none"/>
            </a:lvl8pPr>
            <a:lvl9pPr marR="0" lvl="8" algn="l" rtl="0">
              <a:spcBef>
                <a:spcPts val="0"/>
              </a:spcBef>
              <a:spcAft>
                <a:spcPts val="0"/>
              </a:spcAft>
              <a:buSzPts val="1400"/>
              <a:buNone/>
              <a:defRPr sz="1200" b="0" i="0" u="none" strike="noStrike" cap="none"/>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1645920" y="2925990"/>
            <a:ext cx="18653040" cy="5485590"/>
          </a:xfrm>
          <a:prstGeom prst="rect">
            <a:avLst/>
          </a:prstGeom>
          <a:noFill/>
          <a:ln>
            <a:noFill/>
          </a:ln>
        </p:spPr>
        <p:txBody>
          <a:bodyPr spcFirstLastPara="1" wrap="square" lIns="0" tIns="0" rIns="0" bIns="0" anchor="ctr" anchorCtr="0"/>
          <a:lstStyle>
            <a:lvl1pPr marR="0" lvl="0" algn="l" rtl="0">
              <a:spcBef>
                <a:spcPts val="0"/>
              </a:spcBef>
              <a:spcAft>
                <a:spcPts val="0"/>
              </a:spcAft>
              <a:buSzPts val="1400"/>
              <a:buNone/>
              <a:defRPr sz="1200" b="0" i="0" u="none" strike="noStrike" cap="none"/>
            </a:lvl1pPr>
            <a:lvl2pPr marR="0" lvl="1" algn="l" rtl="0">
              <a:spcBef>
                <a:spcPts val="0"/>
              </a:spcBef>
              <a:spcAft>
                <a:spcPts val="0"/>
              </a:spcAft>
              <a:buSzPts val="1400"/>
              <a:buNone/>
              <a:defRPr sz="1200" b="0" i="0" u="none" strike="noStrike" cap="none"/>
            </a:lvl2pPr>
            <a:lvl3pPr marR="0" lvl="2" algn="l" rtl="0">
              <a:spcBef>
                <a:spcPts val="0"/>
              </a:spcBef>
              <a:spcAft>
                <a:spcPts val="0"/>
              </a:spcAft>
              <a:buSzPts val="1400"/>
              <a:buNone/>
              <a:defRPr sz="1200" b="0" i="0" u="none" strike="noStrike" cap="none"/>
            </a:lvl3pPr>
            <a:lvl4pPr marR="0" lvl="3" algn="l" rtl="0">
              <a:spcBef>
                <a:spcPts val="0"/>
              </a:spcBef>
              <a:spcAft>
                <a:spcPts val="0"/>
              </a:spcAft>
              <a:buSzPts val="1400"/>
              <a:buNone/>
              <a:defRPr sz="1200" b="0" i="0" u="none" strike="noStrike" cap="none"/>
            </a:lvl4pPr>
            <a:lvl5pPr marR="0" lvl="4" algn="l" rtl="0">
              <a:spcBef>
                <a:spcPts val="0"/>
              </a:spcBef>
              <a:spcAft>
                <a:spcPts val="0"/>
              </a:spcAft>
              <a:buSzPts val="1400"/>
              <a:buNone/>
              <a:defRPr sz="1200" b="0" i="0" u="none" strike="noStrike" cap="none"/>
            </a:lvl5pPr>
            <a:lvl6pPr marR="0" lvl="5" algn="l" rtl="0">
              <a:spcBef>
                <a:spcPts val="0"/>
              </a:spcBef>
              <a:spcAft>
                <a:spcPts val="0"/>
              </a:spcAft>
              <a:buSzPts val="1400"/>
              <a:buNone/>
              <a:defRPr sz="1200" b="0" i="0" u="none" strike="noStrike" cap="none"/>
            </a:lvl6pPr>
            <a:lvl7pPr marR="0" lvl="6" algn="l" rtl="0">
              <a:spcBef>
                <a:spcPts val="0"/>
              </a:spcBef>
              <a:spcAft>
                <a:spcPts val="0"/>
              </a:spcAft>
              <a:buSzPts val="1400"/>
              <a:buNone/>
              <a:defRPr sz="1200" b="0" i="0" u="none" strike="noStrike" cap="none"/>
            </a:lvl7pPr>
            <a:lvl8pPr marR="0" lvl="7" algn="l" rtl="0">
              <a:spcBef>
                <a:spcPts val="0"/>
              </a:spcBef>
              <a:spcAft>
                <a:spcPts val="0"/>
              </a:spcAft>
              <a:buSzPts val="1400"/>
              <a:buNone/>
              <a:defRPr sz="1200" b="0" i="0" u="none" strike="noStrike" cap="none"/>
            </a:lvl8pPr>
            <a:lvl9pPr marR="0" lvl="8" algn="l" rtl="0">
              <a:spcBef>
                <a:spcPts val="0"/>
              </a:spcBef>
              <a:spcAft>
                <a:spcPts val="0"/>
              </a:spcAft>
              <a:buSzPts val="1400"/>
              <a:buNone/>
              <a:defRPr sz="1200" b="0" i="0" u="none" strike="noStrike" cap="none"/>
            </a:lvl9pPr>
          </a:lstStyle>
          <a:p>
            <a:endParaRPr/>
          </a:p>
        </p:txBody>
      </p:sp>
      <p:sp>
        <p:nvSpPr>
          <p:cNvPr id="30" name="Google Shape;30;p8"/>
          <p:cNvSpPr txBox="1">
            <a:spLocks noGrp="1"/>
          </p:cNvSpPr>
          <p:nvPr>
            <p:ph type="body" idx="1"/>
          </p:nvPr>
        </p:nvSpPr>
        <p:spPr>
          <a:xfrm>
            <a:off x="1645920" y="9509670"/>
            <a:ext cx="1076400" cy="9420840"/>
          </a:xfrm>
          <a:prstGeom prst="rect">
            <a:avLst/>
          </a:prstGeom>
          <a:noFill/>
          <a:ln>
            <a:noFill/>
          </a:ln>
        </p:spPr>
        <p:txBody>
          <a:bodyPr spcFirstLastPara="1" wrap="square" lIns="0" tIns="0" rIns="0" bIns="0" anchor="t" anchorCtr="0"/>
          <a:lstStyle>
            <a:lvl1pPr marL="304815" marR="0" lvl="0" indent="-152408" algn="l" rtl="0">
              <a:spcBef>
                <a:spcPts val="0"/>
              </a:spcBef>
              <a:spcAft>
                <a:spcPts val="0"/>
              </a:spcAft>
              <a:buSzPts val="1400"/>
              <a:buNone/>
              <a:defRPr sz="1200" b="0" i="0" u="none" strike="noStrike" cap="none"/>
            </a:lvl1pPr>
            <a:lvl2pPr marL="609630" marR="0" lvl="1" indent="-152408" algn="l" rtl="0">
              <a:spcBef>
                <a:spcPts val="0"/>
              </a:spcBef>
              <a:spcAft>
                <a:spcPts val="0"/>
              </a:spcAft>
              <a:buSzPts val="1400"/>
              <a:buNone/>
              <a:defRPr sz="1200" b="0" i="0" u="none" strike="noStrike" cap="none"/>
            </a:lvl2pPr>
            <a:lvl3pPr marL="914446" marR="0" lvl="2" indent="-152408" algn="l" rtl="0">
              <a:spcBef>
                <a:spcPts val="0"/>
              </a:spcBef>
              <a:spcAft>
                <a:spcPts val="0"/>
              </a:spcAft>
              <a:buSzPts val="1400"/>
              <a:buNone/>
              <a:defRPr sz="1200" b="0" i="0" u="none" strike="noStrike" cap="none"/>
            </a:lvl3pPr>
            <a:lvl4pPr marL="1219261" marR="0" lvl="3" indent="-152408" algn="l" rtl="0">
              <a:spcBef>
                <a:spcPts val="0"/>
              </a:spcBef>
              <a:spcAft>
                <a:spcPts val="0"/>
              </a:spcAft>
              <a:buSzPts val="1400"/>
              <a:buNone/>
              <a:defRPr sz="1200" b="0" i="0" u="none" strike="noStrike" cap="none"/>
            </a:lvl4pPr>
            <a:lvl5pPr marL="1524076" marR="0" lvl="4" indent="-152408" algn="l" rtl="0">
              <a:spcBef>
                <a:spcPts val="0"/>
              </a:spcBef>
              <a:spcAft>
                <a:spcPts val="0"/>
              </a:spcAft>
              <a:buSzPts val="1400"/>
              <a:buNone/>
              <a:defRPr sz="1200" b="0" i="0" u="none" strike="noStrike" cap="none"/>
            </a:lvl5pPr>
            <a:lvl6pPr marL="1828891" marR="0" lvl="5" indent="-152408" algn="l" rtl="0">
              <a:spcBef>
                <a:spcPts val="0"/>
              </a:spcBef>
              <a:spcAft>
                <a:spcPts val="0"/>
              </a:spcAft>
              <a:buSzPts val="1400"/>
              <a:buNone/>
              <a:defRPr sz="1200" b="0" i="0" u="none" strike="noStrike" cap="none"/>
            </a:lvl6pPr>
            <a:lvl7pPr marL="2133707" marR="0" lvl="6" indent="-152408" algn="l" rtl="0">
              <a:spcBef>
                <a:spcPts val="0"/>
              </a:spcBef>
              <a:spcAft>
                <a:spcPts val="0"/>
              </a:spcAft>
              <a:buSzPts val="1400"/>
              <a:buNone/>
              <a:defRPr sz="1200" b="0" i="0" u="none" strike="noStrike" cap="none"/>
            </a:lvl7pPr>
            <a:lvl8pPr marL="2438522" marR="0" lvl="7" indent="-152408" algn="l" rtl="0">
              <a:spcBef>
                <a:spcPts val="0"/>
              </a:spcBef>
              <a:spcAft>
                <a:spcPts val="0"/>
              </a:spcAft>
              <a:buSzPts val="1400"/>
              <a:buNone/>
              <a:defRPr sz="1200" b="0" i="0" u="none" strike="noStrike" cap="none"/>
            </a:lvl8pPr>
            <a:lvl9pPr marL="2743337" marR="0" lvl="8" indent="-152408" algn="l" rtl="0">
              <a:spcBef>
                <a:spcPts val="0"/>
              </a:spcBef>
              <a:spcAft>
                <a:spcPts val="0"/>
              </a:spcAft>
              <a:buSzPts val="1400"/>
              <a:buNone/>
              <a:defRPr sz="1200" b="0" i="0" u="none" strike="noStrike" cap="none"/>
            </a:lvl9pPr>
          </a:lstStyle>
          <a:p>
            <a:endParaRPr/>
          </a:p>
        </p:txBody>
      </p:sp>
      <p:sp>
        <p:nvSpPr>
          <p:cNvPr id="31" name="Google Shape;31;p8"/>
          <p:cNvSpPr txBox="1">
            <a:spLocks noGrp="1"/>
          </p:cNvSpPr>
          <p:nvPr>
            <p:ph type="body" idx="2"/>
          </p:nvPr>
        </p:nvSpPr>
        <p:spPr>
          <a:xfrm>
            <a:off x="2776320" y="9509671"/>
            <a:ext cx="1076400" cy="19750229"/>
          </a:xfrm>
          <a:prstGeom prst="rect">
            <a:avLst/>
          </a:prstGeom>
          <a:noFill/>
          <a:ln>
            <a:noFill/>
          </a:ln>
        </p:spPr>
        <p:txBody>
          <a:bodyPr spcFirstLastPara="1" wrap="square" lIns="0" tIns="0" rIns="0" bIns="0" anchor="t" anchorCtr="0"/>
          <a:lstStyle>
            <a:lvl1pPr marL="304815" marR="0" lvl="0" indent="-152408" algn="l" rtl="0">
              <a:spcBef>
                <a:spcPts val="0"/>
              </a:spcBef>
              <a:spcAft>
                <a:spcPts val="0"/>
              </a:spcAft>
              <a:buSzPts val="1400"/>
              <a:buNone/>
              <a:defRPr sz="1200" b="0" i="0" u="none" strike="noStrike" cap="none"/>
            </a:lvl1pPr>
            <a:lvl2pPr marL="609630" marR="0" lvl="1" indent="-152408" algn="l" rtl="0">
              <a:spcBef>
                <a:spcPts val="0"/>
              </a:spcBef>
              <a:spcAft>
                <a:spcPts val="0"/>
              </a:spcAft>
              <a:buSzPts val="1400"/>
              <a:buNone/>
              <a:defRPr sz="1200" b="0" i="0" u="none" strike="noStrike" cap="none"/>
            </a:lvl2pPr>
            <a:lvl3pPr marL="914446" marR="0" lvl="2" indent="-152408" algn="l" rtl="0">
              <a:spcBef>
                <a:spcPts val="0"/>
              </a:spcBef>
              <a:spcAft>
                <a:spcPts val="0"/>
              </a:spcAft>
              <a:buSzPts val="1400"/>
              <a:buNone/>
              <a:defRPr sz="1200" b="0" i="0" u="none" strike="noStrike" cap="none"/>
            </a:lvl3pPr>
            <a:lvl4pPr marL="1219261" marR="0" lvl="3" indent="-152408" algn="l" rtl="0">
              <a:spcBef>
                <a:spcPts val="0"/>
              </a:spcBef>
              <a:spcAft>
                <a:spcPts val="0"/>
              </a:spcAft>
              <a:buSzPts val="1400"/>
              <a:buNone/>
              <a:defRPr sz="1200" b="0" i="0" u="none" strike="noStrike" cap="none"/>
            </a:lvl4pPr>
            <a:lvl5pPr marL="1524076" marR="0" lvl="4" indent="-152408" algn="l" rtl="0">
              <a:spcBef>
                <a:spcPts val="0"/>
              </a:spcBef>
              <a:spcAft>
                <a:spcPts val="0"/>
              </a:spcAft>
              <a:buSzPts val="1400"/>
              <a:buNone/>
              <a:defRPr sz="1200" b="0" i="0" u="none" strike="noStrike" cap="none"/>
            </a:lvl5pPr>
            <a:lvl6pPr marL="1828891" marR="0" lvl="5" indent="-152408" algn="l" rtl="0">
              <a:spcBef>
                <a:spcPts val="0"/>
              </a:spcBef>
              <a:spcAft>
                <a:spcPts val="0"/>
              </a:spcAft>
              <a:buSzPts val="1400"/>
              <a:buNone/>
              <a:defRPr sz="1200" b="0" i="0" u="none" strike="noStrike" cap="none"/>
            </a:lvl6pPr>
            <a:lvl7pPr marL="2133707" marR="0" lvl="6" indent="-152408" algn="l" rtl="0">
              <a:spcBef>
                <a:spcPts val="0"/>
              </a:spcBef>
              <a:spcAft>
                <a:spcPts val="0"/>
              </a:spcAft>
              <a:buSzPts val="1400"/>
              <a:buNone/>
              <a:defRPr sz="1200" b="0" i="0" u="none" strike="noStrike" cap="none"/>
            </a:lvl7pPr>
            <a:lvl8pPr marL="2438522" marR="0" lvl="7" indent="-152408" algn="l" rtl="0">
              <a:spcBef>
                <a:spcPts val="0"/>
              </a:spcBef>
              <a:spcAft>
                <a:spcPts val="0"/>
              </a:spcAft>
              <a:buSzPts val="1400"/>
              <a:buNone/>
              <a:defRPr sz="1200" b="0" i="0" u="none" strike="noStrike" cap="none"/>
            </a:lvl8pPr>
            <a:lvl9pPr marL="2743337" marR="0" lvl="8" indent="-152408" algn="l" rtl="0">
              <a:spcBef>
                <a:spcPts val="0"/>
              </a:spcBef>
              <a:spcAft>
                <a:spcPts val="0"/>
              </a:spcAft>
              <a:buSzPts val="1400"/>
              <a:buNone/>
              <a:defRPr sz="1200" b="0" i="0" u="none" strike="noStrike" cap="none"/>
            </a:lvl9pPr>
          </a:lstStyle>
          <a:p>
            <a:endParaRPr/>
          </a:p>
        </p:txBody>
      </p:sp>
      <p:sp>
        <p:nvSpPr>
          <p:cNvPr id="32" name="Google Shape;32;p8"/>
          <p:cNvSpPr txBox="1">
            <a:spLocks noGrp="1"/>
          </p:cNvSpPr>
          <p:nvPr>
            <p:ph type="body" idx="3"/>
          </p:nvPr>
        </p:nvSpPr>
        <p:spPr>
          <a:xfrm>
            <a:off x="1645920" y="19825831"/>
            <a:ext cx="1076400" cy="9420840"/>
          </a:xfrm>
          <a:prstGeom prst="rect">
            <a:avLst/>
          </a:prstGeom>
          <a:noFill/>
          <a:ln>
            <a:noFill/>
          </a:ln>
        </p:spPr>
        <p:txBody>
          <a:bodyPr spcFirstLastPara="1" wrap="square" lIns="0" tIns="0" rIns="0" bIns="0" anchor="t" anchorCtr="0"/>
          <a:lstStyle>
            <a:lvl1pPr marL="304815" marR="0" lvl="0" indent="-152408" algn="l" rtl="0">
              <a:spcBef>
                <a:spcPts val="0"/>
              </a:spcBef>
              <a:spcAft>
                <a:spcPts val="0"/>
              </a:spcAft>
              <a:buSzPts val="1400"/>
              <a:buNone/>
              <a:defRPr sz="1200" b="0" i="0" u="none" strike="noStrike" cap="none"/>
            </a:lvl1pPr>
            <a:lvl2pPr marL="609630" marR="0" lvl="1" indent="-152408" algn="l" rtl="0">
              <a:spcBef>
                <a:spcPts val="0"/>
              </a:spcBef>
              <a:spcAft>
                <a:spcPts val="0"/>
              </a:spcAft>
              <a:buSzPts val="1400"/>
              <a:buNone/>
              <a:defRPr sz="1200" b="0" i="0" u="none" strike="noStrike" cap="none"/>
            </a:lvl2pPr>
            <a:lvl3pPr marL="914446" marR="0" lvl="2" indent="-152408" algn="l" rtl="0">
              <a:spcBef>
                <a:spcPts val="0"/>
              </a:spcBef>
              <a:spcAft>
                <a:spcPts val="0"/>
              </a:spcAft>
              <a:buSzPts val="1400"/>
              <a:buNone/>
              <a:defRPr sz="1200" b="0" i="0" u="none" strike="noStrike" cap="none"/>
            </a:lvl3pPr>
            <a:lvl4pPr marL="1219261" marR="0" lvl="3" indent="-152408" algn="l" rtl="0">
              <a:spcBef>
                <a:spcPts val="0"/>
              </a:spcBef>
              <a:spcAft>
                <a:spcPts val="0"/>
              </a:spcAft>
              <a:buSzPts val="1400"/>
              <a:buNone/>
              <a:defRPr sz="1200" b="0" i="0" u="none" strike="noStrike" cap="none"/>
            </a:lvl4pPr>
            <a:lvl5pPr marL="1524076" marR="0" lvl="4" indent="-152408" algn="l" rtl="0">
              <a:spcBef>
                <a:spcPts val="0"/>
              </a:spcBef>
              <a:spcAft>
                <a:spcPts val="0"/>
              </a:spcAft>
              <a:buSzPts val="1400"/>
              <a:buNone/>
              <a:defRPr sz="1200" b="0" i="0" u="none" strike="noStrike" cap="none"/>
            </a:lvl5pPr>
            <a:lvl6pPr marL="1828891" marR="0" lvl="5" indent="-152408" algn="l" rtl="0">
              <a:spcBef>
                <a:spcPts val="0"/>
              </a:spcBef>
              <a:spcAft>
                <a:spcPts val="0"/>
              </a:spcAft>
              <a:buSzPts val="1400"/>
              <a:buNone/>
              <a:defRPr sz="1200" b="0" i="0" u="none" strike="noStrike" cap="none"/>
            </a:lvl6pPr>
            <a:lvl7pPr marL="2133707" marR="0" lvl="6" indent="-152408" algn="l" rtl="0">
              <a:spcBef>
                <a:spcPts val="0"/>
              </a:spcBef>
              <a:spcAft>
                <a:spcPts val="0"/>
              </a:spcAft>
              <a:buSzPts val="1400"/>
              <a:buNone/>
              <a:defRPr sz="1200" b="0" i="0" u="none" strike="noStrike" cap="none"/>
            </a:lvl7pPr>
            <a:lvl8pPr marL="2438522" marR="0" lvl="7" indent="-152408" algn="l" rtl="0">
              <a:spcBef>
                <a:spcPts val="0"/>
              </a:spcBef>
              <a:spcAft>
                <a:spcPts val="0"/>
              </a:spcAft>
              <a:buSzPts val="1400"/>
              <a:buNone/>
              <a:defRPr sz="1200" b="0" i="0" u="none" strike="noStrike" cap="none"/>
            </a:lvl8pPr>
            <a:lvl9pPr marL="2743337" marR="0" lvl="8" indent="-152408" algn="l" rtl="0">
              <a:spcBef>
                <a:spcPts val="0"/>
              </a:spcBef>
              <a:spcAft>
                <a:spcPts val="0"/>
              </a:spcAft>
              <a:buSzPts val="1400"/>
              <a:buNone/>
              <a:defRPr sz="1200" b="0" i="0" u="none" strike="noStrike" cap="none"/>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1645920" y="2925990"/>
            <a:ext cx="18653040" cy="5485590"/>
          </a:xfrm>
          <a:prstGeom prst="rect">
            <a:avLst/>
          </a:prstGeom>
          <a:noFill/>
          <a:ln>
            <a:noFill/>
          </a:ln>
        </p:spPr>
        <p:txBody>
          <a:bodyPr spcFirstLastPara="1" wrap="square" lIns="0" tIns="0" rIns="0" bIns="0" anchor="ctr" anchorCtr="0"/>
          <a:lstStyle>
            <a:lvl1pPr marR="0" lvl="0" algn="l" rtl="0">
              <a:spcBef>
                <a:spcPts val="0"/>
              </a:spcBef>
              <a:spcAft>
                <a:spcPts val="0"/>
              </a:spcAft>
              <a:buSzPts val="1400"/>
              <a:buNone/>
              <a:defRPr sz="1200" b="0" i="0" u="none" strike="noStrike" cap="none"/>
            </a:lvl1pPr>
            <a:lvl2pPr marR="0" lvl="1" algn="l" rtl="0">
              <a:spcBef>
                <a:spcPts val="0"/>
              </a:spcBef>
              <a:spcAft>
                <a:spcPts val="0"/>
              </a:spcAft>
              <a:buSzPts val="1400"/>
              <a:buNone/>
              <a:defRPr sz="1200" b="0" i="0" u="none" strike="noStrike" cap="none"/>
            </a:lvl2pPr>
            <a:lvl3pPr marR="0" lvl="2" algn="l" rtl="0">
              <a:spcBef>
                <a:spcPts val="0"/>
              </a:spcBef>
              <a:spcAft>
                <a:spcPts val="0"/>
              </a:spcAft>
              <a:buSzPts val="1400"/>
              <a:buNone/>
              <a:defRPr sz="1200" b="0" i="0" u="none" strike="noStrike" cap="none"/>
            </a:lvl3pPr>
            <a:lvl4pPr marR="0" lvl="3" algn="l" rtl="0">
              <a:spcBef>
                <a:spcPts val="0"/>
              </a:spcBef>
              <a:spcAft>
                <a:spcPts val="0"/>
              </a:spcAft>
              <a:buSzPts val="1400"/>
              <a:buNone/>
              <a:defRPr sz="1200" b="0" i="0" u="none" strike="noStrike" cap="none"/>
            </a:lvl4pPr>
            <a:lvl5pPr marR="0" lvl="4" algn="l" rtl="0">
              <a:spcBef>
                <a:spcPts val="0"/>
              </a:spcBef>
              <a:spcAft>
                <a:spcPts val="0"/>
              </a:spcAft>
              <a:buSzPts val="1400"/>
              <a:buNone/>
              <a:defRPr sz="1200" b="0" i="0" u="none" strike="noStrike" cap="none"/>
            </a:lvl5pPr>
            <a:lvl6pPr marR="0" lvl="5" algn="l" rtl="0">
              <a:spcBef>
                <a:spcPts val="0"/>
              </a:spcBef>
              <a:spcAft>
                <a:spcPts val="0"/>
              </a:spcAft>
              <a:buSzPts val="1400"/>
              <a:buNone/>
              <a:defRPr sz="1200" b="0" i="0" u="none" strike="noStrike" cap="none"/>
            </a:lvl6pPr>
            <a:lvl7pPr marR="0" lvl="6" algn="l" rtl="0">
              <a:spcBef>
                <a:spcPts val="0"/>
              </a:spcBef>
              <a:spcAft>
                <a:spcPts val="0"/>
              </a:spcAft>
              <a:buSzPts val="1400"/>
              <a:buNone/>
              <a:defRPr sz="1200" b="0" i="0" u="none" strike="noStrike" cap="none"/>
            </a:lvl7pPr>
            <a:lvl8pPr marR="0" lvl="7" algn="l" rtl="0">
              <a:spcBef>
                <a:spcPts val="0"/>
              </a:spcBef>
              <a:spcAft>
                <a:spcPts val="0"/>
              </a:spcAft>
              <a:buSzPts val="1400"/>
              <a:buNone/>
              <a:defRPr sz="1200" b="0" i="0" u="none" strike="noStrike" cap="none"/>
            </a:lvl8pPr>
            <a:lvl9pPr marR="0" lvl="8" algn="l" rtl="0">
              <a:spcBef>
                <a:spcPts val="0"/>
              </a:spcBef>
              <a:spcAft>
                <a:spcPts val="0"/>
              </a:spcAft>
              <a:buSzPts val="1400"/>
              <a:buNone/>
              <a:defRPr sz="1200" b="0" i="0" u="none" strike="noStrike" cap="none"/>
            </a:lvl9pPr>
          </a:lstStyle>
          <a:p>
            <a:endParaRPr/>
          </a:p>
        </p:txBody>
      </p:sp>
      <p:sp>
        <p:nvSpPr>
          <p:cNvPr id="35" name="Google Shape;35;p9"/>
          <p:cNvSpPr txBox="1">
            <a:spLocks noGrp="1"/>
          </p:cNvSpPr>
          <p:nvPr>
            <p:ph type="body" idx="1"/>
          </p:nvPr>
        </p:nvSpPr>
        <p:spPr>
          <a:xfrm>
            <a:off x="1645920" y="9509671"/>
            <a:ext cx="1076400" cy="19750229"/>
          </a:xfrm>
          <a:prstGeom prst="rect">
            <a:avLst/>
          </a:prstGeom>
          <a:noFill/>
          <a:ln>
            <a:noFill/>
          </a:ln>
        </p:spPr>
        <p:txBody>
          <a:bodyPr spcFirstLastPara="1" wrap="square" lIns="0" tIns="0" rIns="0" bIns="0" anchor="t" anchorCtr="0"/>
          <a:lstStyle>
            <a:lvl1pPr marL="304815" marR="0" lvl="0" indent="-152408" algn="l" rtl="0">
              <a:spcBef>
                <a:spcPts val="0"/>
              </a:spcBef>
              <a:spcAft>
                <a:spcPts val="0"/>
              </a:spcAft>
              <a:buSzPts val="1400"/>
              <a:buNone/>
              <a:defRPr sz="1200" b="0" i="0" u="none" strike="noStrike" cap="none"/>
            </a:lvl1pPr>
            <a:lvl2pPr marL="609630" marR="0" lvl="1" indent="-152408" algn="l" rtl="0">
              <a:spcBef>
                <a:spcPts val="0"/>
              </a:spcBef>
              <a:spcAft>
                <a:spcPts val="0"/>
              </a:spcAft>
              <a:buSzPts val="1400"/>
              <a:buNone/>
              <a:defRPr sz="1200" b="0" i="0" u="none" strike="noStrike" cap="none"/>
            </a:lvl2pPr>
            <a:lvl3pPr marL="914446" marR="0" lvl="2" indent="-152408" algn="l" rtl="0">
              <a:spcBef>
                <a:spcPts val="0"/>
              </a:spcBef>
              <a:spcAft>
                <a:spcPts val="0"/>
              </a:spcAft>
              <a:buSzPts val="1400"/>
              <a:buNone/>
              <a:defRPr sz="1200" b="0" i="0" u="none" strike="noStrike" cap="none"/>
            </a:lvl3pPr>
            <a:lvl4pPr marL="1219261" marR="0" lvl="3" indent="-152408" algn="l" rtl="0">
              <a:spcBef>
                <a:spcPts val="0"/>
              </a:spcBef>
              <a:spcAft>
                <a:spcPts val="0"/>
              </a:spcAft>
              <a:buSzPts val="1400"/>
              <a:buNone/>
              <a:defRPr sz="1200" b="0" i="0" u="none" strike="noStrike" cap="none"/>
            </a:lvl4pPr>
            <a:lvl5pPr marL="1524076" marR="0" lvl="4" indent="-152408" algn="l" rtl="0">
              <a:spcBef>
                <a:spcPts val="0"/>
              </a:spcBef>
              <a:spcAft>
                <a:spcPts val="0"/>
              </a:spcAft>
              <a:buSzPts val="1400"/>
              <a:buNone/>
              <a:defRPr sz="1200" b="0" i="0" u="none" strike="noStrike" cap="none"/>
            </a:lvl5pPr>
            <a:lvl6pPr marL="1828891" marR="0" lvl="5" indent="-152408" algn="l" rtl="0">
              <a:spcBef>
                <a:spcPts val="0"/>
              </a:spcBef>
              <a:spcAft>
                <a:spcPts val="0"/>
              </a:spcAft>
              <a:buSzPts val="1400"/>
              <a:buNone/>
              <a:defRPr sz="1200" b="0" i="0" u="none" strike="noStrike" cap="none"/>
            </a:lvl6pPr>
            <a:lvl7pPr marL="2133707" marR="0" lvl="6" indent="-152408" algn="l" rtl="0">
              <a:spcBef>
                <a:spcPts val="0"/>
              </a:spcBef>
              <a:spcAft>
                <a:spcPts val="0"/>
              </a:spcAft>
              <a:buSzPts val="1400"/>
              <a:buNone/>
              <a:defRPr sz="1200" b="0" i="0" u="none" strike="noStrike" cap="none"/>
            </a:lvl7pPr>
            <a:lvl8pPr marL="2438522" marR="0" lvl="7" indent="-152408" algn="l" rtl="0">
              <a:spcBef>
                <a:spcPts val="0"/>
              </a:spcBef>
              <a:spcAft>
                <a:spcPts val="0"/>
              </a:spcAft>
              <a:buSzPts val="1400"/>
              <a:buNone/>
              <a:defRPr sz="1200" b="0" i="0" u="none" strike="noStrike" cap="none"/>
            </a:lvl8pPr>
            <a:lvl9pPr marL="2743337" marR="0" lvl="8" indent="-152408" algn="l" rtl="0">
              <a:spcBef>
                <a:spcPts val="0"/>
              </a:spcBef>
              <a:spcAft>
                <a:spcPts val="0"/>
              </a:spcAft>
              <a:buSzPts val="1400"/>
              <a:buNone/>
              <a:defRPr sz="1200" b="0" i="0" u="none" strike="noStrike" cap="none"/>
            </a:lvl9pPr>
          </a:lstStyle>
          <a:p>
            <a:endParaRPr/>
          </a:p>
        </p:txBody>
      </p:sp>
      <p:sp>
        <p:nvSpPr>
          <p:cNvPr id="36" name="Google Shape;36;p9"/>
          <p:cNvSpPr txBox="1">
            <a:spLocks noGrp="1"/>
          </p:cNvSpPr>
          <p:nvPr>
            <p:ph type="body" idx="2"/>
          </p:nvPr>
        </p:nvSpPr>
        <p:spPr>
          <a:xfrm>
            <a:off x="2776320" y="9509670"/>
            <a:ext cx="1076400" cy="9420840"/>
          </a:xfrm>
          <a:prstGeom prst="rect">
            <a:avLst/>
          </a:prstGeom>
          <a:noFill/>
          <a:ln>
            <a:noFill/>
          </a:ln>
        </p:spPr>
        <p:txBody>
          <a:bodyPr spcFirstLastPara="1" wrap="square" lIns="0" tIns="0" rIns="0" bIns="0" anchor="t" anchorCtr="0"/>
          <a:lstStyle>
            <a:lvl1pPr marL="304815" marR="0" lvl="0" indent="-152408" algn="l" rtl="0">
              <a:spcBef>
                <a:spcPts val="0"/>
              </a:spcBef>
              <a:spcAft>
                <a:spcPts val="0"/>
              </a:spcAft>
              <a:buSzPts val="1400"/>
              <a:buNone/>
              <a:defRPr sz="1200" b="0" i="0" u="none" strike="noStrike" cap="none"/>
            </a:lvl1pPr>
            <a:lvl2pPr marL="609630" marR="0" lvl="1" indent="-152408" algn="l" rtl="0">
              <a:spcBef>
                <a:spcPts val="0"/>
              </a:spcBef>
              <a:spcAft>
                <a:spcPts val="0"/>
              </a:spcAft>
              <a:buSzPts val="1400"/>
              <a:buNone/>
              <a:defRPr sz="1200" b="0" i="0" u="none" strike="noStrike" cap="none"/>
            </a:lvl2pPr>
            <a:lvl3pPr marL="914446" marR="0" lvl="2" indent="-152408" algn="l" rtl="0">
              <a:spcBef>
                <a:spcPts val="0"/>
              </a:spcBef>
              <a:spcAft>
                <a:spcPts val="0"/>
              </a:spcAft>
              <a:buSzPts val="1400"/>
              <a:buNone/>
              <a:defRPr sz="1200" b="0" i="0" u="none" strike="noStrike" cap="none"/>
            </a:lvl3pPr>
            <a:lvl4pPr marL="1219261" marR="0" lvl="3" indent="-152408" algn="l" rtl="0">
              <a:spcBef>
                <a:spcPts val="0"/>
              </a:spcBef>
              <a:spcAft>
                <a:spcPts val="0"/>
              </a:spcAft>
              <a:buSzPts val="1400"/>
              <a:buNone/>
              <a:defRPr sz="1200" b="0" i="0" u="none" strike="noStrike" cap="none"/>
            </a:lvl4pPr>
            <a:lvl5pPr marL="1524076" marR="0" lvl="4" indent="-152408" algn="l" rtl="0">
              <a:spcBef>
                <a:spcPts val="0"/>
              </a:spcBef>
              <a:spcAft>
                <a:spcPts val="0"/>
              </a:spcAft>
              <a:buSzPts val="1400"/>
              <a:buNone/>
              <a:defRPr sz="1200" b="0" i="0" u="none" strike="noStrike" cap="none"/>
            </a:lvl5pPr>
            <a:lvl6pPr marL="1828891" marR="0" lvl="5" indent="-152408" algn="l" rtl="0">
              <a:spcBef>
                <a:spcPts val="0"/>
              </a:spcBef>
              <a:spcAft>
                <a:spcPts val="0"/>
              </a:spcAft>
              <a:buSzPts val="1400"/>
              <a:buNone/>
              <a:defRPr sz="1200" b="0" i="0" u="none" strike="noStrike" cap="none"/>
            </a:lvl6pPr>
            <a:lvl7pPr marL="2133707" marR="0" lvl="6" indent="-152408" algn="l" rtl="0">
              <a:spcBef>
                <a:spcPts val="0"/>
              </a:spcBef>
              <a:spcAft>
                <a:spcPts val="0"/>
              </a:spcAft>
              <a:buSzPts val="1400"/>
              <a:buNone/>
              <a:defRPr sz="1200" b="0" i="0" u="none" strike="noStrike" cap="none"/>
            </a:lvl7pPr>
            <a:lvl8pPr marL="2438522" marR="0" lvl="7" indent="-152408" algn="l" rtl="0">
              <a:spcBef>
                <a:spcPts val="0"/>
              </a:spcBef>
              <a:spcAft>
                <a:spcPts val="0"/>
              </a:spcAft>
              <a:buSzPts val="1400"/>
              <a:buNone/>
              <a:defRPr sz="1200" b="0" i="0" u="none" strike="noStrike" cap="none"/>
            </a:lvl8pPr>
            <a:lvl9pPr marL="2743337" marR="0" lvl="8" indent="-152408" algn="l" rtl="0">
              <a:spcBef>
                <a:spcPts val="0"/>
              </a:spcBef>
              <a:spcAft>
                <a:spcPts val="0"/>
              </a:spcAft>
              <a:buSzPts val="1400"/>
              <a:buNone/>
              <a:defRPr sz="1200" b="0" i="0" u="none" strike="noStrike" cap="none"/>
            </a:lvl9pPr>
          </a:lstStyle>
          <a:p>
            <a:endParaRPr/>
          </a:p>
        </p:txBody>
      </p:sp>
      <p:sp>
        <p:nvSpPr>
          <p:cNvPr id="37" name="Google Shape;37;p9"/>
          <p:cNvSpPr txBox="1">
            <a:spLocks noGrp="1"/>
          </p:cNvSpPr>
          <p:nvPr>
            <p:ph type="body" idx="3"/>
          </p:nvPr>
        </p:nvSpPr>
        <p:spPr>
          <a:xfrm>
            <a:off x="2776320" y="19825831"/>
            <a:ext cx="1076400" cy="9420840"/>
          </a:xfrm>
          <a:prstGeom prst="rect">
            <a:avLst/>
          </a:prstGeom>
          <a:noFill/>
          <a:ln>
            <a:noFill/>
          </a:ln>
        </p:spPr>
        <p:txBody>
          <a:bodyPr spcFirstLastPara="1" wrap="square" lIns="0" tIns="0" rIns="0" bIns="0" anchor="t" anchorCtr="0"/>
          <a:lstStyle>
            <a:lvl1pPr marL="304815" marR="0" lvl="0" indent="-152408" algn="l" rtl="0">
              <a:spcBef>
                <a:spcPts val="0"/>
              </a:spcBef>
              <a:spcAft>
                <a:spcPts val="0"/>
              </a:spcAft>
              <a:buSzPts val="1400"/>
              <a:buNone/>
              <a:defRPr sz="1200" b="0" i="0" u="none" strike="noStrike" cap="none"/>
            </a:lvl1pPr>
            <a:lvl2pPr marL="609630" marR="0" lvl="1" indent="-152408" algn="l" rtl="0">
              <a:spcBef>
                <a:spcPts val="0"/>
              </a:spcBef>
              <a:spcAft>
                <a:spcPts val="0"/>
              </a:spcAft>
              <a:buSzPts val="1400"/>
              <a:buNone/>
              <a:defRPr sz="1200" b="0" i="0" u="none" strike="noStrike" cap="none"/>
            </a:lvl2pPr>
            <a:lvl3pPr marL="914446" marR="0" lvl="2" indent="-152408" algn="l" rtl="0">
              <a:spcBef>
                <a:spcPts val="0"/>
              </a:spcBef>
              <a:spcAft>
                <a:spcPts val="0"/>
              </a:spcAft>
              <a:buSzPts val="1400"/>
              <a:buNone/>
              <a:defRPr sz="1200" b="0" i="0" u="none" strike="noStrike" cap="none"/>
            </a:lvl3pPr>
            <a:lvl4pPr marL="1219261" marR="0" lvl="3" indent="-152408" algn="l" rtl="0">
              <a:spcBef>
                <a:spcPts val="0"/>
              </a:spcBef>
              <a:spcAft>
                <a:spcPts val="0"/>
              </a:spcAft>
              <a:buSzPts val="1400"/>
              <a:buNone/>
              <a:defRPr sz="1200" b="0" i="0" u="none" strike="noStrike" cap="none"/>
            </a:lvl4pPr>
            <a:lvl5pPr marL="1524076" marR="0" lvl="4" indent="-152408" algn="l" rtl="0">
              <a:spcBef>
                <a:spcPts val="0"/>
              </a:spcBef>
              <a:spcAft>
                <a:spcPts val="0"/>
              </a:spcAft>
              <a:buSzPts val="1400"/>
              <a:buNone/>
              <a:defRPr sz="1200" b="0" i="0" u="none" strike="noStrike" cap="none"/>
            </a:lvl5pPr>
            <a:lvl6pPr marL="1828891" marR="0" lvl="5" indent="-152408" algn="l" rtl="0">
              <a:spcBef>
                <a:spcPts val="0"/>
              </a:spcBef>
              <a:spcAft>
                <a:spcPts val="0"/>
              </a:spcAft>
              <a:buSzPts val="1400"/>
              <a:buNone/>
              <a:defRPr sz="1200" b="0" i="0" u="none" strike="noStrike" cap="none"/>
            </a:lvl6pPr>
            <a:lvl7pPr marL="2133707" marR="0" lvl="6" indent="-152408" algn="l" rtl="0">
              <a:spcBef>
                <a:spcPts val="0"/>
              </a:spcBef>
              <a:spcAft>
                <a:spcPts val="0"/>
              </a:spcAft>
              <a:buSzPts val="1400"/>
              <a:buNone/>
              <a:defRPr sz="1200" b="0" i="0" u="none" strike="noStrike" cap="none"/>
            </a:lvl7pPr>
            <a:lvl8pPr marL="2438522" marR="0" lvl="7" indent="-152408" algn="l" rtl="0">
              <a:spcBef>
                <a:spcPts val="0"/>
              </a:spcBef>
              <a:spcAft>
                <a:spcPts val="0"/>
              </a:spcAft>
              <a:buSzPts val="1400"/>
              <a:buNone/>
              <a:defRPr sz="1200" b="0" i="0" u="none" strike="noStrike" cap="none"/>
            </a:lvl8pPr>
            <a:lvl9pPr marL="2743337" marR="0" lvl="8" indent="-152408" algn="l" rtl="0">
              <a:spcBef>
                <a:spcPts val="0"/>
              </a:spcBef>
              <a:spcAft>
                <a:spcPts val="0"/>
              </a:spcAft>
              <a:buSzPts val="1400"/>
              <a:buNone/>
              <a:defRPr sz="1200" b="0" i="0" u="none" strike="noStrike" cap="none"/>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8"/>
        <p:cNvGrpSpPr/>
        <p:nvPr/>
      </p:nvGrpSpPr>
      <p:grpSpPr>
        <a:xfrm>
          <a:off x="0" y="0"/>
          <a:ext cx="0" cy="0"/>
          <a:chOff x="0" y="0"/>
          <a:chExt cx="0" cy="0"/>
        </a:xfrm>
      </p:grpSpPr>
      <p:sp>
        <p:nvSpPr>
          <p:cNvPr id="39" name="Google Shape;39;p10"/>
          <p:cNvSpPr txBox="1">
            <a:spLocks noGrp="1"/>
          </p:cNvSpPr>
          <p:nvPr>
            <p:ph type="title"/>
          </p:nvPr>
        </p:nvSpPr>
        <p:spPr>
          <a:xfrm>
            <a:off x="1645920" y="2925990"/>
            <a:ext cx="18653040" cy="5485590"/>
          </a:xfrm>
          <a:prstGeom prst="rect">
            <a:avLst/>
          </a:prstGeom>
          <a:noFill/>
          <a:ln>
            <a:noFill/>
          </a:ln>
        </p:spPr>
        <p:txBody>
          <a:bodyPr spcFirstLastPara="1" wrap="square" lIns="0" tIns="0" rIns="0" bIns="0" anchor="ctr" anchorCtr="0"/>
          <a:lstStyle>
            <a:lvl1pPr marR="0" lvl="0" algn="l" rtl="0">
              <a:spcBef>
                <a:spcPts val="0"/>
              </a:spcBef>
              <a:spcAft>
                <a:spcPts val="0"/>
              </a:spcAft>
              <a:buSzPts val="1400"/>
              <a:buNone/>
              <a:defRPr sz="1200" b="0" i="0" u="none" strike="noStrike" cap="none"/>
            </a:lvl1pPr>
            <a:lvl2pPr marR="0" lvl="1" algn="l" rtl="0">
              <a:spcBef>
                <a:spcPts val="0"/>
              </a:spcBef>
              <a:spcAft>
                <a:spcPts val="0"/>
              </a:spcAft>
              <a:buSzPts val="1400"/>
              <a:buNone/>
              <a:defRPr sz="1200" b="0" i="0" u="none" strike="noStrike" cap="none"/>
            </a:lvl2pPr>
            <a:lvl3pPr marR="0" lvl="2" algn="l" rtl="0">
              <a:spcBef>
                <a:spcPts val="0"/>
              </a:spcBef>
              <a:spcAft>
                <a:spcPts val="0"/>
              </a:spcAft>
              <a:buSzPts val="1400"/>
              <a:buNone/>
              <a:defRPr sz="1200" b="0" i="0" u="none" strike="noStrike" cap="none"/>
            </a:lvl3pPr>
            <a:lvl4pPr marR="0" lvl="3" algn="l" rtl="0">
              <a:spcBef>
                <a:spcPts val="0"/>
              </a:spcBef>
              <a:spcAft>
                <a:spcPts val="0"/>
              </a:spcAft>
              <a:buSzPts val="1400"/>
              <a:buNone/>
              <a:defRPr sz="1200" b="0" i="0" u="none" strike="noStrike" cap="none"/>
            </a:lvl4pPr>
            <a:lvl5pPr marR="0" lvl="4" algn="l" rtl="0">
              <a:spcBef>
                <a:spcPts val="0"/>
              </a:spcBef>
              <a:spcAft>
                <a:spcPts val="0"/>
              </a:spcAft>
              <a:buSzPts val="1400"/>
              <a:buNone/>
              <a:defRPr sz="1200" b="0" i="0" u="none" strike="noStrike" cap="none"/>
            </a:lvl5pPr>
            <a:lvl6pPr marR="0" lvl="5" algn="l" rtl="0">
              <a:spcBef>
                <a:spcPts val="0"/>
              </a:spcBef>
              <a:spcAft>
                <a:spcPts val="0"/>
              </a:spcAft>
              <a:buSzPts val="1400"/>
              <a:buNone/>
              <a:defRPr sz="1200" b="0" i="0" u="none" strike="noStrike" cap="none"/>
            </a:lvl6pPr>
            <a:lvl7pPr marR="0" lvl="6" algn="l" rtl="0">
              <a:spcBef>
                <a:spcPts val="0"/>
              </a:spcBef>
              <a:spcAft>
                <a:spcPts val="0"/>
              </a:spcAft>
              <a:buSzPts val="1400"/>
              <a:buNone/>
              <a:defRPr sz="1200" b="0" i="0" u="none" strike="noStrike" cap="none"/>
            </a:lvl7pPr>
            <a:lvl8pPr marR="0" lvl="7" algn="l" rtl="0">
              <a:spcBef>
                <a:spcPts val="0"/>
              </a:spcBef>
              <a:spcAft>
                <a:spcPts val="0"/>
              </a:spcAft>
              <a:buSzPts val="1400"/>
              <a:buNone/>
              <a:defRPr sz="1200" b="0" i="0" u="none" strike="noStrike" cap="none"/>
            </a:lvl8pPr>
            <a:lvl9pPr marR="0" lvl="8" algn="l" rtl="0">
              <a:spcBef>
                <a:spcPts val="0"/>
              </a:spcBef>
              <a:spcAft>
                <a:spcPts val="0"/>
              </a:spcAft>
              <a:buSzPts val="1400"/>
              <a:buNone/>
              <a:defRPr sz="1200" b="0" i="0" u="none" strike="noStrike" cap="none"/>
            </a:lvl9pPr>
          </a:lstStyle>
          <a:p>
            <a:endParaRPr/>
          </a:p>
        </p:txBody>
      </p:sp>
      <p:sp>
        <p:nvSpPr>
          <p:cNvPr id="40" name="Google Shape;40;p10"/>
          <p:cNvSpPr txBox="1">
            <a:spLocks noGrp="1"/>
          </p:cNvSpPr>
          <p:nvPr>
            <p:ph type="body" idx="1"/>
          </p:nvPr>
        </p:nvSpPr>
        <p:spPr>
          <a:xfrm>
            <a:off x="1645920" y="9509670"/>
            <a:ext cx="1076400" cy="9420840"/>
          </a:xfrm>
          <a:prstGeom prst="rect">
            <a:avLst/>
          </a:prstGeom>
          <a:noFill/>
          <a:ln>
            <a:noFill/>
          </a:ln>
        </p:spPr>
        <p:txBody>
          <a:bodyPr spcFirstLastPara="1" wrap="square" lIns="0" tIns="0" rIns="0" bIns="0" anchor="t" anchorCtr="0"/>
          <a:lstStyle>
            <a:lvl1pPr marL="304815" marR="0" lvl="0" indent="-152408" algn="l" rtl="0">
              <a:spcBef>
                <a:spcPts val="0"/>
              </a:spcBef>
              <a:spcAft>
                <a:spcPts val="0"/>
              </a:spcAft>
              <a:buSzPts val="1400"/>
              <a:buNone/>
              <a:defRPr sz="1200" b="0" i="0" u="none" strike="noStrike" cap="none"/>
            </a:lvl1pPr>
            <a:lvl2pPr marL="609630" marR="0" lvl="1" indent="-152408" algn="l" rtl="0">
              <a:spcBef>
                <a:spcPts val="0"/>
              </a:spcBef>
              <a:spcAft>
                <a:spcPts val="0"/>
              </a:spcAft>
              <a:buSzPts val="1400"/>
              <a:buNone/>
              <a:defRPr sz="1200" b="0" i="0" u="none" strike="noStrike" cap="none"/>
            </a:lvl2pPr>
            <a:lvl3pPr marL="914446" marR="0" lvl="2" indent="-152408" algn="l" rtl="0">
              <a:spcBef>
                <a:spcPts val="0"/>
              </a:spcBef>
              <a:spcAft>
                <a:spcPts val="0"/>
              </a:spcAft>
              <a:buSzPts val="1400"/>
              <a:buNone/>
              <a:defRPr sz="1200" b="0" i="0" u="none" strike="noStrike" cap="none"/>
            </a:lvl3pPr>
            <a:lvl4pPr marL="1219261" marR="0" lvl="3" indent="-152408" algn="l" rtl="0">
              <a:spcBef>
                <a:spcPts val="0"/>
              </a:spcBef>
              <a:spcAft>
                <a:spcPts val="0"/>
              </a:spcAft>
              <a:buSzPts val="1400"/>
              <a:buNone/>
              <a:defRPr sz="1200" b="0" i="0" u="none" strike="noStrike" cap="none"/>
            </a:lvl4pPr>
            <a:lvl5pPr marL="1524076" marR="0" lvl="4" indent="-152408" algn="l" rtl="0">
              <a:spcBef>
                <a:spcPts val="0"/>
              </a:spcBef>
              <a:spcAft>
                <a:spcPts val="0"/>
              </a:spcAft>
              <a:buSzPts val="1400"/>
              <a:buNone/>
              <a:defRPr sz="1200" b="0" i="0" u="none" strike="noStrike" cap="none"/>
            </a:lvl5pPr>
            <a:lvl6pPr marL="1828891" marR="0" lvl="5" indent="-152408" algn="l" rtl="0">
              <a:spcBef>
                <a:spcPts val="0"/>
              </a:spcBef>
              <a:spcAft>
                <a:spcPts val="0"/>
              </a:spcAft>
              <a:buSzPts val="1400"/>
              <a:buNone/>
              <a:defRPr sz="1200" b="0" i="0" u="none" strike="noStrike" cap="none"/>
            </a:lvl6pPr>
            <a:lvl7pPr marL="2133707" marR="0" lvl="6" indent="-152408" algn="l" rtl="0">
              <a:spcBef>
                <a:spcPts val="0"/>
              </a:spcBef>
              <a:spcAft>
                <a:spcPts val="0"/>
              </a:spcAft>
              <a:buSzPts val="1400"/>
              <a:buNone/>
              <a:defRPr sz="1200" b="0" i="0" u="none" strike="noStrike" cap="none"/>
            </a:lvl7pPr>
            <a:lvl8pPr marL="2438522" marR="0" lvl="7" indent="-152408" algn="l" rtl="0">
              <a:spcBef>
                <a:spcPts val="0"/>
              </a:spcBef>
              <a:spcAft>
                <a:spcPts val="0"/>
              </a:spcAft>
              <a:buSzPts val="1400"/>
              <a:buNone/>
              <a:defRPr sz="1200" b="0" i="0" u="none" strike="noStrike" cap="none"/>
            </a:lvl8pPr>
            <a:lvl9pPr marL="2743337" marR="0" lvl="8" indent="-152408" algn="l" rtl="0">
              <a:spcBef>
                <a:spcPts val="0"/>
              </a:spcBef>
              <a:spcAft>
                <a:spcPts val="0"/>
              </a:spcAft>
              <a:buSzPts val="1400"/>
              <a:buNone/>
              <a:defRPr sz="1200" b="0" i="0" u="none" strike="noStrike" cap="none"/>
            </a:lvl9pPr>
          </a:lstStyle>
          <a:p>
            <a:endParaRPr/>
          </a:p>
        </p:txBody>
      </p:sp>
      <p:sp>
        <p:nvSpPr>
          <p:cNvPr id="41" name="Google Shape;41;p10"/>
          <p:cNvSpPr txBox="1">
            <a:spLocks noGrp="1"/>
          </p:cNvSpPr>
          <p:nvPr>
            <p:ph type="body" idx="2"/>
          </p:nvPr>
        </p:nvSpPr>
        <p:spPr>
          <a:xfrm>
            <a:off x="2776320" y="9509670"/>
            <a:ext cx="1076400" cy="9420840"/>
          </a:xfrm>
          <a:prstGeom prst="rect">
            <a:avLst/>
          </a:prstGeom>
          <a:noFill/>
          <a:ln>
            <a:noFill/>
          </a:ln>
        </p:spPr>
        <p:txBody>
          <a:bodyPr spcFirstLastPara="1" wrap="square" lIns="0" tIns="0" rIns="0" bIns="0" anchor="t" anchorCtr="0"/>
          <a:lstStyle>
            <a:lvl1pPr marL="304815" marR="0" lvl="0" indent="-152408" algn="l" rtl="0">
              <a:spcBef>
                <a:spcPts val="0"/>
              </a:spcBef>
              <a:spcAft>
                <a:spcPts val="0"/>
              </a:spcAft>
              <a:buSzPts val="1400"/>
              <a:buNone/>
              <a:defRPr sz="1200" b="0" i="0" u="none" strike="noStrike" cap="none"/>
            </a:lvl1pPr>
            <a:lvl2pPr marL="609630" marR="0" lvl="1" indent="-152408" algn="l" rtl="0">
              <a:spcBef>
                <a:spcPts val="0"/>
              </a:spcBef>
              <a:spcAft>
                <a:spcPts val="0"/>
              </a:spcAft>
              <a:buSzPts val="1400"/>
              <a:buNone/>
              <a:defRPr sz="1200" b="0" i="0" u="none" strike="noStrike" cap="none"/>
            </a:lvl2pPr>
            <a:lvl3pPr marL="914446" marR="0" lvl="2" indent="-152408" algn="l" rtl="0">
              <a:spcBef>
                <a:spcPts val="0"/>
              </a:spcBef>
              <a:spcAft>
                <a:spcPts val="0"/>
              </a:spcAft>
              <a:buSzPts val="1400"/>
              <a:buNone/>
              <a:defRPr sz="1200" b="0" i="0" u="none" strike="noStrike" cap="none"/>
            </a:lvl3pPr>
            <a:lvl4pPr marL="1219261" marR="0" lvl="3" indent="-152408" algn="l" rtl="0">
              <a:spcBef>
                <a:spcPts val="0"/>
              </a:spcBef>
              <a:spcAft>
                <a:spcPts val="0"/>
              </a:spcAft>
              <a:buSzPts val="1400"/>
              <a:buNone/>
              <a:defRPr sz="1200" b="0" i="0" u="none" strike="noStrike" cap="none"/>
            </a:lvl4pPr>
            <a:lvl5pPr marL="1524076" marR="0" lvl="4" indent="-152408" algn="l" rtl="0">
              <a:spcBef>
                <a:spcPts val="0"/>
              </a:spcBef>
              <a:spcAft>
                <a:spcPts val="0"/>
              </a:spcAft>
              <a:buSzPts val="1400"/>
              <a:buNone/>
              <a:defRPr sz="1200" b="0" i="0" u="none" strike="noStrike" cap="none"/>
            </a:lvl5pPr>
            <a:lvl6pPr marL="1828891" marR="0" lvl="5" indent="-152408" algn="l" rtl="0">
              <a:spcBef>
                <a:spcPts val="0"/>
              </a:spcBef>
              <a:spcAft>
                <a:spcPts val="0"/>
              </a:spcAft>
              <a:buSzPts val="1400"/>
              <a:buNone/>
              <a:defRPr sz="1200" b="0" i="0" u="none" strike="noStrike" cap="none"/>
            </a:lvl6pPr>
            <a:lvl7pPr marL="2133707" marR="0" lvl="6" indent="-152408" algn="l" rtl="0">
              <a:spcBef>
                <a:spcPts val="0"/>
              </a:spcBef>
              <a:spcAft>
                <a:spcPts val="0"/>
              </a:spcAft>
              <a:buSzPts val="1400"/>
              <a:buNone/>
              <a:defRPr sz="1200" b="0" i="0" u="none" strike="noStrike" cap="none"/>
            </a:lvl7pPr>
            <a:lvl8pPr marL="2438522" marR="0" lvl="7" indent="-152408" algn="l" rtl="0">
              <a:spcBef>
                <a:spcPts val="0"/>
              </a:spcBef>
              <a:spcAft>
                <a:spcPts val="0"/>
              </a:spcAft>
              <a:buSzPts val="1400"/>
              <a:buNone/>
              <a:defRPr sz="1200" b="0" i="0" u="none" strike="noStrike" cap="none"/>
            </a:lvl8pPr>
            <a:lvl9pPr marL="2743337" marR="0" lvl="8" indent="-152408" algn="l" rtl="0">
              <a:spcBef>
                <a:spcPts val="0"/>
              </a:spcBef>
              <a:spcAft>
                <a:spcPts val="0"/>
              </a:spcAft>
              <a:buSzPts val="1400"/>
              <a:buNone/>
              <a:defRPr sz="1200" b="0" i="0" u="none" strike="noStrike" cap="none"/>
            </a:lvl9pPr>
          </a:lstStyle>
          <a:p>
            <a:endParaRPr/>
          </a:p>
        </p:txBody>
      </p:sp>
      <p:sp>
        <p:nvSpPr>
          <p:cNvPr id="42" name="Google Shape;42;p10"/>
          <p:cNvSpPr txBox="1">
            <a:spLocks noGrp="1"/>
          </p:cNvSpPr>
          <p:nvPr>
            <p:ph type="body" idx="3"/>
          </p:nvPr>
        </p:nvSpPr>
        <p:spPr>
          <a:xfrm>
            <a:off x="1645920" y="19825831"/>
            <a:ext cx="2206080" cy="9420840"/>
          </a:xfrm>
          <a:prstGeom prst="rect">
            <a:avLst/>
          </a:prstGeom>
          <a:noFill/>
          <a:ln>
            <a:noFill/>
          </a:ln>
        </p:spPr>
        <p:txBody>
          <a:bodyPr spcFirstLastPara="1" wrap="square" lIns="0" tIns="0" rIns="0" bIns="0" anchor="t" anchorCtr="0"/>
          <a:lstStyle>
            <a:lvl1pPr marL="304815" marR="0" lvl="0" indent="-152408" algn="l" rtl="0">
              <a:spcBef>
                <a:spcPts val="0"/>
              </a:spcBef>
              <a:spcAft>
                <a:spcPts val="0"/>
              </a:spcAft>
              <a:buSzPts val="1400"/>
              <a:buNone/>
              <a:defRPr sz="1200" b="0" i="0" u="none" strike="noStrike" cap="none"/>
            </a:lvl1pPr>
            <a:lvl2pPr marL="609630" marR="0" lvl="1" indent="-152408" algn="l" rtl="0">
              <a:spcBef>
                <a:spcPts val="0"/>
              </a:spcBef>
              <a:spcAft>
                <a:spcPts val="0"/>
              </a:spcAft>
              <a:buSzPts val="1400"/>
              <a:buNone/>
              <a:defRPr sz="1200" b="0" i="0" u="none" strike="noStrike" cap="none"/>
            </a:lvl2pPr>
            <a:lvl3pPr marL="914446" marR="0" lvl="2" indent="-152408" algn="l" rtl="0">
              <a:spcBef>
                <a:spcPts val="0"/>
              </a:spcBef>
              <a:spcAft>
                <a:spcPts val="0"/>
              </a:spcAft>
              <a:buSzPts val="1400"/>
              <a:buNone/>
              <a:defRPr sz="1200" b="0" i="0" u="none" strike="noStrike" cap="none"/>
            </a:lvl3pPr>
            <a:lvl4pPr marL="1219261" marR="0" lvl="3" indent="-152408" algn="l" rtl="0">
              <a:spcBef>
                <a:spcPts val="0"/>
              </a:spcBef>
              <a:spcAft>
                <a:spcPts val="0"/>
              </a:spcAft>
              <a:buSzPts val="1400"/>
              <a:buNone/>
              <a:defRPr sz="1200" b="0" i="0" u="none" strike="noStrike" cap="none"/>
            </a:lvl4pPr>
            <a:lvl5pPr marL="1524076" marR="0" lvl="4" indent="-152408" algn="l" rtl="0">
              <a:spcBef>
                <a:spcPts val="0"/>
              </a:spcBef>
              <a:spcAft>
                <a:spcPts val="0"/>
              </a:spcAft>
              <a:buSzPts val="1400"/>
              <a:buNone/>
              <a:defRPr sz="1200" b="0" i="0" u="none" strike="noStrike" cap="none"/>
            </a:lvl5pPr>
            <a:lvl6pPr marL="1828891" marR="0" lvl="5" indent="-152408" algn="l" rtl="0">
              <a:spcBef>
                <a:spcPts val="0"/>
              </a:spcBef>
              <a:spcAft>
                <a:spcPts val="0"/>
              </a:spcAft>
              <a:buSzPts val="1400"/>
              <a:buNone/>
              <a:defRPr sz="1200" b="0" i="0" u="none" strike="noStrike" cap="none"/>
            </a:lvl6pPr>
            <a:lvl7pPr marL="2133707" marR="0" lvl="6" indent="-152408" algn="l" rtl="0">
              <a:spcBef>
                <a:spcPts val="0"/>
              </a:spcBef>
              <a:spcAft>
                <a:spcPts val="0"/>
              </a:spcAft>
              <a:buSzPts val="1400"/>
              <a:buNone/>
              <a:defRPr sz="1200" b="0" i="0" u="none" strike="noStrike" cap="none"/>
            </a:lvl7pPr>
            <a:lvl8pPr marL="2438522" marR="0" lvl="7" indent="-152408" algn="l" rtl="0">
              <a:spcBef>
                <a:spcPts val="0"/>
              </a:spcBef>
              <a:spcAft>
                <a:spcPts val="0"/>
              </a:spcAft>
              <a:buSzPts val="1400"/>
              <a:buNone/>
              <a:defRPr sz="1200" b="0" i="0" u="none" strike="noStrike" cap="none"/>
            </a:lvl8pPr>
            <a:lvl9pPr marL="2743337" marR="0" lvl="8" indent="-152408" algn="l" rtl="0">
              <a:spcBef>
                <a:spcPts val="0"/>
              </a:spcBef>
              <a:spcAft>
                <a:spcPts val="0"/>
              </a:spcAft>
              <a:buSzPts val="1400"/>
              <a:buNone/>
              <a:defRPr sz="1200" b="0" i="0" u="none" strike="noStrike" cap="none"/>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3"/>
        <p:cNvGrpSpPr/>
        <p:nvPr/>
      </p:nvGrpSpPr>
      <p:grpSpPr>
        <a:xfrm>
          <a:off x="0" y="0"/>
          <a:ext cx="0" cy="0"/>
          <a:chOff x="0" y="0"/>
          <a:chExt cx="0" cy="0"/>
        </a:xfrm>
      </p:grpSpPr>
      <p:sp>
        <p:nvSpPr>
          <p:cNvPr id="44" name="Google Shape;44;p11"/>
          <p:cNvSpPr txBox="1">
            <a:spLocks noGrp="1"/>
          </p:cNvSpPr>
          <p:nvPr>
            <p:ph type="title"/>
          </p:nvPr>
        </p:nvSpPr>
        <p:spPr>
          <a:xfrm>
            <a:off x="1645920" y="2925990"/>
            <a:ext cx="18653040" cy="5485590"/>
          </a:xfrm>
          <a:prstGeom prst="rect">
            <a:avLst/>
          </a:prstGeom>
          <a:noFill/>
          <a:ln>
            <a:noFill/>
          </a:ln>
        </p:spPr>
        <p:txBody>
          <a:bodyPr spcFirstLastPara="1" wrap="square" lIns="0" tIns="0" rIns="0" bIns="0" anchor="ctr" anchorCtr="0"/>
          <a:lstStyle>
            <a:lvl1pPr marR="0" lvl="0" algn="l" rtl="0">
              <a:spcBef>
                <a:spcPts val="0"/>
              </a:spcBef>
              <a:spcAft>
                <a:spcPts val="0"/>
              </a:spcAft>
              <a:buSzPts val="1400"/>
              <a:buNone/>
              <a:defRPr sz="1200" b="0" i="0" u="none" strike="noStrike" cap="none"/>
            </a:lvl1pPr>
            <a:lvl2pPr marR="0" lvl="1" algn="l" rtl="0">
              <a:spcBef>
                <a:spcPts val="0"/>
              </a:spcBef>
              <a:spcAft>
                <a:spcPts val="0"/>
              </a:spcAft>
              <a:buSzPts val="1400"/>
              <a:buNone/>
              <a:defRPr sz="1200" b="0" i="0" u="none" strike="noStrike" cap="none"/>
            </a:lvl2pPr>
            <a:lvl3pPr marR="0" lvl="2" algn="l" rtl="0">
              <a:spcBef>
                <a:spcPts val="0"/>
              </a:spcBef>
              <a:spcAft>
                <a:spcPts val="0"/>
              </a:spcAft>
              <a:buSzPts val="1400"/>
              <a:buNone/>
              <a:defRPr sz="1200" b="0" i="0" u="none" strike="noStrike" cap="none"/>
            </a:lvl3pPr>
            <a:lvl4pPr marR="0" lvl="3" algn="l" rtl="0">
              <a:spcBef>
                <a:spcPts val="0"/>
              </a:spcBef>
              <a:spcAft>
                <a:spcPts val="0"/>
              </a:spcAft>
              <a:buSzPts val="1400"/>
              <a:buNone/>
              <a:defRPr sz="1200" b="0" i="0" u="none" strike="noStrike" cap="none"/>
            </a:lvl4pPr>
            <a:lvl5pPr marR="0" lvl="4" algn="l" rtl="0">
              <a:spcBef>
                <a:spcPts val="0"/>
              </a:spcBef>
              <a:spcAft>
                <a:spcPts val="0"/>
              </a:spcAft>
              <a:buSzPts val="1400"/>
              <a:buNone/>
              <a:defRPr sz="1200" b="0" i="0" u="none" strike="noStrike" cap="none"/>
            </a:lvl5pPr>
            <a:lvl6pPr marR="0" lvl="5" algn="l" rtl="0">
              <a:spcBef>
                <a:spcPts val="0"/>
              </a:spcBef>
              <a:spcAft>
                <a:spcPts val="0"/>
              </a:spcAft>
              <a:buSzPts val="1400"/>
              <a:buNone/>
              <a:defRPr sz="1200" b="0" i="0" u="none" strike="noStrike" cap="none"/>
            </a:lvl6pPr>
            <a:lvl7pPr marR="0" lvl="6" algn="l" rtl="0">
              <a:spcBef>
                <a:spcPts val="0"/>
              </a:spcBef>
              <a:spcAft>
                <a:spcPts val="0"/>
              </a:spcAft>
              <a:buSzPts val="1400"/>
              <a:buNone/>
              <a:defRPr sz="1200" b="0" i="0" u="none" strike="noStrike" cap="none"/>
            </a:lvl7pPr>
            <a:lvl8pPr marR="0" lvl="7" algn="l" rtl="0">
              <a:spcBef>
                <a:spcPts val="0"/>
              </a:spcBef>
              <a:spcAft>
                <a:spcPts val="0"/>
              </a:spcAft>
              <a:buSzPts val="1400"/>
              <a:buNone/>
              <a:defRPr sz="1200" b="0" i="0" u="none" strike="noStrike" cap="none"/>
            </a:lvl8pPr>
            <a:lvl9pPr marR="0" lvl="8" algn="l" rtl="0">
              <a:spcBef>
                <a:spcPts val="0"/>
              </a:spcBef>
              <a:spcAft>
                <a:spcPts val="0"/>
              </a:spcAft>
              <a:buSzPts val="1400"/>
              <a:buNone/>
              <a:defRPr sz="1200" b="0" i="0" u="none" strike="noStrike" cap="none"/>
            </a:lvl9pPr>
          </a:lstStyle>
          <a:p>
            <a:endParaRPr/>
          </a:p>
        </p:txBody>
      </p:sp>
      <p:sp>
        <p:nvSpPr>
          <p:cNvPr id="45" name="Google Shape;45;p11"/>
          <p:cNvSpPr txBox="1">
            <a:spLocks noGrp="1"/>
          </p:cNvSpPr>
          <p:nvPr>
            <p:ph type="body" idx="1"/>
          </p:nvPr>
        </p:nvSpPr>
        <p:spPr>
          <a:xfrm>
            <a:off x="1645920" y="9509670"/>
            <a:ext cx="2206080" cy="9420840"/>
          </a:xfrm>
          <a:prstGeom prst="rect">
            <a:avLst/>
          </a:prstGeom>
          <a:noFill/>
          <a:ln>
            <a:noFill/>
          </a:ln>
        </p:spPr>
        <p:txBody>
          <a:bodyPr spcFirstLastPara="1" wrap="square" lIns="0" tIns="0" rIns="0" bIns="0" anchor="t" anchorCtr="0"/>
          <a:lstStyle>
            <a:lvl1pPr marL="304815" marR="0" lvl="0" indent="-152408" algn="l" rtl="0">
              <a:spcBef>
                <a:spcPts val="0"/>
              </a:spcBef>
              <a:spcAft>
                <a:spcPts val="0"/>
              </a:spcAft>
              <a:buSzPts val="1400"/>
              <a:buNone/>
              <a:defRPr sz="1200" b="0" i="0" u="none" strike="noStrike" cap="none"/>
            </a:lvl1pPr>
            <a:lvl2pPr marL="609630" marR="0" lvl="1" indent="-152408" algn="l" rtl="0">
              <a:spcBef>
                <a:spcPts val="0"/>
              </a:spcBef>
              <a:spcAft>
                <a:spcPts val="0"/>
              </a:spcAft>
              <a:buSzPts val="1400"/>
              <a:buNone/>
              <a:defRPr sz="1200" b="0" i="0" u="none" strike="noStrike" cap="none"/>
            </a:lvl2pPr>
            <a:lvl3pPr marL="914446" marR="0" lvl="2" indent="-152408" algn="l" rtl="0">
              <a:spcBef>
                <a:spcPts val="0"/>
              </a:spcBef>
              <a:spcAft>
                <a:spcPts val="0"/>
              </a:spcAft>
              <a:buSzPts val="1400"/>
              <a:buNone/>
              <a:defRPr sz="1200" b="0" i="0" u="none" strike="noStrike" cap="none"/>
            </a:lvl3pPr>
            <a:lvl4pPr marL="1219261" marR="0" lvl="3" indent="-152408" algn="l" rtl="0">
              <a:spcBef>
                <a:spcPts val="0"/>
              </a:spcBef>
              <a:spcAft>
                <a:spcPts val="0"/>
              </a:spcAft>
              <a:buSzPts val="1400"/>
              <a:buNone/>
              <a:defRPr sz="1200" b="0" i="0" u="none" strike="noStrike" cap="none"/>
            </a:lvl4pPr>
            <a:lvl5pPr marL="1524076" marR="0" lvl="4" indent="-152408" algn="l" rtl="0">
              <a:spcBef>
                <a:spcPts val="0"/>
              </a:spcBef>
              <a:spcAft>
                <a:spcPts val="0"/>
              </a:spcAft>
              <a:buSzPts val="1400"/>
              <a:buNone/>
              <a:defRPr sz="1200" b="0" i="0" u="none" strike="noStrike" cap="none"/>
            </a:lvl5pPr>
            <a:lvl6pPr marL="1828891" marR="0" lvl="5" indent="-152408" algn="l" rtl="0">
              <a:spcBef>
                <a:spcPts val="0"/>
              </a:spcBef>
              <a:spcAft>
                <a:spcPts val="0"/>
              </a:spcAft>
              <a:buSzPts val="1400"/>
              <a:buNone/>
              <a:defRPr sz="1200" b="0" i="0" u="none" strike="noStrike" cap="none"/>
            </a:lvl6pPr>
            <a:lvl7pPr marL="2133707" marR="0" lvl="6" indent="-152408" algn="l" rtl="0">
              <a:spcBef>
                <a:spcPts val="0"/>
              </a:spcBef>
              <a:spcAft>
                <a:spcPts val="0"/>
              </a:spcAft>
              <a:buSzPts val="1400"/>
              <a:buNone/>
              <a:defRPr sz="1200" b="0" i="0" u="none" strike="noStrike" cap="none"/>
            </a:lvl7pPr>
            <a:lvl8pPr marL="2438522" marR="0" lvl="7" indent="-152408" algn="l" rtl="0">
              <a:spcBef>
                <a:spcPts val="0"/>
              </a:spcBef>
              <a:spcAft>
                <a:spcPts val="0"/>
              </a:spcAft>
              <a:buSzPts val="1400"/>
              <a:buNone/>
              <a:defRPr sz="1200" b="0" i="0" u="none" strike="noStrike" cap="none"/>
            </a:lvl8pPr>
            <a:lvl9pPr marL="2743337" marR="0" lvl="8" indent="-152408" algn="l" rtl="0">
              <a:spcBef>
                <a:spcPts val="0"/>
              </a:spcBef>
              <a:spcAft>
                <a:spcPts val="0"/>
              </a:spcAft>
              <a:buSzPts val="1400"/>
              <a:buNone/>
              <a:defRPr sz="1200" b="0" i="0" u="none" strike="noStrike" cap="none"/>
            </a:lvl9pPr>
          </a:lstStyle>
          <a:p>
            <a:endParaRPr/>
          </a:p>
        </p:txBody>
      </p:sp>
      <p:sp>
        <p:nvSpPr>
          <p:cNvPr id="46" name="Google Shape;46;p11"/>
          <p:cNvSpPr txBox="1">
            <a:spLocks noGrp="1"/>
          </p:cNvSpPr>
          <p:nvPr>
            <p:ph type="body" idx="2"/>
          </p:nvPr>
        </p:nvSpPr>
        <p:spPr>
          <a:xfrm>
            <a:off x="1645920" y="19825831"/>
            <a:ext cx="2206080" cy="9420840"/>
          </a:xfrm>
          <a:prstGeom prst="rect">
            <a:avLst/>
          </a:prstGeom>
          <a:noFill/>
          <a:ln>
            <a:noFill/>
          </a:ln>
        </p:spPr>
        <p:txBody>
          <a:bodyPr spcFirstLastPara="1" wrap="square" lIns="0" tIns="0" rIns="0" bIns="0" anchor="t" anchorCtr="0"/>
          <a:lstStyle>
            <a:lvl1pPr marL="304815" marR="0" lvl="0" indent="-152408" algn="l" rtl="0">
              <a:spcBef>
                <a:spcPts val="0"/>
              </a:spcBef>
              <a:spcAft>
                <a:spcPts val="0"/>
              </a:spcAft>
              <a:buSzPts val="1400"/>
              <a:buNone/>
              <a:defRPr sz="1200" b="0" i="0" u="none" strike="noStrike" cap="none"/>
            </a:lvl1pPr>
            <a:lvl2pPr marL="609630" marR="0" lvl="1" indent="-152408" algn="l" rtl="0">
              <a:spcBef>
                <a:spcPts val="0"/>
              </a:spcBef>
              <a:spcAft>
                <a:spcPts val="0"/>
              </a:spcAft>
              <a:buSzPts val="1400"/>
              <a:buNone/>
              <a:defRPr sz="1200" b="0" i="0" u="none" strike="noStrike" cap="none"/>
            </a:lvl2pPr>
            <a:lvl3pPr marL="914446" marR="0" lvl="2" indent="-152408" algn="l" rtl="0">
              <a:spcBef>
                <a:spcPts val="0"/>
              </a:spcBef>
              <a:spcAft>
                <a:spcPts val="0"/>
              </a:spcAft>
              <a:buSzPts val="1400"/>
              <a:buNone/>
              <a:defRPr sz="1200" b="0" i="0" u="none" strike="noStrike" cap="none"/>
            </a:lvl3pPr>
            <a:lvl4pPr marL="1219261" marR="0" lvl="3" indent="-152408" algn="l" rtl="0">
              <a:spcBef>
                <a:spcPts val="0"/>
              </a:spcBef>
              <a:spcAft>
                <a:spcPts val="0"/>
              </a:spcAft>
              <a:buSzPts val="1400"/>
              <a:buNone/>
              <a:defRPr sz="1200" b="0" i="0" u="none" strike="noStrike" cap="none"/>
            </a:lvl4pPr>
            <a:lvl5pPr marL="1524076" marR="0" lvl="4" indent="-152408" algn="l" rtl="0">
              <a:spcBef>
                <a:spcPts val="0"/>
              </a:spcBef>
              <a:spcAft>
                <a:spcPts val="0"/>
              </a:spcAft>
              <a:buSzPts val="1400"/>
              <a:buNone/>
              <a:defRPr sz="1200" b="0" i="0" u="none" strike="noStrike" cap="none"/>
            </a:lvl5pPr>
            <a:lvl6pPr marL="1828891" marR="0" lvl="5" indent="-152408" algn="l" rtl="0">
              <a:spcBef>
                <a:spcPts val="0"/>
              </a:spcBef>
              <a:spcAft>
                <a:spcPts val="0"/>
              </a:spcAft>
              <a:buSzPts val="1400"/>
              <a:buNone/>
              <a:defRPr sz="1200" b="0" i="0" u="none" strike="noStrike" cap="none"/>
            </a:lvl6pPr>
            <a:lvl7pPr marL="2133707" marR="0" lvl="6" indent="-152408" algn="l" rtl="0">
              <a:spcBef>
                <a:spcPts val="0"/>
              </a:spcBef>
              <a:spcAft>
                <a:spcPts val="0"/>
              </a:spcAft>
              <a:buSzPts val="1400"/>
              <a:buNone/>
              <a:defRPr sz="1200" b="0" i="0" u="none" strike="noStrike" cap="none"/>
            </a:lvl7pPr>
            <a:lvl8pPr marL="2438522" marR="0" lvl="7" indent="-152408" algn="l" rtl="0">
              <a:spcBef>
                <a:spcPts val="0"/>
              </a:spcBef>
              <a:spcAft>
                <a:spcPts val="0"/>
              </a:spcAft>
              <a:buSzPts val="1400"/>
              <a:buNone/>
              <a:defRPr sz="1200" b="0" i="0" u="none" strike="noStrike" cap="none"/>
            </a:lvl8pPr>
            <a:lvl9pPr marL="2743337" marR="0" lvl="8" indent="-152408" algn="l" rtl="0">
              <a:spcBef>
                <a:spcPts val="0"/>
              </a:spcBef>
              <a:spcAft>
                <a:spcPts val="0"/>
              </a:spcAft>
              <a:buSzPts val="1400"/>
              <a:buNone/>
              <a:defRPr sz="1200" b="0" i="0" u="none" strike="noStrike" cap="none"/>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645920" y="2925990"/>
            <a:ext cx="18653040" cy="5485590"/>
          </a:xfrm>
          <a:prstGeom prst="rect">
            <a:avLst/>
          </a:prstGeom>
          <a:noFill/>
          <a:ln>
            <a:noFill/>
          </a:ln>
        </p:spPr>
        <p:txBody>
          <a:bodyPr spcFirstLastPara="1" wrap="square" lIns="0" tIns="0" rIns="0" bIns="0"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1" name="Google Shape;11;p1"/>
          <p:cNvSpPr txBox="1">
            <a:spLocks noGrp="1"/>
          </p:cNvSpPr>
          <p:nvPr>
            <p:ph type="body" idx="1"/>
          </p:nvPr>
        </p:nvSpPr>
        <p:spPr>
          <a:xfrm>
            <a:off x="1645920" y="9509671"/>
            <a:ext cx="2206080" cy="19750229"/>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2" name="Google Shape;12;p1"/>
          <p:cNvSpPr txBox="1">
            <a:spLocks noGrp="1"/>
          </p:cNvSpPr>
          <p:nvPr>
            <p:ph type="body" idx="2"/>
          </p:nvPr>
        </p:nvSpPr>
        <p:spPr>
          <a:xfrm>
            <a:off x="3962880" y="9509671"/>
            <a:ext cx="2206080" cy="19750229"/>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18" Type="http://schemas.openxmlformats.org/officeDocument/2006/relationships/image" Target="../media/image11.png"/><Relationship Id="rId3" Type="http://schemas.openxmlformats.org/officeDocument/2006/relationships/hyperlink" Target="http://www.formula1.com/" TargetMode="External"/><Relationship Id="rId21" Type="http://schemas.openxmlformats.org/officeDocument/2006/relationships/image" Target="../media/image14.png"/><Relationship Id="rId7" Type="http://schemas.openxmlformats.org/officeDocument/2006/relationships/hyperlink" Target="https://keras.io/" TargetMode="External"/><Relationship Id="rId12" Type="http://schemas.openxmlformats.org/officeDocument/2006/relationships/image" Target="../media/image5.jpeg"/><Relationship Id="rId17"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hyperlink" Target="https://skymind.ai/wiki/lstm" TargetMode="External"/><Relationship Id="rId11" Type="http://schemas.openxmlformats.org/officeDocument/2006/relationships/image" Target="../media/image4.jpeg"/><Relationship Id="rId5" Type="http://schemas.openxmlformats.org/officeDocument/2006/relationships/hyperlink" Target="https://skymind.ai/wiki/neural-network" TargetMode="External"/><Relationship Id="rId15" Type="http://schemas.openxmlformats.org/officeDocument/2006/relationships/image" Target="../media/image8.png"/><Relationship Id="rId23" Type="http://schemas.openxmlformats.org/officeDocument/2006/relationships/image" Target="../media/image16.png"/><Relationship Id="rId10" Type="http://schemas.openxmlformats.org/officeDocument/2006/relationships/image" Target="../media/image3.jpeg"/><Relationship Id="rId19" Type="http://schemas.openxmlformats.org/officeDocument/2006/relationships/image" Target="../media/image12.png"/><Relationship Id="rId4" Type="http://schemas.openxmlformats.org/officeDocument/2006/relationships/hyperlink" Target="http://www.cppfsea.com/" TargetMode="External"/><Relationship Id="rId9" Type="http://schemas.openxmlformats.org/officeDocument/2006/relationships/image" Target="../media/image2.png"/><Relationship Id="rId14" Type="http://schemas.openxmlformats.org/officeDocument/2006/relationships/image" Target="../media/image7.png"/><Relationship Id="rId2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p:nvPr/>
        </p:nvSpPr>
        <p:spPr>
          <a:xfrm>
            <a:off x="11521" y="11967"/>
            <a:ext cx="21944879" cy="4327440"/>
          </a:xfrm>
          <a:prstGeom prst="rect">
            <a:avLst/>
          </a:prstGeom>
          <a:solidFill>
            <a:srgbClr val="FF9900"/>
          </a:solidFill>
          <a:ln>
            <a:noFill/>
          </a:ln>
        </p:spPr>
        <p:txBody>
          <a:bodyPr spcFirstLastPara="1" wrap="square" lIns="60950" tIns="60950" rIns="60950" bIns="60950" anchor="ctr" anchorCtr="0">
            <a:noAutofit/>
          </a:bodyPr>
          <a:lstStyle/>
          <a:p>
            <a:endParaRPr sz="667"/>
          </a:p>
        </p:txBody>
      </p:sp>
      <p:sp>
        <p:nvSpPr>
          <p:cNvPr id="67" name="Google Shape;67;p14"/>
          <p:cNvSpPr/>
          <p:nvPr/>
        </p:nvSpPr>
        <p:spPr>
          <a:xfrm>
            <a:off x="7392357" y="660259"/>
            <a:ext cx="14077920" cy="2224996"/>
          </a:xfrm>
          <a:prstGeom prst="rect">
            <a:avLst/>
          </a:prstGeom>
          <a:solidFill>
            <a:srgbClr val="FF9933"/>
          </a:solidFill>
          <a:ln>
            <a:noFill/>
          </a:ln>
        </p:spPr>
        <p:txBody>
          <a:bodyPr spcFirstLastPara="1" wrap="square" lIns="73200" tIns="36467" rIns="73200" bIns="36467" anchor="t" anchorCtr="0">
            <a:noAutofit/>
          </a:bodyPr>
          <a:lstStyle/>
          <a:p>
            <a:pPr algn="ctr">
              <a:lnSpc>
                <a:spcPct val="80000"/>
              </a:lnSpc>
            </a:pPr>
            <a:r>
              <a:rPr lang="en-US" sz="4800" b="1" dirty="0">
                <a:solidFill>
                  <a:srgbClr val="FFFFFF"/>
                </a:solidFill>
                <a:latin typeface="Times New Roman"/>
                <a:ea typeface="Times New Roman"/>
                <a:cs typeface="Times New Roman"/>
                <a:sym typeface="Times New Roman"/>
              </a:rPr>
              <a:t>Towards Formula SAE Driver/Vehicle Optimization</a:t>
            </a:r>
          </a:p>
          <a:p>
            <a:pPr algn="ctr">
              <a:lnSpc>
                <a:spcPct val="80000"/>
              </a:lnSpc>
            </a:pPr>
            <a:endParaRPr sz="4800" dirty="0"/>
          </a:p>
          <a:p>
            <a:pPr algn="ctr">
              <a:lnSpc>
                <a:spcPct val="80000"/>
              </a:lnSpc>
              <a:spcBef>
                <a:spcPts val="799"/>
              </a:spcBef>
            </a:pPr>
            <a:r>
              <a:rPr lang="en-US" sz="4000" b="1" dirty="0">
                <a:solidFill>
                  <a:srgbClr val="FFFFFF"/>
                </a:solidFill>
                <a:latin typeface="Times New Roman"/>
                <a:ea typeface="Times New Roman"/>
                <a:cs typeface="Times New Roman"/>
                <a:sym typeface="Times New Roman"/>
              </a:rPr>
              <a:t>Salvador Jimenez, Austin Luchsinger</a:t>
            </a:r>
            <a:endParaRPr sz="4000" dirty="0"/>
          </a:p>
          <a:p>
            <a:pPr algn="ctr">
              <a:lnSpc>
                <a:spcPct val="80000"/>
              </a:lnSpc>
              <a:spcBef>
                <a:spcPts val="799"/>
              </a:spcBef>
            </a:pPr>
            <a:r>
              <a:rPr lang="en-US" sz="3600" b="1" dirty="0">
                <a:solidFill>
                  <a:srgbClr val="FFFFFF"/>
                </a:solidFill>
                <a:latin typeface="Times New Roman"/>
                <a:ea typeface="Times New Roman"/>
                <a:cs typeface="Times New Roman"/>
                <a:sym typeface="Times New Roman"/>
              </a:rPr>
              <a:t>Department of Computer Science</a:t>
            </a:r>
            <a:endParaRPr sz="3600" dirty="0"/>
          </a:p>
          <a:p>
            <a:pPr algn="ctr">
              <a:lnSpc>
                <a:spcPct val="80000"/>
              </a:lnSpc>
              <a:spcBef>
                <a:spcPts val="799"/>
              </a:spcBef>
            </a:pPr>
            <a:r>
              <a:rPr lang="en-US" sz="3600" b="1" dirty="0">
                <a:solidFill>
                  <a:srgbClr val="FFFFFF"/>
                </a:solidFill>
                <a:latin typeface="Times New Roman"/>
                <a:ea typeface="Times New Roman"/>
                <a:cs typeface="Times New Roman"/>
                <a:sym typeface="Times New Roman"/>
              </a:rPr>
              <a:t>College of Engineering and Computer Science</a:t>
            </a:r>
            <a:endParaRPr sz="3600" dirty="0"/>
          </a:p>
        </p:txBody>
      </p:sp>
      <p:sp>
        <p:nvSpPr>
          <p:cNvPr id="71" name="Google Shape;71;p14"/>
          <p:cNvSpPr/>
          <p:nvPr/>
        </p:nvSpPr>
        <p:spPr>
          <a:xfrm>
            <a:off x="1005239" y="8654931"/>
            <a:ext cx="5699040" cy="23031260"/>
          </a:xfrm>
          <a:prstGeom prst="rect">
            <a:avLst/>
          </a:prstGeom>
          <a:noFill/>
          <a:ln>
            <a:noFill/>
          </a:ln>
        </p:spPr>
        <p:txBody>
          <a:bodyPr spcFirstLastPara="1" wrap="square" lIns="60000" tIns="30000" rIns="60000" bIns="30000" anchor="t" anchorCtr="0">
            <a:noAutofit/>
          </a:bodyPr>
          <a:lstStyle/>
          <a:p>
            <a:pPr algn="ctr"/>
            <a:r>
              <a:rPr lang="en-US" sz="3100" b="1" dirty="0"/>
              <a:t>Introduction </a:t>
            </a:r>
          </a:p>
          <a:p>
            <a:pPr algn="just"/>
            <a:r>
              <a:rPr lang="en-US" sz="2000" dirty="0"/>
              <a:t>Every year, all of the vehicles in the Formula SAE racing league are designed and built from scratch. No vehicle is ever used two years in a row. This means that these Formula SAE teams are constantly reevaluating which design aspects are most important when developing their vehicles. With the vast number of factors involved in racecar design, it can be difficult to determine which of these factors is most important. Machine learning may be able to provide greater insight into this challenge.</a:t>
            </a:r>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r>
              <a:rPr lang="en-US" sz="2000" dirty="0"/>
              <a:t>In recent news [1], the Formula One Group announced that it will be using Amazon Web Services Inc (AWS) and data analytics to make in-race predictions about which driver seems most likely to win the race. By analyzing current race information, and comparing it to 60 years worth of race results, expected winner predictions are made. While this is a nice application of machine learning that </a:t>
            </a:r>
            <a:r>
              <a:rPr lang="en-US" sz="2000" dirty="0" err="1"/>
              <a:t>benifits</a:t>
            </a:r>
            <a:r>
              <a:rPr lang="en-US" sz="2000" dirty="0"/>
              <a:t> the fans, it does little to help give the Formula One teams an edge on the competition.</a:t>
            </a:r>
          </a:p>
          <a:p>
            <a:pPr algn="just"/>
            <a:endParaRPr lang="en-US" sz="2000" dirty="0"/>
          </a:p>
          <a:p>
            <a:pPr algn="just"/>
            <a:r>
              <a:rPr lang="en-US" sz="2000" dirty="0"/>
              <a:t>At the collegiate level, Formula SAE teams are looking to evolve in the same way. It is common for FSAE teams to install sensors on their vehicles which track various statuses throughout a race. These sensors track various things such as tire pressure, brake temperature, throttle, engine temperature, lateral acceleration, and more. Normally, these readings are used for mid-race diagnostics and anticipating/preventing component failure. Following Formula 1’s lead, some FSAE teams are investigating the use of machine learning on the data they have been collecting.</a:t>
            </a:r>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ctr"/>
            <a:r>
              <a:rPr lang="en-US" sz="3100" b="1" dirty="0"/>
              <a:t>The Problem</a:t>
            </a:r>
          </a:p>
          <a:p>
            <a:pPr algn="just"/>
            <a:r>
              <a:rPr lang="en-US" sz="2000" dirty="0"/>
              <a:t>California State Polytechnic University – Pomona [2] is one of the schools that has begun seeking machine learning solutions for their problems. One of their members contacted us, requesting our assistance in extracting information from their prior race data. Specifically, they want to know how big of an impact the throttle, brake, and lateral acceleration have on lap time. In other words, of all the factors that the driver can control, which is the most critical?</a:t>
            </a:r>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1867" dirty="0"/>
          </a:p>
        </p:txBody>
      </p:sp>
      <p:sp>
        <p:nvSpPr>
          <p:cNvPr id="72" name="Google Shape;72;p14"/>
          <p:cNvSpPr/>
          <p:nvPr/>
        </p:nvSpPr>
        <p:spPr>
          <a:xfrm>
            <a:off x="2484846" y="22816967"/>
            <a:ext cx="6035040" cy="9397199"/>
          </a:xfrm>
          <a:prstGeom prst="rect">
            <a:avLst/>
          </a:prstGeom>
          <a:noFill/>
          <a:ln>
            <a:noFill/>
          </a:ln>
        </p:spPr>
        <p:txBody>
          <a:bodyPr spcFirstLastPara="1" wrap="square" lIns="60950" tIns="60950" rIns="60950" bIns="60950" anchor="ctr" anchorCtr="0">
            <a:noAutofit/>
          </a:bodyPr>
          <a:lstStyle/>
          <a:p>
            <a:endParaRPr sz="667"/>
          </a:p>
        </p:txBody>
      </p:sp>
      <p:grpSp>
        <p:nvGrpSpPr>
          <p:cNvPr id="73" name="Google Shape;73;p14"/>
          <p:cNvGrpSpPr/>
          <p:nvPr/>
        </p:nvGrpSpPr>
        <p:grpSpPr>
          <a:xfrm>
            <a:off x="15321513" y="20865087"/>
            <a:ext cx="6095280" cy="6790801"/>
            <a:chOff x="22541400" y="31017959"/>
            <a:chExt cx="9142920" cy="10186202"/>
          </a:xfrm>
        </p:grpSpPr>
        <p:sp>
          <p:nvSpPr>
            <p:cNvPr id="75" name="Google Shape;75;p14"/>
            <p:cNvSpPr/>
            <p:nvPr/>
          </p:nvSpPr>
          <p:spPr>
            <a:xfrm>
              <a:off x="22541400" y="31017959"/>
              <a:ext cx="9142920" cy="5214240"/>
            </a:xfrm>
            <a:prstGeom prst="rect">
              <a:avLst/>
            </a:prstGeom>
            <a:noFill/>
            <a:ln>
              <a:noFill/>
            </a:ln>
          </p:spPr>
          <p:txBody>
            <a:bodyPr spcFirstLastPara="1" wrap="square" lIns="60950" tIns="60950" rIns="60950" bIns="60950" anchor="ctr" anchorCtr="0">
              <a:noAutofit/>
            </a:bodyPr>
            <a:lstStyle/>
            <a:p>
              <a:endParaRPr sz="667"/>
            </a:p>
          </p:txBody>
        </p:sp>
        <p:sp>
          <p:nvSpPr>
            <p:cNvPr id="76" name="Google Shape;76;p14"/>
            <p:cNvSpPr/>
            <p:nvPr/>
          </p:nvSpPr>
          <p:spPr>
            <a:xfrm>
              <a:off x="22541400" y="36722519"/>
              <a:ext cx="9142920" cy="992520"/>
            </a:xfrm>
            <a:prstGeom prst="rect">
              <a:avLst/>
            </a:prstGeom>
            <a:noFill/>
            <a:ln>
              <a:noFill/>
            </a:ln>
          </p:spPr>
          <p:txBody>
            <a:bodyPr spcFirstLastPara="1" wrap="square" lIns="60950" tIns="60950" rIns="60950" bIns="60950" anchor="ctr" anchorCtr="0">
              <a:noAutofit/>
            </a:bodyPr>
            <a:lstStyle/>
            <a:p>
              <a:endParaRPr sz="667"/>
            </a:p>
          </p:txBody>
        </p:sp>
        <p:sp>
          <p:nvSpPr>
            <p:cNvPr id="77" name="Google Shape;77;p14"/>
            <p:cNvSpPr/>
            <p:nvPr/>
          </p:nvSpPr>
          <p:spPr>
            <a:xfrm>
              <a:off x="22541400" y="40211641"/>
              <a:ext cx="9142920" cy="992520"/>
            </a:xfrm>
            <a:prstGeom prst="rect">
              <a:avLst/>
            </a:prstGeom>
            <a:noFill/>
            <a:ln>
              <a:noFill/>
            </a:ln>
          </p:spPr>
          <p:txBody>
            <a:bodyPr spcFirstLastPara="1" wrap="square" lIns="60950" tIns="60950" rIns="60950" bIns="60950" anchor="ctr" anchorCtr="0">
              <a:noAutofit/>
            </a:bodyPr>
            <a:lstStyle/>
            <a:p>
              <a:endParaRPr sz="667"/>
            </a:p>
          </p:txBody>
        </p:sp>
      </p:grpSp>
      <p:sp>
        <p:nvSpPr>
          <p:cNvPr id="79" name="Google Shape;79;p14"/>
          <p:cNvSpPr/>
          <p:nvPr/>
        </p:nvSpPr>
        <p:spPr>
          <a:xfrm>
            <a:off x="1005239" y="4767567"/>
            <a:ext cx="5699040" cy="8184961"/>
          </a:xfrm>
          <a:prstGeom prst="rect">
            <a:avLst/>
          </a:prstGeom>
          <a:noFill/>
          <a:ln>
            <a:noFill/>
          </a:ln>
        </p:spPr>
        <p:txBody>
          <a:bodyPr spcFirstLastPara="1" wrap="square" lIns="60000" tIns="30000" rIns="60000" bIns="30000" anchor="t" anchorCtr="0">
            <a:noAutofit/>
          </a:bodyPr>
          <a:lstStyle/>
          <a:p>
            <a:pPr algn="ctr"/>
            <a:r>
              <a:rPr lang="en-US" sz="3100" b="1" dirty="0"/>
              <a:t>Abstract </a:t>
            </a:r>
            <a:r>
              <a:rPr lang="en-US" sz="3100" dirty="0"/>
              <a:t> </a:t>
            </a:r>
          </a:p>
          <a:p>
            <a:pPr algn="just"/>
            <a:r>
              <a:rPr lang="en-US" sz="2000" dirty="0"/>
              <a:t>Many factors are considered when designing and racing Formula SAE racing cars. Recently, machine learning has sparked a significant shift in Formula 1 racing with an announcement that they will be transferring their infrastructure over to AWS. Currently, there are no machine learning techniques being used at the collegiate Formula SAE level. In this work, we use a Neural Network to try and learn the relation between throttle, braking, and turning parameters and lap time.</a:t>
            </a:r>
            <a:endParaRPr sz="2000" dirty="0"/>
          </a:p>
          <a:p>
            <a:pPr algn="just"/>
            <a:endParaRPr sz="1867" dirty="0"/>
          </a:p>
        </p:txBody>
      </p:sp>
      <p:sp>
        <p:nvSpPr>
          <p:cNvPr id="80" name="Google Shape;80;p14"/>
          <p:cNvSpPr/>
          <p:nvPr/>
        </p:nvSpPr>
        <p:spPr>
          <a:xfrm>
            <a:off x="8107578" y="16815143"/>
            <a:ext cx="5699040" cy="15399023"/>
          </a:xfrm>
          <a:prstGeom prst="rect">
            <a:avLst/>
          </a:prstGeom>
          <a:noFill/>
          <a:ln>
            <a:noFill/>
          </a:ln>
        </p:spPr>
        <p:txBody>
          <a:bodyPr spcFirstLastPara="1" wrap="square" lIns="60000" tIns="30000" rIns="60000" bIns="30000" anchor="t" anchorCtr="0">
            <a:noAutofit/>
          </a:bodyPr>
          <a:lstStyle/>
          <a:p>
            <a:pPr algn="ctr"/>
            <a:r>
              <a:rPr lang="en-US" sz="3100" b="1" dirty="0"/>
              <a:t>Our Approach</a:t>
            </a:r>
            <a:endParaRPr sz="3100" dirty="0"/>
          </a:p>
          <a:p>
            <a:pPr algn="just"/>
            <a:r>
              <a:rPr lang="en-US" sz="2000" dirty="0"/>
              <a:t>Our goal was to learn the relationship between the 3 parameters (throttle, brake, acceleration) and lap time. At first, we wanted to use linear regression, as it is a good predictive model. The problem, however, is that the relationship seems to be non-linear. We then considered polynomial regression, as that is capable of learning non-linear relations, but this requires prior knowledge of how the factors relate to each other.</a:t>
            </a:r>
          </a:p>
          <a:p>
            <a:pPr algn="just"/>
            <a:endParaRPr lang="en-US" sz="2000" dirty="0"/>
          </a:p>
          <a:p>
            <a:pPr algn="just"/>
            <a:r>
              <a:rPr lang="en-US" sz="2000" dirty="0"/>
              <a:t>Thus, we landed on a Neural Network. This model seemed to best fit our needs, as Neural Networks are capable of learning non-linear relations with no prior knowledge about the factors. Below, we show the architecture of our Neural Network:</a:t>
            </a:r>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sz="2000" dirty="0"/>
          </a:p>
          <a:p>
            <a:pPr algn="just"/>
            <a:r>
              <a:rPr lang="en-US" sz="2000" dirty="0"/>
              <a:t>The concept behind this setup was simple: given a lap segment, what should the throttle, brake, and lateral acceleration be? As we show in the results section, the network was limited in what it could learn. Following this, we tried another architecture. Given the throttle, brake, lateral acceleration, current position, current time, and next position, can we learn what the next time should be? This architecture is shown below:</a:t>
            </a:r>
            <a:endParaRPr sz="2000" dirty="0"/>
          </a:p>
          <a:p>
            <a:endParaRPr sz="2000" dirty="0"/>
          </a:p>
          <a:p>
            <a:endParaRPr sz="1867" dirty="0"/>
          </a:p>
        </p:txBody>
      </p:sp>
      <p:sp>
        <p:nvSpPr>
          <p:cNvPr id="81" name="Google Shape;81;p14"/>
          <p:cNvSpPr/>
          <p:nvPr/>
        </p:nvSpPr>
        <p:spPr>
          <a:xfrm>
            <a:off x="8955084" y="16415666"/>
            <a:ext cx="5699000" cy="2010200"/>
          </a:xfrm>
          <a:prstGeom prst="rect">
            <a:avLst/>
          </a:prstGeom>
          <a:noFill/>
          <a:ln>
            <a:noFill/>
          </a:ln>
        </p:spPr>
        <p:txBody>
          <a:bodyPr spcFirstLastPara="1" wrap="square" lIns="60000" tIns="30000" rIns="60000" bIns="30000" anchor="t" anchorCtr="0">
            <a:noAutofit/>
          </a:bodyPr>
          <a:lstStyle/>
          <a:p>
            <a:endParaRPr sz="1200"/>
          </a:p>
          <a:p>
            <a:endParaRPr sz="1200"/>
          </a:p>
        </p:txBody>
      </p:sp>
      <p:sp>
        <p:nvSpPr>
          <p:cNvPr id="83" name="Google Shape;83;p14"/>
          <p:cNvSpPr/>
          <p:nvPr/>
        </p:nvSpPr>
        <p:spPr>
          <a:xfrm>
            <a:off x="15084205" y="4784499"/>
            <a:ext cx="5699040" cy="12980867"/>
          </a:xfrm>
          <a:prstGeom prst="rect">
            <a:avLst/>
          </a:prstGeom>
          <a:noFill/>
          <a:ln>
            <a:noFill/>
          </a:ln>
        </p:spPr>
        <p:txBody>
          <a:bodyPr spcFirstLastPara="1" wrap="square" lIns="60000" tIns="30000" rIns="60000" bIns="30000" anchor="t" anchorCtr="0">
            <a:noAutofit/>
          </a:bodyPr>
          <a:lstStyle/>
          <a:p>
            <a:pPr algn="ctr"/>
            <a:r>
              <a:rPr lang="en-US" sz="3100" b="1" dirty="0"/>
              <a:t>Results</a:t>
            </a:r>
            <a:endParaRPr lang="en-US" sz="3100" dirty="0"/>
          </a:p>
          <a:p>
            <a:pPr algn="just"/>
            <a:r>
              <a:rPr lang="en-US" sz="2000" dirty="0"/>
              <a:t>The first Neural Network architecture we set up achieve an accuracy of about 70%. This results of our run are shown below:</a:t>
            </a:r>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r>
              <a:rPr lang="en-US" sz="2000" dirty="0"/>
              <a:t>While this is not quite what we were hoping for, it is better than nothing. We did think though, that we could do better. It was after getting this result that we tried the second network setup shown in the last section. That network, however, produced even worse results.</a:t>
            </a:r>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r>
              <a:rPr lang="en-US" sz="2000" dirty="0"/>
              <a:t>This network couldn’t learn anything about the relation between throttle/brake/lateral acceleration and lap time. Despite our lackluster results, our approach provides evidence for future directions.</a:t>
            </a:r>
            <a:endParaRPr lang="en-US" sz="2933" b="1" dirty="0"/>
          </a:p>
          <a:p>
            <a:pPr algn="ctr"/>
            <a:endParaRPr lang="en-US" sz="2933" b="1" dirty="0"/>
          </a:p>
          <a:p>
            <a:pPr algn="ctr"/>
            <a:r>
              <a:rPr lang="en-US" sz="3100" b="1" dirty="0"/>
              <a:t>Future Work</a:t>
            </a:r>
            <a:endParaRPr lang="en-US" sz="3100" dirty="0"/>
          </a:p>
          <a:p>
            <a:pPr algn="just"/>
            <a:r>
              <a:rPr lang="en-US" sz="2000" dirty="0"/>
              <a:t>We did not achieve the results we were hoping, however, we are currently working on new approaches. Since our data is all timestamped (and position-stamped) we now think that we should try time-series analysis. We had the right idea about learning the parameters of a specific lap segment, but we weren’t taking all of the previous lap segments into consideration. We have begun implementing an LSTM to learn/predict these parameters. We will write the results of our LSTM in our final report by the end of the week.</a:t>
            </a:r>
            <a:endParaRPr sz="2000" dirty="0"/>
          </a:p>
        </p:txBody>
      </p:sp>
      <p:sp>
        <p:nvSpPr>
          <p:cNvPr id="85" name="Google Shape;85;p14"/>
          <p:cNvSpPr/>
          <p:nvPr/>
        </p:nvSpPr>
        <p:spPr>
          <a:xfrm>
            <a:off x="15649113" y="21776368"/>
            <a:ext cx="5699040" cy="3733200"/>
          </a:xfrm>
          <a:prstGeom prst="rect">
            <a:avLst/>
          </a:prstGeom>
          <a:noFill/>
          <a:ln>
            <a:noFill/>
          </a:ln>
        </p:spPr>
        <p:txBody>
          <a:bodyPr spcFirstLastPara="1" wrap="square" lIns="60000" tIns="30000" rIns="60000" bIns="30000" anchor="t" anchorCtr="0">
            <a:noAutofit/>
          </a:bodyPr>
          <a:lstStyle/>
          <a:p>
            <a:pPr algn="just"/>
            <a:endParaRPr sz="1867" dirty="0"/>
          </a:p>
        </p:txBody>
      </p:sp>
      <p:sp>
        <p:nvSpPr>
          <p:cNvPr id="86" name="Google Shape;86;p14"/>
          <p:cNvSpPr/>
          <p:nvPr/>
        </p:nvSpPr>
        <p:spPr>
          <a:xfrm>
            <a:off x="15083565" y="25819982"/>
            <a:ext cx="5699039" cy="6228088"/>
          </a:xfrm>
          <a:prstGeom prst="rect">
            <a:avLst/>
          </a:prstGeom>
          <a:noFill/>
          <a:ln>
            <a:noFill/>
          </a:ln>
        </p:spPr>
        <p:txBody>
          <a:bodyPr spcFirstLastPara="1" wrap="square" lIns="60000" tIns="30000" rIns="60000" bIns="30000" anchor="t" anchorCtr="0">
            <a:noAutofit/>
          </a:bodyPr>
          <a:lstStyle/>
          <a:p>
            <a:pPr algn="ctr"/>
            <a:r>
              <a:rPr lang="en-US" sz="3100" b="1" dirty="0"/>
              <a:t>References</a:t>
            </a:r>
            <a:endParaRPr sz="3100" dirty="0"/>
          </a:p>
          <a:p>
            <a:pPr marL="342977" indent="-342257">
              <a:spcBef>
                <a:spcPts val="134"/>
              </a:spcBef>
              <a:buSzPct val="100000"/>
              <a:buFont typeface="Noto Sans Symbols"/>
              <a:buAutoNum type="arabicPeriod"/>
            </a:pPr>
            <a:r>
              <a:rPr lang="en-US" sz="1867" spc="-1" dirty="0">
                <a:uFill>
                  <a:solidFill>
                    <a:srgbClr val="FFFFFF"/>
                  </a:solidFill>
                </a:uFill>
              </a:rPr>
              <a:t>Formula One selects AWS as Official Cloud and Machine Learning Provider.</a:t>
            </a:r>
            <a:br>
              <a:rPr lang="en-US" sz="1867" spc="-1" dirty="0">
                <a:uFill>
                  <a:solidFill>
                    <a:srgbClr val="FFFFFF"/>
                  </a:solidFill>
                </a:uFill>
              </a:rPr>
            </a:br>
            <a:r>
              <a:rPr lang="en-US" sz="1867" spc="-1" dirty="0">
                <a:uFill>
                  <a:solidFill>
                    <a:srgbClr val="FFFFFF"/>
                  </a:solidFill>
                </a:uFill>
              </a:rPr>
              <a:t>29 June 2018.</a:t>
            </a:r>
            <a:br>
              <a:rPr lang="en-US" sz="1867" spc="-1" dirty="0">
                <a:uFill>
                  <a:solidFill>
                    <a:srgbClr val="FFFFFF"/>
                  </a:solidFill>
                </a:uFill>
              </a:rPr>
            </a:br>
            <a:r>
              <a:rPr lang="en-US" sz="1867" spc="-1" dirty="0">
                <a:uFill>
                  <a:solidFill>
                    <a:srgbClr val="FFFFFF"/>
                  </a:solidFill>
                </a:uFill>
                <a:hlinkClick r:id="rId3"/>
              </a:rPr>
              <a:t>www.formula1.com</a:t>
            </a:r>
            <a:endParaRPr lang="en-US" sz="1867" spc="-1" dirty="0">
              <a:uFill>
                <a:solidFill>
                  <a:srgbClr val="FFFFFF"/>
                </a:solidFill>
              </a:uFill>
            </a:endParaRPr>
          </a:p>
          <a:p>
            <a:pPr marL="342977" indent="-342257">
              <a:spcBef>
                <a:spcPts val="134"/>
              </a:spcBef>
              <a:buSzPts val="2800"/>
              <a:buFont typeface="Noto Sans Symbols"/>
              <a:buAutoNum type="arabicPeriod"/>
            </a:pPr>
            <a:endParaRPr lang="en-US" sz="1867" dirty="0"/>
          </a:p>
          <a:p>
            <a:pPr marL="342977" indent="-342257">
              <a:spcBef>
                <a:spcPts val="134"/>
              </a:spcBef>
              <a:buSzPct val="100000"/>
              <a:buFont typeface="Noto Sans Symbols"/>
              <a:buAutoNum type="arabicPeriod"/>
            </a:pPr>
            <a:r>
              <a:rPr lang="en-US" sz="1867" dirty="0"/>
              <a:t>Bronco Motorsports – Formula SAE team.</a:t>
            </a:r>
            <a:br>
              <a:rPr lang="en-US" sz="1867" dirty="0"/>
            </a:br>
            <a:r>
              <a:rPr lang="en-US" sz="1867" dirty="0"/>
              <a:t>California State Polytechnic University, Pomona</a:t>
            </a:r>
            <a:br>
              <a:rPr lang="en-US" sz="1867" dirty="0"/>
            </a:br>
            <a:r>
              <a:rPr lang="en-US" sz="1867" dirty="0">
                <a:hlinkClick r:id="rId4"/>
              </a:rPr>
              <a:t>www.cppfsea.com</a:t>
            </a:r>
            <a:endParaRPr lang="en-US" sz="1867" dirty="0"/>
          </a:p>
          <a:p>
            <a:pPr marL="720">
              <a:spcBef>
                <a:spcPts val="134"/>
              </a:spcBef>
              <a:buSzPct val="100000"/>
            </a:pPr>
            <a:endParaRPr lang="en-US" sz="1867" spc="-1" dirty="0">
              <a:uFill>
                <a:solidFill>
                  <a:srgbClr val="FFFFFF"/>
                </a:solidFill>
              </a:uFill>
            </a:endParaRPr>
          </a:p>
          <a:p>
            <a:pPr marL="342977" indent="-342257">
              <a:spcBef>
                <a:spcPts val="134"/>
              </a:spcBef>
              <a:buSzPct val="100000"/>
              <a:buFont typeface="Noto Sans Symbols"/>
              <a:buAutoNum type="arabicPeriod"/>
            </a:pPr>
            <a:r>
              <a:rPr lang="en-US" sz="1867" spc="-1" dirty="0">
                <a:uFill>
                  <a:solidFill>
                    <a:srgbClr val="FFFFFF"/>
                  </a:solidFill>
                </a:uFill>
              </a:rPr>
              <a:t>A Beginner’s Guide to Neural Networks and Deep Learning.</a:t>
            </a:r>
            <a:br>
              <a:rPr lang="en-US" sz="1867" spc="-1" dirty="0">
                <a:uFill>
                  <a:solidFill>
                    <a:srgbClr val="FFFFFF"/>
                  </a:solidFill>
                </a:uFill>
              </a:rPr>
            </a:br>
            <a:r>
              <a:rPr lang="en-US" sz="1867" spc="-1" dirty="0">
                <a:uFill>
                  <a:solidFill>
                    <a:srgbClr val="FFFFFF"/>
                  </a:solidFill>
                </a:uFill>
                <a:hlinkClick r:id="rId5"/>
              </a:rPr>
              <a:t>https://skymind.ai/wiki/neural-network</a:t>
            </a:r>
            <a:endParaRPr lang="en-US" sz="1867" spc="-1" dirty="0">
              <a:uFill>
                <a:solidFill>
                  <a:srgbClr val="FFFFFF"/>
                </a:solidFill>
              </a:uFill>
            </a:endParaRPr>
          </a:p>
          <a:p>
            <a:pPr marL="342977" indent="-342257">
              <a:spcBef>
                <a:spcPts val="134"/>
              </a:spcBef>
              <a:buSzPct val="100000"/>
              <a:buFont typeface="Noto Sans Symbols"/>
              <a:buAutoNum type="arabicPeriod"/>
            </a:pPr>
            <a:endParaRPr lang="en-US" sz="1867" spc="-1" dirty="0">
              <a:uFill>
                <a:solidFill>
                  <a:srgbClr val="FFFFFF"/>
                </a:solidFill>
              </a:uFill>
            </a:endParaRPr>
          </a:p>
          <a:p>
            <a:pPr marL="342977" indent="-342257">
              <a:spcBef>
                <a:spcPts val="134"/>
              </a:spcBef>
              <a:buSzPct val="100000"/>
              <a:buFont typeface="Noto Sans Symbols"/>
              <a:buAutoNum type="arabicPeriod"/>
            </a:pPr>
            <a:r>
              <a:rPr lang="en-US" sz="1867" spc="-1" dirty="0">
                <a:uFill>
                  <a:solidFill>
                    <a:srgbClr val="FFFFFF"/>
                  </a:solidFill>
                </a:uFill>
              </a:rPr>
              <a:t>A Beginner’s Guide to LSTM’s and Recurrent Neural Networks.</a:t>
            </a:r>
            <a:br>
              <a:rPr lang="en-US" sz="1867" spc="-1" dirty="0">
                <a:uFill>
                  <a:solidFill>
                    <a:srgbClr val="FFFFFF"/>
                  </a:solidFill>
                </a:uFill>
              </a:rPr>
            </a:br>
            <a:r>
              <a:rPr lang="en-US" sz="1867" spc="-1" dirty="0">
                <a:uFill>
                  <a:solidFill>
                    <a:srgbClr val="FFFFFF"/>
                  </a:solidFill>
                </a:uFill>
                <a:hlinkClick r:id="rId6"/>
              </a:rPr>
              <a:t>https://skymind.ai/wiki/lstm</a:t>
            </a:r>
            <a:endParaRPr lang="en-US" sz="1867" spc="-1" dirty="0">
              <a:uFill>
                <a:solidFill>
                  <a:srgbClr val="FFFFFF"/>
                </a:solidFill>
              </a:uFill>
            </a:endParaRPr>
          </a:p>
          <a:p>
            <a:pPr marL="342977" indent="-342257">
              <a:spcBef>
                <a:spcPts val="134"/>
              </a:spcBef>
              <a:buSzPct val="100000"/>
              <a:buFont typeface="Noto Sans Symbols"/>
              <a:buAutoNum type="arabicPeriod"/>
            </a:pPr>
            <a:endParaRPr lang="en-US" sz="1867" spc="-1" dirty="0">
              <a:uFill>
                <a:solidFill>
                  <a:srgbClr val="FFFFFF"/>
                </a:solidFill>
              </a:uFill>
            </a:endParaRPr>
          </a:p>
          <a:p>
            <a:pPr marL="342977" indent="-342257">
              <a:spcBef>
                <a:spcPts val="134"/>
              </a:spcBef>
              <a:buSzPct val="100000"/>
              <a:buFont typeface="Noto Sans Symbols"/>
              <a:buAutoNum type="arabicPeriod"/>
            </a:pPr>
            <a:r>
              <a:rPr lang="en-US" sz="1867" spc="-1" dirty="0" err="1">
                <a:uFill>
                  <a:solidFill>
                    <a:srgbClr val="FFFFFF"/>
                  </a:solidFill>
                </a:uFill>
              </a:rPr>
              <a:t>Keras</a:t>
            </a:r>
            <a:r>
              <a:rPr lang="en-US" sz="1867" spc="-1" dirty="0">
                <a:uFill>
                  <a:solidFill>
                    <a:srgbClr val="FFFFFF"/>
                  </a:solidFill>
                </a:uFill>
              </a:rPr>
              <a:t>: The Python Deep Learning Library</a:t>
            </a:r>
            <a:br>
              <a:rPr lang="en-US" sz="1867" spc="-1" dirty="0">
                <a:uFill>
                  <a:solidFill>
                    <a:srgbClr val="FFFFFF"/>
                  </a:solidFill>
                </a:uFill>
              </a:rPr>
            </a:br>
            <a:r>
              <a:rPr lang="en-US" sz="1867" spc="-1" dirty="0">
                <a:uFill>
                  <a:solidFill>
                    <a:srgbClr val="FFFFFF"/>
                  </a:solidFill>
                </a:uFill>
                <a:hlinkClick r:id="rId7"/>
              </a:rPr>
              <a:t>https://keras.io</a:t>
            </a:r>
            <a:endParaRPr lang="en-US" sz="1867" spc="-1" dirty="0">
              <a:uFill>
                <a:solidFill>
                  <a:srgbClr val="FFFFFF"/>
                </a:solidFill>
              </a:uFill>
            </a:endParaRPr>
          </a:p>
          <a:p>
            <a:pPr marL="342977" indent="-342257">
              <a:spcBef>
                <a:spcPts val="134"/>
              </a:spcBef>
              <a:buSzPct val="100000"/>
              <a:buFont typeface="Noto Sans Symbols"/>
              <a:buAutoNum type="arabicPeriod"/>
            </a:pPr>
            <a:endParaRPr lang="en-US" sz="1867" spc="-1" dirty="0">
              <a:uFill>
                <a:solidFill>
                  <a:srgbClr val="FFFFFF"/>
                </a:solidFill>
              </a:uFill>
            </a:endParaRPr>
          </a:p>
          <a:p>
            <a:pPr marL="342977" indent="-342257">
              <a:spcBef>
                <a:spcPts val="134"/>
              </a:spcBef>
              <a:buSzPts val="2800"/>
              <a:buFont typeface="Noto Sans Symbols"/>
              <a:buAutoNum type="arabicPeriod"/>
            </a:pPr>
            <a:endParaRPr sz="1867" dirty="0"/>
          </a:p>
        </p:txBody>
      </p:sp>
      <p:sp>
        <p:nvSpPr>
          <p:cNvPr id="82" name="Google Shape;82;p14"/>
          <p:cNvSpPr/>
          <p:nvPr/>
        </p:nvSpPr>
        <p:spPr>
          <a:xfrm>
            <a:off x="8107578" y="4764296"/>
            <a:ext cx="5699040" cy="11950677"/>
          </a:xfrm>
          <a:prstGeom prst="rect">
            <a:avLst/>
          </a:prstGeom>
          <a:noFill/>
          <a:ln>
            <a:noFill/>
          </a:ln>
        </p:spPr>
        <p:txBody>
          <a:bodyPr spcFirstLastPara="1" wrap="square" lIns="60000" tIns="30000" rIns="60000" bIns="30000" anchor="t" anchorCtr="0">
            <a:noAutofit/>
          </a:bodyPr>
          <a:lstStyle/>
          <a:p>
            <a:pPr algn="ctr"/>
            <a:r>
              <a:rPr lang="en-US" sz="3100" b="1" dirty="0"/>
              <a:t>Data</a:t>
            </a:r>
            <a:endParaRPr lang="en-US" sz="3100" dirty="0"/>
          </a:p>
          <a:p>
            <a:pPr lvl="0" algn="just"/>
            <a:r>
              <a:rPr lang="en-US" sz="2000" dirty="0"/>
              <a:t>The data that Cal Poly - Pomona provided was from the 2016 Formula SAE Lincoln event. One of the events at FSAE Lincoln was an endurance event where teams had to race around a track 15 times, with time for one pitstop and driver change. Of the data collected, the primary concern of Bronco Motorsports was the throttle, brake, and lateral acceleration data. Below is a plot of the raw data collected:</a:t>
            </a:r>
          </a:p>
          <a:p>
            <a:pPr lvl="0" algn="just"/>
            <a:endParaRPr lang="en-US" sz="2000" dirty="0"/>
          </a:p>
          <a:p>
            <a:pPr lvl="0" algn="just"/>
            <a:endParaRPr lang="en-US" sz="2000" dirty="0"/>
          </a:p>
          <a:p>
            <a:pPr lvl="0" algn="just"/>
            <a:endParaRPr lang="en-US" sz="2000" dirty="0"/>
          </a:p>
          <a:p>
            <a:pPr lvl="0" algn="just"/>
            <a:endParaRPr lang="en-US" sz="2000" dirty="0"/>
          </a:p>
          <a:p>
            <a:pPr lvl="0" algn="just"/>
            <a:endParaRPr lang="en-US" sz="2000" dirty="0"/>
          </a:p>
          <a:p>
            <a:pPr lvl="0" algn="just"/>
            <a:endParaRPr lang="en-US" sz="2000" dirty="0"/>
          </a:p>
          <a:p>
            <a:pPr lvl="0" algn="just"/>
            <a:endParaRPr lang="en-US" sz="2000" dirty="0"/>
          </a:p>
          <a:p>
            <a:pPr lvl="0" algn="just"/>
            <a:endParaRPr lang="en-US" sz="2000" dirty="0"/>
          </a:p>
          <a:p>
            <a:pPr lvl="0" algn="just"/>
            <a:r>
              <a:rPr lang="en-US" sz="2000" dirty="0"/>
              <a:t>After some processing, we split the data up into laps, and compared the segments again. Due to some noise and processing challenges (specifically with positional data), there was a small amount of data loss.</a:t>
            </a:r>
          </a:p>
        </p:txBody>
      </p:sp>
      <p:sp>
        <p:nvSpPr>
          <p:cNvPr id="96" name="Google Shape;96;p14"/>
          <p:cNvSpPr/>
          <p:nvPr/>
        </p:nvSpPr>
        <p:spPr>
          <a:xfrm>
            <a:off x="8188664" y="25946464"/>
            <a:ext cx="5669280" cy="1603200"/>
          </a:xfrm>
          <a:prstGeom prst="rect">
            <a:avLst/>
          </a:prstGeom>
          <a:noFill/>
          <a:ln>
            <a:noFill/>
          </a:ln>
        </p:spPr>
        <p:txBody>
          <a:bodyPr spcFirstLastPara="1" wrap="square" lIns="60000" tIns="30000" rIns="60000" bIns="30000" anchor="t" anchorCtr="0">
            <a:noAutofit/>
          </a:bodyPr>
          <a:lstStyle/>
          <a:p>
            <a:pPr algn="just"/>
            <a:endParaRPr sz="1867" dirty="0"/>
          </a:p>
          <a:p>
            <a:pPr algn="just"/>
            <a:endParaRPr sz="1867" dirty="0"/>
          </a:p>
          <a:p>
            <a:pPr algn="just"/>
            <a:endParaRPr sz="1867" dirty="0"/>
          </a:p>
          <a:p>
            <a:pPr algn="just"/>
            <a:endParaRPr sz="1867" dirty="0"/>
          </a:p>
          <a:p>
            <a:endParaRPr sz="1867" dirty="0"/>
          </a:p>
          <a:p>
            <a:endParaRPr sz="1867" dirty="0"/>
          </a:p>
        </p:txBody>
      </p:sp>
      <p:pic>
        <p:nvPicPr>
          <p:cNvPr id="13" name="Picture 12"/>
          <p:cNvPicPr>
            <a:picLocks noChangeAspect="1"/>
          </p:cNvPicPr>
          <p:nvPr/>
        </p:nvPicPr>
        <p:blipFill>
          <a:blip r:embed="rId8"/>
          <a:stretch>
            <a:fillRect/>
          </a:stretch>
        </p:blipFill>
        <p:spPr>
          <a:xfrm>
            <a:off x="11768048" y="14861032"/>
            <a:ext cx="50800" cy="25400"/>
          </a:xfrm>
          <a:prstGeom prst="rect">
            <a:avLst/>
          </a:prstGeom>
        </p:spPr>
      </p:pic>
      <p:sp>
        <p:nvSpPr>
          <p:cNvPr id="146" name="CustomShape 18">
            <a:extLst>
              <a:ext uri="{FF2B5EF4-FFF2-40B4-BE49-F238E27FC236}">
                <a16:creationId xmlns:a16="http://schemas.microsoft.com/office/drawing/2014/main" id="{56F479AA-FA5C-4892-82D3-3AEFCD9098D7}"/>
              </a:ext>
            </a:extLst>
          </p:cNvPr>
          <p:cNvSpPr/>
          <p:nvPr/>
        </p:nvSpPr>
        <p:spPr>
          <a:xfrm>
            <a:off x="15083565" y="21467368"/>
            <a:ext cx="5699039" cy="3900839"/>
          </a:xfrm>
          <a:prstGeom prst="rect">
            <a:avLst/>
          </a:prstGeom>
          <a:noFill/>
          <a:ln>
            <a:noFill/>
          </a:ln>
        </p:spPr>
        <p:style>
          <a:lnRef idx="0">
            <a:scrgbClr r="0" g="0" b="0"/>
          </a:lnRef>
          <a:fillRef idx="0">
            <a:scrgbClr r="0" g="0" b="0"/>
          </a:fillRef>
          <a:effectRef idx="0">
            <a:scrgbClr r="0" g="0" b="0"/>
          </a:effectRef>
          <a:fontRef idx="minor"/>
        </p:style>
        <p:txBody>
          <a:bodyPr lIns="40000" tIns="20000" rIns="40000" bIns="20000"/>
          <a:lstStyle/>
          <a:p>
            <a:pPr algn="ctr">
              <a:lnSpc>
                <a:spcPct val="100000"/>
              </a:lnSpc>
            </a:pPr>
            <a:r>
              <a:rPr lang="en-US" sz="3100" b="1" spc="-1" dirty="0">
                <a:uFill>
                  <a:solidFill>
                    <a:srgbClr val="FFFFFF"/>
                  </a:solidFill>
                </a:uFill>
                <a:latin typeface="Arial"/>
                <a:ea typeface="DejaVu Sans"/>
              </a:rPr>
              <a:t>Acknowledgments</a:t>
            </a:r>
            <a:endParaRPr lang="en-US" sz="3100" spc="-1" dirty="0">
              <a:uFill>
                <a:solidFill>
                  <a:srgbClr val="FFFFFF"/>
                </a:solidFill>
              </a:uFill>
              <a:latin typeface="Arial"/>
            </a:endParaRPr>
          </a:p>
          <a:p>
            <a:pPr algn="just">
              <a:lnSpc>
                <a:spcPct val="100000"/>
              </a:lnSpc>
            </a:pPr>
            <a:r>
              <a:rPr lang="en-US" sz="2000" spc="-1" dirty="0">
                <a:uFill>
                  <a:solidFill>
                    <a:srgbClr val="FFFFFF"/>
                  </a:solidFill>
                </a:uFill>
                <a:latin typeface="Arial"/>
                <a:ea typeface="DejaVu Sans"/>
              </a:rPr>
              <a:t>We would like to thank David Martinez and the California State Polytechnic University, Pomona for providing motivation and data for this investigation. We would also like to thank Dr. Kim for teaching the Machine Learning class which made our work possible, and for detailed discussions on how to approach this problem. Lastly, we would like to thank Angel Cantu for countless conversations about our project, and for his helpful software implementation recommendations.</a:t>
            </a:r>
            <a:endParaRPr lang="en-US" sz="2000" spc="-1" dirty="0">
              <a:uFill>
                <a:solidFill>
                  <a:srgbClr val="FFFFFF"/>
                </a:solidFill>
              </a:uFill>
              <a:latin typeface="Arial"/>
            </a:endParaRPr>
          </a:p>
        </p:txBody>
      </p:sp>
      <p:pic>
        <p:nvPicPr>
          <p:cNvPr id="30" name="Picture 29">
            <a:extLst>
              <a:ext uri="{FF2B5EF4-FFF2-40B4-BE49-F238E27FC236}">
                <a16:creationId xmlns:a16="http://schemas.microsoft.com/office/drawing/2014/main" id="{C71B1346-0AF7-4FDA-B4AB-5E5AEED10D7A}"/>
              </a:ext>
            </a:extLst>
          </p:cNvPr>
          <p:cNvPicPr>
            <a:picLocks noChangeAspect="1"/>
          </p:cNvPicPr>
          <p:nvPr/>
        </p:nvPicPr>
        <p:blipFill>
          <a:blip r:embed="rId9"/>
          <a:stretch>
            <a:fillRect/>
          </a:stretch>
        </p:blipFill>
        <p:spPr>
          <a:xfrm>
            <a:off x="615012" y="1484081"/>
            <a:ext cx="6173854" cy="1448708"/>
          </a:xfrm>
          <a:prstGeom prst="rect">
            <a:avLst/>
          </a:prstGeom>
        </p:spPr>
      </p:pic>
      <p:grpSp>
        <p:nvGrpSpPr>
          <p:cNvPr id="5" name="Group 4">
            <a:extLst>
              <a:ext uri="{FF2B5EF4-FFF2-40B4-BE49-F238E27FC236}">
                <a16:creationId xmlns:a16="http://schemas.microsoft.com/office/drawing/2014/main" id="{FD7F0CD9-F792-4CD6-ACA7-AC51ABFD4A93}"/>
              </a:ext>
            </a:extLst>
          </p:cNvPr>
          <p:cNvGrpSpPr/>
          <p:nvPr/>
        </p:nvGrpSpPr>
        <p:grpSpPr>
          <a:xfrm>
            <a:off x="7296233" y="8117863"/>
            <a:ext cx="7321730" cy="2213837"/>
            <a:chOff x="7436906" y="7995042"/>
            <a:chExt cx="7321730" cy="2213837"/>
          </a:xfrm>
        </p:grpSpPr>
        <p:pic>
          <p:nvPicPr>
            <p:cNvPr id="1028" name="Picture 4" descr="https://lh3.googleusercontent.com/CfW5Kxfxgd6-M0PAE7LQV3xKSDj6yEhkjbn5AhY3xvrctYk2aH1iRI3K7NAa7I5fOrivPmsUxHurbSp-ZFiG5W0FnnA15DJBe6QgYvQ0TUk28B4wPgeLH4JVezU5dKIA6xt2lkhIw24">
              <a:extLst>
                <a:ext uri="{FF2B5EF4-FFF2-40B4-BE49-F238E27FC236}">
                  <a16:creationId xmlns:a16="http://schemas.microsoft.com/office/drawing/2014/main" id="{AAAFCF06-DC64-47B5-8781-C12336E8D09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56032" y="7995042"/>
              <a:ext cx="7302604" cy="7302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5.googleusercontent.com/zxXZvYtRNvcNEE1WgIU5AuaAvIe5R1vZ0BCYzEr58yHu92da37VlrZdj-qxLFd3FPzb2Yw7CLtBwBy3nHRjfjq50AvIGOpfPctJANvCF7KbobtLtCy7bD1W1AiNdf4D_euAmqdRQUoM">
              <a:extLst>
                <a:ext uri="{FF2B5EF4-FFF2-40B4-BE49-F238E27FC236}">
                  <a16:creationId xmlns:a16="http://schemas.microsoft.com/office/drawing/2014/main" id="{1BE49DF0-A396-41CE-BB95-DCB3FD50CEE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36906" y="8745315"/>
              <a:ext cx="7302604" cy="7302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lh3.googleusercontent.com/3J_Ymr-dA9DdV-pkjKO9hmeJE8Y2sc_aPymLs3J-qRrHKenKb3jhCRMGQAAVa1A33FHejlWM_9XjzcEmF7rzI697iEz7NoLtjuXs876hvL4FWoO3R3ixHLsBjZpgC8jYxqTmrP8L29s">
              <a:extLst>
                <a:ext uri="{FF2B5EF4-FFF2-40B4-BE49-F238E27FC236}">
                  <a16:creationId xmlns:a16="http://schemas.microsoft.com/office/drawing/2014/main" id="{F489C7BA-D2FC-4D30-8356-FCAA72AA508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67055" y="9481633"/>
              <a:ext cx="7272455" cy="727246"/>
            </a:xfrm>
            <a:prstGeom prst="rect">
              <a:avLst/>
            </a:prstGeom>
            <a:noFill/>
            <a:extLst>
              <a:ext uri="{909E8E84-426E-40DD-AFC4-6F175D3DCCD1}">
                <a14:hiddenFill xmlns:a14="http://schemas.microsoft.com/office/drawing/2010/main">
                  <a:solidFill>
                    <a:srgbClr val="FFFFFF"/>
                  </a:solidFill>
                </a14:hiddenFill>
              </a:ext>
            </a:extLst>
          </p:spPr>
        </p:pic>
      </p:grpSp>
      <p:pic>
        <p:nvPicPr>
          <p:cNvPr id="1034" name="Picture 10" descr="https://lh5.googleusercontent.com/WTQomXpS-9EgwfMawJhpo64LL9Utr74VS2l2_Nb-J71jf11o4Abh9hmVprTuefzyb-CZWJuN2RX8s8y2FoW_FfNJcqkz9pd-CubgMZ3SoNzY-YAbB4-sFXTyZqLC5Pz1Jy3FRqDIJGk">
            <a:extLst>
              <a:ext uri="{FF2B5EF4-FFF2-40B4-BE49-F238E27FC236}">
                <a16:creationId xmlns:a16="http://schemas.microsoft.com/office/drawing/2014/main" id="{344176EB-8B86-49F4-962B-E52C79DB55A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58633" y="13144499"/>
            <a:ext cx="2200348" cy="3478347"/>
          </a:xfrm>
          <a:prstGeom prst="rect">
            <a:avLst/>
          </a:prstGeom>
          <a:noFill/>
          <a:extLst>
            <a:ext uri="{909E8E84-426E-40DD-AFC4-6F175D3DCCD1}">
              <a14:hiddenFill xmlns:a14="http://schemas.microsoft.com/office/drawing/2010/main">
                <a:solidFill>
                  <a:srgbClr val="FFFFFF"/>
                </a:solidFill>
              </a14:hiddenFill>
            </a:ext>
          </a:extLst>
        </p:spPr>
      </p:pic>
      <p:pic>
        <p:nvPicPr>
          <p:cNvPr id="451" name="Picture 450">
            <a:extLst>
              <a:ext uri="{FF2B5EF4-FFF2-40B4-BE49-F238E27FC236}">
                <a16:creationId xmlns:a16="http://schemas.microsoft.com/office/drawing/2014/main" id="{C529A8D2-6B33-448D-B478-7065FAD0664C}"/>
              </a:ext>
            </a:extLst>
          </p:cNvPr>
          <p:cNvPicPr>
            <a:picLocks noChangeAspect="1"/>
          </p:cNvPicPr>
          <p:nvPr/>
        </p:nvPicPr>
        <p:blipFill>
          <a:blip r:embed="rId14"/>
          <a:stretch>
            <a:fillRect/>
          </a:stretch>
        </p:blipFill>
        <p:spPr>
          <a:xfrm>
            <a:off x="8066973" y="22404865"/>
            <a:ext cx="5699039" cy="2857975"/>
          </a:xfrm>
          <a:prstGeom prst="rect">
            <a:avLst/>
          </a:prstGeom>
        </p:spPr>
      </p:pic>
      <p:pic>
        <p:nvPicPr>
          <p:cNvPr id="452" name="Picture 451">
            <a:extLst>
              <a:ext uri="{FF2B5EF4-FFF2-40B4-BE49-F238E27FC236}">
                <a16:creationId xmlns:a16="http://schemas.microsoft.com/office/drawing/2014/main" id="{6F899198-F904-40DC-8B98-39457194CFC3}"/>
              </a:ext>
            </a:extLst>
          </p:cNvPr>
          <p:cNvPicPr>
            <a:picLocks noChangeAspect="1"/>
          </p:cNvPicPr>
          <p:nvPr/>
        </p:nvPicPr>
        <p:blipFill>
          <a:blip r:embed="rId15"/>
          <a:stretch>
            <a:fillRect/>
          </a:stretch>
        </p:blipFill>
        <p:spPr>
          <a:xfrm>
            <a:off x="8107578" y="28455485"/>
            <a:ext cx="5572687" cy="3464252"/>
          </a:xfrm>
          <a:prstGeom prst="rect">
            <a:avLst/>
          </a:prstGeom>
        </p:spPr>
      </p:pic>
      <p:pic>
        <p:nvPicPr>
          <p:cNvPr id="453" name="Picture 452">
            <a:extLst>
              <a:ext uri="{FF2B5EF4-FFF2-40B4-BE49-F238E27FC236}">
                <a16:creationId xmlns:a16="http://schemas.microsoft.com/office/drawing/2014/main" id="{24232DF2-A027-4A0A-ABDD-D63BC9698F5C}"/>
              </a:ext>
            </a:extLst>
          </p:cNvPr>
          <p:cNvPicPr>
            <a:picLocks noChangeAspect="1"/>
          </p:cNvPicPr>
          <p:nvPr/>
        </p:nvPicPr>
        <p:blipFill>
          <a:blip r:embed="rId16"/>
          <a:stretch>
            <a:fillRect/>
          </a:stretch>
        </p:blipFill>
        <p:spPr>
          <a:xfrm>
            <a:off x="3556795" y="12952528"/>
            <a:ext cx="3003888" cy="3762445"/>
          </a:xfrm>
          <a:prstGeom prst="rect">
            <a:avLst/>
          </a:prstGeom>
        </p:spPr>
      </p:pic>
      <p:pic>
        <p:nvPicPr>
          <p:cNvPr id="1026" name="Picture 2" descr="https://lh4.googleusercontent.com/HEwy16-cx64hUzcRbBg3hyoVrkk6L6DZwQ8oT4OuH9G5LIEAy394LpOnqereAM4uY2PMle7Ruy0p0oK2g6dwEX53j8jqFKiXyBSe3a_txh5iY6JJR3oalaw-NxnU7EzgVFWWxQJ-UHE">
            <a:extLst>
              <a:ext uri="{FF2B5EF4-FFF2-40B4-BE49-F238E27FC236}">
                <a16:creationId xmlns:a16="http://schemas.microsoft.com/office/drawing/2014/main" id="{8CE33321-D401-4521-B6AF-E3118806B03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05259" y="24791791"/>
            <a:ext cx="4383217" cy="34783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0A9672A-26A6-4293-84F0-210647F6DE37}"/>
              </a:ext>
            </a:extLst>
          </p:cNvPr>
          <p:cNvPicPr>
            <a:picLocks noChangeAspect="1"/>
          </p:cNvPicPr>
          <p:nvPr/>
        </p:nvPicPr>
        <p:blipFill>
          <a:blip r:embed="rId18"/>
          <a:stretch>
            <a:fillRect/>
          </a:stretch>
        </p:blipFill>
        <p:spPr>
          <a:xfrm>
            <a:off x="15193793" y="17922427"/>
            <a:ext cx="5515439" cy="2937697"/>
          </a:xfrm>
          <a:prstGeom prst="rect">
            <a:avLst/>
          </a:prstGeom>
        </p:spPr>
      </p:pic>
      <p:grpSp>
        <p:nvGrpSpPr>
          <p:cNvPr id="9" name="Group 8">
            <a:extLst>
              <a:ext uri="{FF2B5EF4-FFF2-40B4-BE49-F238E27FC236}">
                <a16:creationId xmlns:a16="http://schemas.microsoft.com/office/drawing/2014/main" id="{9342AC9B-A3C9-47AB-B2F5-C6A2B8876824}"/>
              </a:ext>
            </a:extLst>
          </p:cNvPr>
          <p:cNvGrpSpPr/>
          <p:nvPr/>
        </p:nvGrpSpPr>
        <p:grpSpPr>
          <a:xfrm>
            <a:off x="9175015" y="14329395"/>
            <a:ext cx="3337855" cy="2163106"/>
            <a:chOff x="8097218" y="9078191"/>
            <a:chExt cx="5852172" cy="4389129"/>
          </a:xfrm>
        </p:grpSpPr>
        <p:pic>
          <p:nvPicPr>
            <p:cNvPr id="7" name="Picture 6">
              <a:extLst>
                <a:ext uri="{FF2B5EF4-FFF2-40B4-BE49-F238E27FC236}">
                  <a16:creationId xmlns:a16="http://schemas.microsoft.com/office/drawing/2014/main" id="{1FA27988-5A3B-4041-9337-6FE2D24EE37B}"/>
                </a:ext>
              </a:extLst>
            </p:cNvPr>
            <p:cNvPicPr>
              <a:picLocks noChangeAspect="1"/>
            </p:cNvPicPr>
            <p:nvPr/>
          </p:nvPicPr>
          <p:blipFill>
            <a:blip r:embed="rId19"/>
            <a:stretch>
              <a:fillRect/>
            </a:stretch>
          </p:blipFill>
          <p:spPr>
            <a:xfrm>
              <a:off x="8097218" y="9078191"/>
              <a:ext cx="5852172" cy="4389129"/>
            </a:xfrm>
            <a:prstGeom prst="rect">
              <a:avLst/>
            </a:prstGeom>
          </p:spPr>
        </p:pic>
        <p:sp>
          <p:nvSpPr>
            <p:cNvPr id="8" name="TextBox 7">
              <a:extLst>
                <a:ext uri="{FF2B5EF4-FFF2-40B4-BE49-F238E27FC236}">
                  <a16:creationId xmlns:a16="http://schemas.microsoft.com/office/drawing/2014/main" id="{3FB19E9A-2B39-4F8A-99D8-7BB9114671FB}"/>
                </a:ext>
              </a:extLst>
            </p:cNvPr>
            <p:cNvSpPr txBox="1"/>
            <p:nvPr/>
          </p:nvSpPr>
          <p:spPr>
            <a:xfrm rot="16200000">
              <a:off x="6587091" y="11083887"/>
              <a:ext cx="3471209" cy="377732"/>
            </a:xfrm>
            <a:prstGeom prst="rect">
              <a:avLst/>
            </a:prstGeom>
            <a:solidFill>
              <a:schemeClr val="bg1"/>
            </a:solidFill>
          </p:spPr>
          <p:txBody>
            <a:bodyPr wrap="none" rtlCol="0">
              <a:spAutoFit/>
            </a:bodyPr>
            <a:lstStyle/>
            <a:p>
              <a:r>
                <a:rPr lang="en-US" sz="800" dirty="0"/>
                <a:t>Lateral Acceleration (percentage)</a:t>
              </a:r>
            </a:p>
          </p:txBody>
        </p:sp>
      </p:grpSp>
      <p:grpSp>
        <p:nvGrpSpPr>
          <p:cNvPr id="14" name="Group 13">
            <a:extLst>
              <a:ext uri="{FF2B5EF4-FFF2-40B4-BE49-F238E27FC236}">
                <a16:creationId xmlns:a16="http://schemas.microsoft.com/office/drawing/2014/main" id="{F2C4B735-833C-4949-8EBA-7DE6B3B17440}"/>
              </a:ext>
            </a:extLst>
          </p:cNvPr>
          <p:cNvGrpSpPr/>
          <p:nvPr/>
        </p:nvGrpSpPr>
        <p:grpSpPr>
          <a:xfrm>
            <a:off x="11017191" y="11979994"/>
            <a:ext cx="3368684" cy="2318371"/>
            <a:chOff x="10770691" y="12207377"/>
            <a:chExt cx="5852172" cy="4389129"/>
          </a:xfrm>
        </p:grpSpPr>
        <p:pic>
          <p:nvPicPr>
            <p:cNvPr id="11" name="Picture 10">
              <a:extLst>
                <a:ext uri="{FF2B5EF4-FFF2-40B4-BE49-F238E27FC236}">
                  <a16:creationId xmlns:a16="http://schemas.microsoft.com/office/drawing/2014/main" id="{915233B5-1987-4C70-9C3A-67D26E8EEA8A}"/>
                </a:ext>
              </a:extLst>
            </p:cNvPr>
            <p:cNvPicPr>
              <a:picLocks noChangeAspect="1"/>
            </p:cNvPicPr>
            <p:nvPr/>
          </p:nvPicPr>
          <p:blipFill>
            <a:blip r:embed="rId20"/>
            <a:stretch>
              <a:fillRect/>
            </a:stretch>
          </p:blipFill>
          <p:spPr>
            <a:xfrm>
              <a:off x="10770691" y="12207377"/>
              <a:ext cx="5852172" cy="4389129"/>
            </a:xfrm>
            <a:prstGeom prst="rect">
              <a:avLst/>
            </a:prstGeom>
          </p:spPr>
        </p:pic>
        <p:sp>
          <p:nvSpPr>
            <p:cNvPr id="12" name="TextBox 11">
              <a:extLst>
                <a:ext uri="{FF2B5EF4-FFF2-40B4-BE49-F238E27FC236}">
                  <a16:creationId xmlns:a16="http://schemas.microsoft.com/office/drawing/2014/main" id="{7314F0F3-D5AC-43EF-8BD9-AC222C279F94}"/>
                </a:ext>
              </a:extLst>
            </p:cNvPr>
            <p:cNvSpPr txBox="1"/>
            <p:nvPr/>
          </p:nvSpPr>
          <p:spPr>
            <a:xfrm rot="16200000">
              <a:off x="9329557" y="14504594"/>
              <a:ext cx="3378530" cy="374275"/>
            </a:xfrm>
            <a:prstGeom prst="rect">
              <a:avLst/>
            </a:prstGeom>
            <a:solidFill>
              <a:schemeClr val="bg1"/>
            </a:solidFill>
          </p:spPr>
          <p:txBody>
            <a:bodyPr wrap="square" rtlCol="0">
              <a:spAutoFit/>
            </a:bodyPr>
            <a:lstStyle/>
            <a:p>
              <a:r>
                <a:rPr lang="en-US" sz="800" dirty="0"/>
                <a:t>                 Brake (percentage)</a:t>
              </a:r>
            </a:p>
          </p:txBody>
        </p:sp>
      </p:grpSp>
      <p:pic>
        <p:nvPicPr>
          <p:cNvPr id="16" name="Picture 15">
            <a:extLst>
              <a:ext uri="{FF2B5EF4-FFF2-40B4-BE49-F238E27FC236}">
                <a16:creationId xmlns:a16="http://schemas.microsoft.com/office/drawing/2014/main" id="{281DE3B1-D0EB-44E2-96E2-147210AE56E8}"/>
              </a:ext>
            </a:extLst>
          </p:cNvPr>
          <p:cNvPicPr>
            <a:picLocks noChangeAspect="1"/>
          </p:cNvPicPr>
          <p:nvPr/>
        </p:nvPicPr>
        <p:blipFill>
          <a:blip r:embed="rId21"/>
          <a:stretch>
            <a:fillRect/>
          </a:stretch>
        </p:blipFill>
        <p:spPr>
          <a:xfrm>
            <a:off x="7466820" y="11979274"/>
            <a:ext cx="3290837" cy="2237288"/>
          </a:xfrm>
          <a:prstGeom prst="rect">
            <a:avLst/>
          </a:prstGeom>
        </p:spPr>
      </p:pic>
      <p:pic>
        <p:nvPicPr>
          <p:cNvPr id="18" name="Picture 2" descr="https://lh5.googleusercontent.com/DFjnifbAu4BRHCO0u_j7XevL05GYp1alvY0BgoSqkXDEwzAdTOWzidGRM3bbB6gCHalmlwPUaA5UkEZg1vcf44Zduy6-6Bm7gr9ffW1xRZfXO9A4JFJWhKMBsaF7IaiEql0FeycIgbU">
            <a:extLst>
              <a:ext uri="{FF2B5EF4-FFF2-40B4-BE49-F238E27FC236}">
                <a16:creationId xmlns:a16="http://schemas.microsoft.com/office/drawing/2014/main" id="{FE8479A6-60DF-4010-878A-52553E04175C}"/>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t="80744" r="23904"/>
          <a:stretch/>
        </p:blipFill>
        <p:spPr bwMode="auto">
          <a:xfrm>
            <a:off x="15129463" y="6473190"/>
            <a:ext cx="5607241" cy="90441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s://lh3.googleusercontent.com/hNHFUlCTZT8160tXcarxjqYgKi16l3OrT7SZgRoGe0n2OeDeBvMQQa0tD1xMSZTgSd__51PKIRUxLL4dmyN7dbeceIdN1ZiQstDCo2WivmFdlEf7-36eRDwgj7ecrci5oP0NfoX7eq0">
            <a:extLst>
              <a:ext uri="{FF2B5EF4-FFF2-40B4-BE49-F238E27FC236}">
                <a16:creationId xmlns:a16="http://schemas.microsoft.com/office/drawing/2014/main" id="{8C5783C8-1C08-43AE-8114-B9E67DBB18F6}"/>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t="55506" r="19904" b="6335"/>
          <a:stretch/>
        </p:blipFill>
        <p:spPr bwMode="auto">
          <a:xfrm>
            <a:off x="15129463" y="9860216"/>
            <a:ext cx="5661637" cy="8431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1669</TotalTime>
  <Words>1057</Words>
  <Application>Microsoft Office PowerPoint</Application>
  <PresentationFormat>Custom</PresentationFormat>
  <Paragraphs>120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DejaVu Sans</vt:lpstr>
      <vt:lpstr>Noto Sans Symbols</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Austin Luchsinger</cp:lastModifiedBy>
  <cp:revision>87</cp:revision>
  <dcterms:modified xsi:type="dcterms:W3CDTF">2019-05-06T16:30:41Z</dcterms:modified>
</cp:coreProperties>
</file>