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2" r:id="rId1"/>
  </p:sldMasterIdLst>
  <p:notesMasterIdLst>
    <p:notesMasterId r:id="rId53"/>
  </p:notesMasterIdLst>
  <p:sldIdLst>
    <p:sldId id="256" r:id="rId2"/>
    <p:sldId id="546" r:id="rId3"/>
    <p:sldId id="594" r:id="rId4"/>
    <p:sldId id="544" r:id="rId5"/>
    <p:sldId id="545" r:id="rId6"/>
    <p:sldId id="273" r:id="rId7"/>
    <p:sldId id="579" r:id="rId8"/>
    <p:sldId id="549" r:id="rId9"/>
    <p:sldId id="550" r:id="rId10"/>
    <p:sldId id="561" r:id="rId11"/>
    <p:sldId id="553" r:id="rId12"/>
    <p:sldId id="571" r:id="rId13"/>
    <p:sldId id="552" r:id="rId14"/>
    <p:sldId id="540" r:id="rId15"/>
    <p:sldId id="541" r:id="rId16"/>
    <p:sldId id="551" r:id="rId17"/>
    <p:sldId id="576" r:id="rId18"/>
    <p:sldId id="554" r:id="rId19"/>
    <p:sldId id="581" r:id="rId20"/>
    <p:sldId id="575" r:id="rId21"/>
    <p:sldId id="555" r:id="rId22"/>
    <p:sldId id="582" r:id="rId23"/>
    <p:sldId id="577" r:id="rId24"/>
    <p:sldId id="556" r:id="rId25"/>
    <p:sldId id="568" r:id="rId26"/>
    <p:sldId id="584" r:id="rId27"/>
    <p:sldId id="562" r:id="rId28"/>
    <p:sldId id="583" r:id="rId29"/>
    <p:sldId id="589" r:id="rId30"/>
    <p:sldId id="590" r:id="rId31"/>
    <p:sldId id="557" r:id="rId32"/>
    <p:sldId id="563" r:id="rId33"/>
    <p:sldId id="592" r:id="rId34"/>
    <p:sldId id="560" r:id="rId35"/>
    <p:sldId id="586" r:id="rId36"/>
    <p:sldId id="587" r:id="rId37"/>
    <p:sldId id="588" r:id="rId38"/>
    <p:sldId id="566" r:id="rId39"/>
    <p:sldId id="569" r:id="rId40"/>
    <p:sldId id="564" r:id="rId41"/>
    <p:sldId id="574" r:id="rId42"/>
    <p:sldId id="580" r:id="rId43"/>
    <p:sldId id="558" r:id="rId44"/>
    <p:sldId id="567" r:id="rId45"/>
    <p:sldId id="570" r:id="rId46"/>
    <p:sldId id="565" r:id="rId47"/>
    <p:sldId id="593" r:id="rId48"/>
    <p:sldId id="578" r:id="rId49"/>
    <p:sldId id="572" r:id="rId50"/>
    <p:sldId id="559" r:id="rId51"/>
    <p:sldId id="340" r:id="rId5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stin Luchsinger" initials="AL" lastIdx="1" clrIdx="0">
    <p:extLst>
      <p:ext uri="{19B8F6BF-5375-455C-9EA6-DF929625EA0E}">
        <p15:presenceInfo xmlns:p15="http://schemas.microsoft.com/office/powerpoint/2012/main" userId="Austin Luchsinger" providerId="None"/>
      </p:ext>
    </p:extLst>
  </p:cmAuthor>
  <p:cmAuthor id="2" name="Austin Luchsinger" initials="AL [2]" lastIdx="1" clrIdx="1">
    <p:extLst>
      <p:ext uri="{19B8F6BF-5375-455C-9EA6-DF929625EA0E}">
        <p15:presenceInfo xmlns:p15="http://schemas.microsoft.com/office/powerpoint/2012/main" userId="08ef9b9c1b807a1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4018B"/>
    <a:srgbClr val="FC711C"/>
    <a:srgbClr val="015AAB"/>
    <a:srgbClr val="F7D6AB"/>
    <a:srgbClr val="E01ED7"/>
    <a:srgbClr val="002A7E"/>
    <a:srgbClr val="F2F2F2"/>
    <a:srgbClr val="F0F0F0"/>
    <a:srgbClr val="EAEAEA"/>
    <a:srgbClr val="F9F9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50" autoAdjust="0"/>
    <p:restoredTop sz="94888" autoAdjust="0"/>
  </p:normalViewPr>
  <p:slideViewPr>
    <p:cSldViewPr snapToGrid="0">
      <p:cViewPr varScale="1">
        <p:scale>
          <a:sx n="91" d="100"/>
          <a:sy n="91" d="100"/>
        </p:scale>
        <p:origin x="68" y="1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EAFFBE-BC4D-44FF-881B-3A332CC437AC}" type="datetimeFigureOut">
              <a:rPr lang="en-US"/>
              <a:pPr/>
              <a:t>1/7/2019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FE95A3-4147-4249-99A6-5391E96D1C9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38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E95A3-4147-4249-99A6-5391E96D1C91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004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E95A3-4147-4249-99A6-5391E96D1C91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0671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E95A3-4147-4249-99A6-5391E96D1C91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434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is most similar to the gravity-fed logic maze 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Tilt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TM, invented by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Vesa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Timonen and Timo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Jokitalo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distributed by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ThinkFun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since 2010.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E95A3-4147-4249-99A6-5391E96D1C91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8806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E95A3-4147-4249-99A6-5391E96D1C91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7059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E95A3-4147-4249-99A6-5391E96D1C91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59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6713E-5226-4489-8FB3-7582C1098E54}" type="datetimeFigureOut">
              <a:rPr lang="en-US" smtClean="0"/>
              <a:pPr/>
              <a:t>1/7/2019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7BCC5-3692-4F2E-95CD-3C85C206C6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190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6713E-5226-4489-8FB3-7582C1098E54}" type="datetimeFigureOut">
              <a:rPr lang="en-US" smtClean="0"/>
              <a:pPr/>
              <a:t>1/7/2019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7BCC5-3692-4F2E-95CD-3C85C206C6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077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6713E-5226-4489-8FB3-7582C1098E54}" type="datetimeFigureOut">
              <a:rPr lang="en-US" smtClean="0"/>
              <a:pPr/>
              <a:t>1/7/2019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7BCC5-3692-4F2E-95CD-3C85C206C6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1336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6713E-5226-4489-8FB3-7582C1098E54}" type="datetimeFigureOut">
              <a:rPr lang="en-US" smtClean="0"/>
              <a:pPr/>
              <a:t>1/7/2019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7BCC5-3692-4F2E-95CD-3C85C206C66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531321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6713E-5226-4489-8FB3-7582C1098E54}" type="datetimeFigureOut">
              <a:rPr lang="en-US" smtClean="0"/>
              <a:pPr/>
              <a:t>1/7/2019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7BCC5-3692-4F2E-95CD-3C85C206C6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7628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6713E-5226-4489-8FB3-7582C1098E54}" type="datetimeFigureOut">
              <a:rPr lang="en-US" smtClean="0"/>
              <a:pPr/>
              <a:t>1/7/2019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7BCC5-3692-4F2E-95CD-3C85C206C6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1448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6713E-5226-4489-8FB3-7582C1098E54}" type="datetimeFigureOut">
              <a:rPr lang="en-US" smtClean="0"/>
              <a:pPr/>
              <a:t>1/7/2019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7BCC5-3692-4F2E-95CD-3C85C206C6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2261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6713E-5226-4489-8FB3-7582C1098E54}" type="datetimeFigureOut">
              <a:rPr lang="en-US" smtClean="0"/>
              <a:pPr/>
              <a:t>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7BCC5-3692-4F2E-95CD-3C85C206C6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6435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6713E-5226-4489-8FB3-7582C1098E54}" type="datetimeFigureOut">
              <a:rPr lang="en-US" smtClean="0"/>
              <a:pPr/>
              <a:t>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7BCC5-3692-4F2E-95CD-3C85C206C6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224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6713E-5226-4489-8FB3-7582C1098E54}" type="datetimeFigureOut">
              <a:rPr lang="en-US" smtClean="0"/>
              <a:pPr/>
              <a:t>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7BCC5-3692-4F2E-95CD-3C85C206C6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864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6713E-5226-4489-8FB3-7582C1098E54}" type="datetimeFigureOut">
              <a:rPr lang="en-US" smtClean="0"/>
              <a:pPr/>
              <a:t>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7BCC5-3692-4F2E-95CD-3C85C206C6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800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6713E-5226-4489-8FB3-7582C1098E54}" type="datetimeFigureOut">
              <a:rPr lang="en-US" smtClean="0"/>
              <a:pPr/>
              <a:t>1/7/2019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7BCC5-3692-4F2E-95CD-3C85C206C6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899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6713E-5226-4489-8FB3-7582C1098E54}" type="datetimeFigureOut">
              <a:rPr lang="en-US" smtClean="0"/>
              <a:pPr/>
              <a:t>1/7/2019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7BCC5-3692-4F2E-95CD-3C85C206C6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309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6713E-5226-4489-8FB3-7582C1098E54}" type="datetimeFigureOut">
              <a:rPr lang="en-US" smtClean="0"/>
              <a:pPr/>
              <a:t>1/7/2019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7BCC5-3692-4F2E-95CD-3C85C206C6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655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6713E-5226-4489-8FB3-7582C1098E54}" type="datetimeFigureOut">
              <a:rPr lang="en-US" smtClean="0"/>
              <a:pPr/>
              <a:t>1/7/2019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7BCC5-3692-4F2E-95CD-3C85C206C6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035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6713E-5226-4489-8FB3-7582C1098E54}" type="datetimeFigureOut">
              <a:rPr lang="en-US" smtClean="0"/>
              <a:pPr/>
              <a:t>1/7/2019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7BCC5-3692-4F2E-95CD-3C85C206C6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882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6713E-5226-4489-8FB3-7582C1098E54}" type="datetimeFigureOut">
              <a:rPr lang="en-US" smtClean="0"/>
              <a:pPr/>
              <a:t>1/7/2019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7BCC5-3692-4F2E-95CD-3C85C206C6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675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05E6713E-5226-4489-8FB3-7582C1098E54}" type="datetimeFigureOut">
              <a:rPr lang="en-US" smtClean="0"/>
              <a:pPr/>
              <a:t>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A537BCC5-3692-4F2E-95CD-3C85C206C6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6708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  <p:sldLayoutId id="2147483894" r:id="rId12"/>
    <p:sldLayoutId id="2147483895" r:id="rId13"/>
    <p:sldLayoutId id="2147483896" r:id="rId14"/>
    <p:sldLayoutId id="2147483897" r:id="rId15"/>
    <p:sldLayoutId id="2147483898" r:id="rId16"/>
    <p:sldLayoutId id="214748389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5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15412" y="373996"/>
            <a:ext cx="97900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Full Tilt: Universal Constructors for General Shapes</a:t>
            </a:r>
            <a:br>
              <a:rPr lang="en-US" sz="3600" dirty="0"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</a:br>
            <a:r>
              <a:rPr lang="en-US" sz="3600" dirty="0"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with Uniform External Forces.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5593694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Jose </a:t>
            </a:r>
            <a:r>
              <a:rPr lang="en-US" sz="1600" dirty="0" err="1"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Balanza</a:t>
            </a:r>
            <a:r>
              <a:rPr lang="en-US" sz="1600" dirty="0"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-Martinez, David Caballero, Angel Cantu, Luis Garcia,</a:t>
            </a:r>
            <a:br>
              <a:rPr lang="en-US" sz="1600" dirty="0"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</a:br>
            <a:r>
              <a:rPr lang="en-US" sz="1600" dirty="0"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</a:t>
            </a:r>
            <a:r>
              <a:rPr lang="en-US" sz="1600" b="1" dirty="0"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Austin </a:t>
            </a:r>
            <a:r>
              <a:rPr lang="en-US" sz="1600" b="1" dirty="0" err="1"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Luchsinger</a:t>
            </a:r>
            <a:r>
              <a:rPr lang="en-US" sz="1600" dirty="0"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, Rene Reyes, Robert Schweller, Tim Wylie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36533" y="1722832"/>
            <a:ext cx="15343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January 9, 2019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6A9C0961-F8B1-41F5-8F94-011CFAE68A05}"/>
              </a:ext>
            </a:extLst>
          </p:cNvPr>
          <p:cNvSpPr txBox="1"/>
          <p:nvPr/>
        </p:nvSpPr>
        <p:spPr>
          <a:xfrm>
            <a:off x="0" y="6275464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University of Texas – Rio Grande Valley</a:t>
            </a:r>
          </a:p>
        </p:txBody>
      </p:sp>
      <p:pic>
        <p:nvPicPr>
          <p:cNvPr id="3" name="SpaceInvaderFast">
            <a:hlinkClick r:id="" action="ppaction://media"/>
            <a:extLst>
              <a:ext uri="{FF2B5EF4-FFF2-40B4-BE49-F238E27FC236}">
                <a16:creationId xmlns:a16="http://schemas.microsoft.com/office/drawing/2014/main" id="{BAE596DE-8810-4CBA-B253-45071105C5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7393" y="2646779"/>
            <a:ext cx="11357213" cy="202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063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9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EE75F77-935F-4E38-AB50-2D475210C707}"/>
              </a:ext>
            </a:extLst>
          </p:cNvPr>
          <p:cNvSpPr txBox="1"/>
          <p:nvPr/>
        </p:nvSpPr>
        <p:spPr>
          <a:xfrm>
            <a:off x="0" y="190124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Universal Configuration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B1DF5D1-D24C-4C57-8551-959E38F0E396}"/>
              </a:ext>
            </a:extLst>
          </p:cNvPr>
          <p:cNvGrpSpPr/>
          <p:nvPr/>
        </p:nvGrpSpPr>
        <p:grpSpPr>
          <a:xfrm>
            <a:off x="7058077" y="3757790"/>
            <a:ext cx="1431898" cy="1414883"/>
            <a:chOff x="8478571" y="3180077"/>
            <a:chExt cx="2619872" cy="2621802"/>
          </a:xfrm>
        </p:grpSpPr>
        <p:sp>
          <p:nvSpPr>
            <p:cNvPr id="247" name="Rectangle 246">
              <a:extLst>
                <a:ext uri="{FF2B5EF4-FFF2-40B4-BE49-F238E27FC236}">
                  <a16:creationId xmlns:a16="http://schemas.microsoft.com/office/drawing/2014/main" id="{854BA629-7238-47F2-AD82-6BC2A838048F}"/>
                </a:ext>
              </a:extLst>
            </p:cNvPr>
            <p:cNvSpPr/>
            <p:nvPr/>
          </p:nvSpPr>
          <p:spPr>
            <a:xfrm rot="5400000">
              <a:off x="9668408" y="4853760"/>
              <a:ext cx="237744" cy="23876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3B886B82-2764-4921-ABFB-BE3F65318B23}"/>
                </a:ext>
              </a:extLst>
            </p:cNvPr>
            <p:cNvSpPr/>
            <p:nvPr/>
          </p:nvSpPr>
          <p:spPr>
            <a:xfrm rot="5400000">
              <a:off x="9196573" y="5089460"/>
              <a:ext cx="237744" cy="23876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D908196-384F-474B-82ED-340D75D9C156}"/>
                </a:ext>
              </a:extLst>
            </p:cNvPr>
            <p:cNvGrpSpPr/>
            <p:nvPr/>
          </p:nvGrpSpPr>
          <p:grpSpPr>
            <a:xfrm>
              <a:off x="8478571" y="3180077"/>
              <a:ext cx="2619872" cy="2621802"/>
              <a:chOff x="1228153" y="1651269"/>
              <a:chExt cx="2619865" cy="2621799"/>
            </a:xfrm>
          </p:grpSpPr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BCA325F6-CA98-4EA6-A83A-C1C03488E902}"/>
                  </a:ext>
                </a:extLst>
              </p:cNvPr>
              <p:cNvSpPr/>
              <p:nvPr/>
            </p:nvSpPr>
            <p:spPr>
              <a:xfrm rot="5400000">
                <a:off x="1228661" y="3563154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974501B4-2827-4958-9752-273A928BC844}"/>
                  </a:ext>
                </a:extLst>
              </p:cNvPr>
              <p:cNvSpPr/>
              <p:nvPr/>
            </p:nvSpPr>
            <p:spPr>
              <a:xfrm rot="5400000">
                <a:off x="1228661" y="3323809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3A35DD7B-3056-46D2-AA90-AD44EA63A510}"/>
                  </a:ext>
                </a:extLst>
              </p:cNvPr>
              <p:cNvSpPr/>
              <p:nvPr/>
            </p:nvSpPr>
            <p:spPr>
              <a:xfrm>
                <a:off x="1228153" y="2129427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FB963E73-8653-41E2-9705-5B04F9A3AE17}"/>
                  </a:ext>
                </a:extLst>
              </p:cNvPr>
              <p:cNvSpPr/>
              <p:nvPr/>
            </p:nvSpPr>
            <p:spPr>
              <a:xfrm>
                <a:off x="1228153" y="1890667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A18CF542-B50D-4845-81EF-A000248420A1}"/>
                  </a:ext>
                </a:extLst>
              </p:cNvPr>
              <p:cNvSpPr/>
              <p:nvPr/>
            </p:nvSpPr>
            <p:spPr>
              <a:xfrm>
                <a:off x="1228153" y="1651269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B2D9142E-0159-49AA-A7BA-D1D858EE4020}"/>
                  </a:ext>
                </a:extLst>
              </p:cNvPr>
              <p:cNvSpPr/>
              <p:nvPr/>
            </p:nvSpPr>
            <p:spPr>
              <a:xfrm>
                <a:off x="1228153" y="2368187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2C431A4E-6B55-4D3A-A59E-86A10E6FB054}"/>
                  </a:ext>
                </a:extLst>
              </p:cNvPr>
              <p:cNvSpPr/>
              <p:nvPr/>
            </p:nvSpPr>
            <p:spPr>
              <a:xfrm>
                <a:off x="1228153" y="2606947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B46DF2E9-BE45-41E5-8300-9C9AB94605F7}"/>
                  </a:ext>
                </a:extLst>
              </p:cNvPr>
              <p:cNvSpPr/>
              <p:nvPr/>
            </p:nvSpPr>
            <p:spPr>
              <a:xfrm>
                <a:off x="1228153" y="2845707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8B3D88B1-2C85-44FE-8A11-F43565ED58CB}"/>
                  </a:ext>
                </a:extLst>
              </p:cNvPr>
              <p:cNvSpPr/>
              <p:nvPr/>
            </p:nvSpPr>
            <p:spPr>
              <a:xfrm>
                <a:off x="1228153" y="3084467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35B32D5C-4DF8-4D42-B861-3D54831D0F31}"/>
                  </a:ext>
                </a:extLst>
              </p:cNvPr>
              <p:cNvSpPr/>
              <p:nvPr/>
            </p:nvSpPr>
            <p:spPr>
              <a:xfrm>
                <a:off x="1465897" y="1652631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4E6A7AF9-24D5-4CE8-B50F-9E6B2B904234}"/>
                  </a:ext>
                </a:extLst>
              </p:cNvPr>
              <p:cNvSpPr/>
              <p:nvPr/>
            </p:nvSpPr>
            <p:spPr>
              <a:xfrm rot="5400000">
                <a:off x="3609715" y="1651022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BC6750D9-A27B-4841-8F76-5455FA206578}"/>
                  </a:ext>
                </a:extLst>
              </p:cNvPr>
              <p:cNvSpPr/>
              <p:nvPr/>
            </p:nvSpPr>
            <p:spPr>
              <a:xfrm rot="5400000">
                <a:off x="3369380" y="1651022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2E5A5A8E-D8C8-4C86-A4C4-DB949A038D98}"/>
                  </a:ext>
                </a:extLst>
              </p:cNvPr>
              <p:cNvSpPr/>
              <p:nvPr/>
            </p:nvSpPr>
            <p:spPr>
              <a:xfrm rot="5400000">
                <a:off x="3130620" y="1651022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1F18162B-3CE7-4DEE-9E7B-843F055636EF}"/>
                  </a:ext>
                </a:extLst>
              </p:cNvPr>
              <p:cNvSpPr/>
              <p:nvPr/>
            </p:nvSpPr>
            <p:spPr>
              <a:xfrm rot="5400000">
                <a:off x="2894143" y="1651173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55910CD1-0EF2-4790-8F1A-A31E9780F12A}"/>
                  </a:ext>
                </a:extLst>
              </p:cNvPr>
              <p:cNvSpPr/>
              <p:nvPr/>
            </p:nvSpPr>
            <p:spPr>
              <a:xfrm rot="5400000">
                <a:off x="2655383" y="1651173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244F5F6F-7499-4FE5-830E-B134330D7727}"/>
                  </a:ext>
                </a:extLst>
              </p:cNvPr>
              <p:cNvSpPr/>
              <p:nvPr/>
            </p:nvSpPr>
            <p:spPr>
              <a:xfrm rot="5400000">
                <a:off x="2418526" y="1651173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C59547FD-D559-4062-BB6A-20ACF8B300DD}"/>
                  </a:ext>
                </a:extLst>
              </p:cNvPr>
              <p:cNvSpPr/>
              <p:nvPr/>
            </p:nvSpPr>
            <p:spPr>
              <a:xfrm rot="5400000">
                <a:off x="2179766" y="1651173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AA61B5B2-F49B-4E60-872E-9C5DFF6B0E86}"/>
                  </a:ext>
                </a:extLst>
              </p:cNvPr>
              <p:cNvSpPr/>
              <p:nvPr/>
            </p:nvSpPr>
            <p:spPr>
              <a:xfrm rot="5400000">
                <a:off x="1942909" y="1651173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1E662F25-7AAB-4FF9-8E6D-B05C868218CD}"/>
                  </a:ext>
                </a:extLst>
              </p:cNvPr>
              <p:cNvSpPr/>
              <p:nvPr/>
            </p:nvSpPr>
            <p:spPr>
              <a:xfrm rot="5400000">
                <a:off x="1704149" y="1651173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B9389081-30CF-4745-82FD-1D641F9B4832}"/>
                  </a:ext>
                </a:extLst>
              </p:cNvPr>
              <p:cNvSpPr/>
              <p:nvPr/>
            </p:nvSpPr>
            <p:spPr>
              <a:xfrm>
                <a:off x="3610274" y="1889274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B0D93322-C938-4606-9856-3A2FA2C14310}"/>
                  </a:ext>
                </a:extLst>
              </p:cNvPr>
              <p:cNvSpPr/>
              <p:nvPr/>
            </p:nvSpPr>
            <p:spPr>
              <a:xfrm>
                <a:off x="3610274" y="2128034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48793D62-F804-4553-A155-12F29D97F5C7}"/>
                  </a:ext>
                </a:extLst>
              </p:cNvPr>
              <p:cNvSpPr/>
              <p:nvPr/>
            </p:nvSpPr>
            <p:spPr>
              <a:xfrm>
                <a:off x="3610274" y="2366794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3754521C-4F31-41EE-899E-D1ED9DF10A33}"/>
                  </a:ext>
                </a:extLst>
              </p:cNvPr>
              <p:cNvSpPr/>
              <p:nvPr/>
            </p:nvSpPr>
            <p:spPr>
              <a:xfrm>
                <a:off x="3610274" y="2605554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CE73C21C-0C1D-4F96-8718-9D73B7B80164}"/>
                  </a:ext>
                </a:extLst>
              </p:cNvPr>
              <p:cNvSpPr/>
              <p:nvPr/>
            </p:nvSpPr>
            <p:spPr>
              <a:xfrm>
                <a:off x="3610274" y="2844314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0CF814F1-1E97-4DA8-916D-6476F6DD1AAF}"/>
                  </a:ext>
                </a:extLst>
              </p:cNvPr>
              <p:cNvSpPr/>
              <p:nvPr/>
            </p:nvSpPr>
            <p:spPr>
              <a:xfrm>
                <a:off x="3610274" y="3319931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2" name="Rectangle 171">
                <a:extLst>
                  <a:ext uri="{FF2B5EF4-FFF2-40B4-BE49-F238E27FC236}">
                    <a16:creationId xmlns:a16="http://schemas.microsoft.com/office/drawing/2014/main" id="{4B2FEB42-A89E-45C7-917A-34FEA09FB78A}"/>
                  </a:ext>
                </a:extLst>
              </p:cNvPr>
              <p:cNvSpPr/>
              <p:nvPr/>
            </p:nvSpPr>
            <p:spPr>
              <a:xfrm>
                <a:off x="3610274" y="3558691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28B52835-23A9-457E-9065-BE57F7EC5BF3}"/>
                  </a:ext>
                </a:extLst>
              </p:cNvPr>
              <p:cNvSpPr/>
              <p:nvPr/>
            </p:nvSpPr>
            <p:spPr>
              <a:xfrm rot="5400000">
                <a:off x="1230005" y="379974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E487127E-0479-4186-B15C-461AA6E65482}"/>
                  </a:ext>
                </a:extLst>
              </p:cNvPr>
              <p:cNvSpPr/>
              <p:nvPr/>
            </p:nvSpPr>
            <p:spPr>
              <a:xfrm>
                <a:off x="3610223" y="3795548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9C8F1132-1877-4E6A-8C36-11F72F8E1D53}"/>
                  </a:ext>
                </a:extLst>
              </p:cNvPr>
              <p:cNvSpPr/>
              <p:nvPr/>
            </p:nvSpPr>
            <p:spPr>
              <a:xfrm>
                <a:off x="3610223" y="4034308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4" name="Rectangle 203">
                <a:extLst>
                  <a:ext uri="{FF2B5EF4-FFF2-40B4-BE49-F238E27FC236}">
                    <a16:creationId xmlns:a16="http://schemas.microsoft.com/office/drawing/2014/main" id="{C8BBF7CA-F803-429D-A964-565466C21D2F}"/>
                  </a:ext>
                </a:extLst>
              </p:cNvPr>
              <p:cNvSpPr/>
              <p:nvPr/>
            </p:nvSpPr>
            <p:spPr>
              <a:xfrm rot="5400000">
                <a:off x="3369000" y="4032913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" name="Rectangle 204">
                <a:extLst>
                  <a:ext uri="{FF2B5EF4-FFF2-40B4-BE49-F238E27FC236}">
                    <a16:creationId xmlns:a16="http://schemas.microsoft.com/office/drawing/2014/main" id="{F6C33298-6190-4920-8304-F8188D07A537}"/>
                  </a:ext>
                </a:extLst>
              </p:cNvPr>
              <p:cNvSpPr/>
              <p:nvPr/>
            </p:nvSpPr>
            <p:spPr>
              <a:xfrm rot="5400000">
                <a:off x="3130240" y="4032913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7" name="Rectangle 206">
                <a:extLst>
                  <a:ext uri="{FF2B5EF4-FFF2-40B4-BE49-F238E27FC236}">
                    <a16:creationId xmlns:a16="http://schemas.microsoft.com/office/drawing/2014/main" id="{14932C5A-9587-4F23-9A82-4664E56C482A}"/>
                  </a:ext>
                </a:extLst>
              </p:cNvPr>
              <p:cNvSpPr/>
              <p:nvPr/>
            </p:nvSpPr>
            <p:spPr>
              <a:xfrm rot="5400000">
                <a:off x="2893763" y="4033064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8" name="Rectangle 207">
                <a:extLst>
                  <a:ext uri="{FF2B5EF4-FFF2-40B4-BE49-F238E27FC236}">
                    <a16:creationId xmlns:a16="http://schemas.microsoft.com/office/drawing/2014/main" id="{CCB29044-389E-4B10-BC8A-7C92B29A0F5B}"/>
                  </a:ext>
                </a:extLst>
              </p:cNvPr>
              <p:cNvSpPr/>
              <p:nvPr/>
            </p:nvSpPr>
            <p:spPr>
              <a:xfrm rot="5400000">
                <a:off x="2655003" y="4033064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F9196240-1E27-4010-B513-537019C32F5C}"/>
                  </a:ext>
                </a:extLst>
              </p:cNvPr>
              <p:cNvSpPr/>
              <p:nvPr/>
            </p:nvSpPr>
            <p:spPr>
              <a:xfrm rot="5400000">
                <a:off x="2418146" y="4033064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0" name="Rectangle 209">
                <a:extLst>
                  <a:ext uri="{FF2B5EF4-FFF2-40B4-BE49-F238E27FC236}">
                    <a16:creationId xmlns:a16="http://schemas.microsoft.com/office/drawing/2014/main" id="{E03942A5-144D-4367-BFAF-A068423D9853}"/>
                  </a:ext>
                </a:extLst>
              </p:cNvPr>
              <p:cNvSpPr/>
              <p:nvPr/>
            </p:nvSpPr>
            <p:spPr>
              <a:xfrm rot="5400000">
                <a:off x="2179386" y="4033064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912DE7AE-5AEC-4007-ADA8-D1BBF7700DFD}"/>
                  </a:ext>
                </a:extLst>
              </p:cNvPr>
              <p:cNvSpPr/>
              <p:nvPr/>
            </p:nvSpPr>
            <p:spPr>
              <a:xfrm rot="5400000">
                <a:off x="1942529" y="4033064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2" name="Rectangle 211">
                <a:extLst>
                  <a:ext uri="{FF2B5EF4-FFF2-40B4-BE49-F238E27FC236}">
                    <a16:creationId xmlns:a16="http://schemas.microsoft.com/office/drawing/2014/main" id="{F3070109-B347-495B-A741-6DC641428EAE}"/>
                  </a:ext>
                </a:extLst>
              </p:cNvPr>
              <p:cNvSpPr/>
              <p:nvPr/>
            </p:nvSpPr>
            <p:spPr>
              <a:xfrm rot="5400000">
                <a:off x="1703769" y="4033064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1" name="Rectangle 280">
                <a:extLst>
                  <a:ext uri="{FF2B5EF4-FFF2-40B4-BE49-F238E27FC236}">
                    <a16:creationId xmlns:a16="http://schemas.microsoft.com/office/drawing/2014/main" id="{04A7CE13-1C6D-4915-B825-0EF0BEBAD4C8}"/>
                  </a:ext>
                </a:extLst>
              </p:cNvPr>
              <p:cNvSpPr/>
              <p:nvPr/>
            </p:nvSpPr>
            <p:spPr>
              <a:xfrm rot="5400000">
                <a:off x="1230005" y="4033064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2" name="Rectangle 281">
                <a:extLst>
                  <a:ext uri="{FF2B5EF4-FFF2-40B4-BE49-F238E27FC236}">
                    <a16:creationId xmlns:a16="http://schemas.microsoft.com/office/drawing/2014/main" id="{5953FD64-DD63-46D5-93DE-EBA6C34B1C37}"/>
                  </a:ext>
                </a:extLst>
              </p:cNvPr>
              <p:cNvSpPr/>
              <p:nvPr/>
            </p:nvSpPr>
            <p:spPr>
              <a:xfrm rot="5400000">
                <a:off x="1465590" y="4034327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FDA4D785-4E8F-42BB-A195-08D0E9F6E226}"/>
                </a:ext>
              </a:extLst>
            </p:cNvPr>
            <p:cNvSpPr/>
            <p:nvPr/>
          </p:nvSpPr>
          <p:spPr>
            <a:xfrm>
              <a:off x="10860645" y="4609094"/>
              <a:ext cx="237745" cy="238759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BBD5EE3A-FF06-4957-B3F6-8CDB8ED6CCC8}"/>
                </a:ext>
              </a:extLst>
            </p:cNvPr>
            <p:cNvSpPr/>
            <p:nvPr/>
          </p:nvSpPr>
          <p:spPr>
            <a:xfrm rot="5400000">
              <a:off x="9908506" y="4852502"/>
              <a:ext cx="237744" cy="23876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EB1A1F57-CD1B-40B1-8CBD-E1144894D937}"/>
                </a:ext>
              </a:extLst>
            </p:cNvPr>
            <p:cNvSpPr/>
            <p:nvPr/>
          </p:nvSpPr>
          <p:spPr>
            <a:xfrm rot="5400000">
              <a:off x="9195973" y="5324538"/>
              <a:ext cx="237744" cy="23876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1E432F40-3C5D-4A33-ABB0-333C9161F223}"/>
                </a:ext>
              </a:extLst>
            </p:cNvPr>
            <p:cNvSpPr/>
            <p:nvPr/>
          </p:nvSpPr>
          <p:spPr>
            <a:xfrm rot="5400000">
              <a:off x="10145480" y="4850392"/>
              <a:ext cx="237744" cy="23876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DDA55B65-5353-4123-A5A5-0843E2431F2C}"/>
                </a:ext>
              </a:extLst>
            </p:cNvPr>
            <p:cNvSpPr/>
            <p:nvPr/>
          </p:nvSpPr>
          <p:spPr>
            <a:xfrm rot="5400000">
              <a:off x="9427745" y="4855150"/>
              <a:ext cx="237744" cy="23876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264777C1-EA94-4D73-9831-7D6C1A8670B5}"/>
                </a:ext>
              </a:extLst>
            </p:cNvPr>
            <p:cNvSpPr/>
            <p:nvPr/>
          </p:nvSpPr>
          <p:spPr>
            <a:xfrm rot="5400000">
              <a:off x="9195973" y="4854296"/>
              <a:ext cx="237744" cy="23876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34F5F867-346A-4852-A52C-FC84BA701B93}"/>
                </a:ext>
              </a:extLst>
            </p:cNvPr>
            <p:cNvSpPr/>
            <p:nvPr/>
          </p:nvSpPr>
          <p:spPr>
            <a:xfrm rot="5400000">
              <a:off x="10145294" y="4609816"/>
              <a:ext cx="237744" cy="23876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DE498CE2-DCC4-4FFB-BBEE-29CA0CFF2015}"/>
                </a:ext>
              </a:extLst>
            </p:cNvPr>
            <p:cNvSpPr/>
            <p:nvPr/>
          </p:nvSpPr>
          <p:spPr>
            <a:xfrm rot="5400000">
              <a:off x="10146267" y="4372291"/>
              <a:ext cx="237744" cy="23876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5BA2A0E0-735D-463A-ABF1-4A25DA1C16AC}"/>
                </a:ext>
              </a:extLst>
            </p:cNvPr>
            <p:cNvSpPr/>
            <p:nvPr/>
          </p:nvSpPr>
          <p:spPr>
            <a:xfrm rot="5400000">
              <a:off x="10145480" y="5085616"/>
              <a:ext cx="237744" cy="23876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47AFD109-9844-454C-A11E-B4D3D0AB9F77}"/>
                </a:ext>
              </a:extLst>
            </p:cNvPr>
            <p:cNvSpPr/>
            <p:nvPr/>
          </p:nvSpPr>
          <p:spPr>
            <a:xfrm rot="5400000">
              <a:off x="10145482" y="5322016"/>
              <a:ext cx="237744" cy="23876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9C20BF65-2D26-45AF-BC56-56689DBF84EF}"/>
                </a:ext>
              </a:extLst>
            </p:cNvPr>
            <p:cNvSpPr/>
            <p:nvPr/>
          </p:nvSpPr>
          <p:spPr>
            <a:xfrm rot="5400000">
              <a:off x="9194547" y="4615083"/>
              <a:ext cx="237744" cy="23876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9A9FAF47-833F-4DCD-9938-7FE3F743EA4B}"/>
                </a:ext>
              </a:extLst>
            </p:cNvPr>
            <p:cNvSpPr/>
            <p:nvPr/>
          </p:nvSpPr>
          <p:spPr>
            <a:xfrm rot="5400000">
              <a:off x="9194141" y="4378985"/>
              <a:ext cx="237744" cy="23876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EE6A1A7A-B14E-497F-9352-EF135295525F}"/>
                </a:ext>
              </a:extLst>
            </p:cNvPr>
            <p:cNvSpPr/>
            <p:nvPr/>
          </p:nvSpPr>
          <p:spPr>
            <a:xfrm rot="5400000">
              <a:off x="9432303" y="4144046"/>
              <a:ext cx="237744" cy="23876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D806B5CB-1DC0-48BE-BB37-5007FC469E42}"/>
                </a:ext>
              </a:extLst>
            </p:cNvPr>
            <p:cNvSpPr/>
            <p:nvPr/>
          </p:nvSpPr>
          <p:spPr>
            <a:xfrm rot="5400000">
              <a:off x="9670612" y="4141815"/>
              <a:ext cx="237744" cy="23876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F026DD44-C22C-4032-BA44-EB8CDEE23E7B}"/>
                </a:ext>
              </a:extLst>
            </p:cNvPr>
            <p:cNvSpPr/>
            <p:nvPr/>
          </p:nvSpPr>
          <p:spPr>
            <a:xfrm rot="5400000">
              <a:off x="9905712" y="4144445"/>
              <a:ext cx="237744" cy="23876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1475593A-5B00-4B09-ADBF-62738FDC2D89}"/>
                </a:ext>
              </a:extLst>
            </p:cNvPr>
            <p:cNvSpPr/>
            <p:nvPr/>
          </p:nvSpPr>
          <p:spPr>
            <a:xfrm rot="5400000">
              <a:off x="9907152" y="4372501"/>
              <a:ext cx="237744" cy="23876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E2DAE9DC-D343-4B35-B90C-66754190F505}"/>
                </a:ext>
              </a:extLst>
            </p:cNvPr>
            <p:cNvSpPr/>
            <p:nvPr/>
          </p:nvSpPr>
          <p:spPr>
            <a:xfrm rot="5400000">
              <a:off x="9432931" y="4379094"/>
              <a:ext cx="237744" cy="23876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2" name="TextBox 101">
            <a:extLst>
              <a:ext uri="{FF2B5EF4-FFF2-40B4-BE49-F238E27FC236}">
                <a16:creationId xmlns:a16="http://schemas.microsoft.com/office/drawing/2014/main" id="{BFDA76D1-C9FB-4797-A9EB-EAB782567A03}"/>
              </a:ext>
            </a:extLst>
          </p:cNvPr>
          <p:cNvSpPr txBox="1"/>
          <p:nvPr/>
        </p:nvSpPr>
        <p:spPr>
          <a:xfrm>
            <a:off x="2239339" y="1322816"/>
            <a:ext cx="83586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A configuration C</a:t>
            </a:r>
            <a:r>
              <a:rPr lang="en-US" sz="3600" baseline="30000" dirty="0">
                <a:solidFill>
                  <a:schemeClr val="bg1"/>
                </a:solidFill>
              </a:rPr>
              <a:t>′</a:t>
            </a:r>
            <a:r>
              <a:rPr lang="en-US" sz="3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 is considered universal to</a:t>
            </a:r>
            <a:br>
              <a:rPr lang="en-US" sz="3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</a:br>
            <a:r>
              <a:rPr lang="en-US" sz="3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a set of configurations </a:t>
            </a:r>
            <a:r>
              <a:rPr lang="en-US" sz="3000" b="1" i="1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C</a:t>
            </a:r>
            <a:r>
              <a:rPr lang="en-US" sz="3000" i="1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 </a:t>
            </a:r>
            <a:r>
              <a:rPr lang="en-US" sz="3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= {C</a:t>
            </a:r>
            <a:r>
              <a:rPr lang="en-US" sz="3000" baseline="-25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1</a:t>
            </a:r>
            <a:r>
              <a:rPr lang="en-US" sz="3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, C</a:t>
            </a:r>
            <a:r>
              <a:rPr lang="en-US" sz="3000" baseline="-25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2</a:t>
            </a:r>
            <a:r>
              <a:rPr lang="en-US" sz="3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, ..., C</a:t>
            </a:r>
            <a:r>
              <a:rPr lang="en-US" sz="3000" baseline="-25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k</a:t>
            </a:r>
            <a:r>
              <a:rPr lang="en-US" sz="3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} if and only if</a:t>
            </a:r>
            <a:br>
              <a:rPr lang="en-US" sz="3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</a:br>
            <a:r>
              <a:rPr lang="en-US" sz="3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C</a:t>
            </a:r>
            <a:r>
              <a:rPr lang="en-US" sz="3600" baseline="30000" dirty="0">
                <a:solidFill>
                  <a:schemeClr val="bg1"/>
                </a:solidFill>
              </a:rPr>
              <a:t>′</a:t>
            </a:r>
            <a:r>
              <a:rPr lang="en-US" sz="3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 can be reconfigured into C</a:t>
            </a:r>
            <a:r>
              <a:rPr lang="en-US" sz="3000" baseline="-25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i</a:t>
            </a:r>
            <a:r>
              <a:rPr lang="en-US" sz="3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 </a:t>
            </a:r>
            <a:r>
              <a:rPr lang="en-US" sz="2800" dirty="0">
                <a:solidFill>
                  <a:schemeClr val="bg1"/>
                </a:solidFill>
              </a:rPr>
              <a:t>∀</a:t>
            </a:r>
            <a:r>
              <a:rPr lang="en-US" sz="3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C</a:t>
            </a:r>
            <a:r>
              <a:rPr lang="en-US" sz="3000" baseline="-25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i</a:t>
            </a:r>
            <a:r>
              <a:rPr lang="en-US" sz="3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 </a:t>
            </a:r>
            <a:r>
              <a:rPr lang="en-US" sz="3200" baseline="10000" dirty="0">
                <a:solidFill>
                  <a:schemeClr val="bg1"/>
                </a:solidFill>
              </a:rPr>
              <a:t>∈</a:t>
            </a:r>
            <a:r>
              <a:rPr lang="en-US" sz="3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 </a:t>
            </a:r>
            <a:r>
              <a:rPr lang="en-US" sz="3000" b="1" i="1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C</a:t>
            </a:r>
            <a:r>
              <a:rPr lang="en-US" sz="3000" i="1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 </a:t>
            </a:r>
            <a:r>
              <a:rPr lang="en-US" sz="3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.</a:t>
            </a:r>
            <a:endParaRPr lang="en-US" sz="3000" i="1" dirty="0">
              <a:solidFill>
                <a:schemeClr val="bg1"/>
              </a:solidFill>
              <a:latin typeface="Dubai Light" panose="020B0303030403030204" pitchFamily="34" charset="-78"/>
              <a:cs typeface="Dubai Light" panose="020B0303030403030204" pitchFamily="34" charset="-78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ACDB67C-826B-4577-844C-AFC3A768EA5E}"/>
              </a:ext>
            </a:extLst>
          </p:cNvPr>
          <p:cNvSpPr/>
          <p:nvPr/>
        </p:nvSpPr>
        <p:spPr>
          <a:xfrm rot="5400000">
            <a:off x="2525991" y="5329086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CC2A8150-CD25-4A49-8BB0-63A1C771C6C8}"/>
              </a:ext>
            </a:extLst>
          </p:cNvPr>
          <p:cNvSpPr/>
          <p:nvPr/>
        </p:nvSpPr>
        <p:spPr>
          <a:xfrm rot="5400000">
            <a:off x="2045625" y="5326979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17F04017-5147-4888-BD3A-7F61859F0E15}"/>
              </a:ext>
            </a:extLst>
          </p:cNvPr>
          <p:cNvGrpSpPr/>
          <p:nvPr/>
        </p:nvGrpSpPr>
        <p:grpSpPr>
          <a:xfrm>
            <a:off x="1329114" y="3180610"/>
            <a:ext cx="2619865" cy="2621799"/>
            <a:chOff x="1228153" y="1651269"/>
            <a:chExt cx="2619865" cy="2621799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A5B97DEC-AA5E-4484-BD19-C4DC8C7A39AF}"/>
                </a:ext>
              </a:extLst>
            </p:cNvPr>
            <p:cNvSpPr/>
            <p:nvPr/>
          </p:nvSpPr>
          <p:spPr>
            <a:xfrm rot="5400000">
              <a:off x="1228661" y="356315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02DFF943-1701-44A7-9FEB-9B293AED5011}"/>
                </a:ext>
              </a:extLst>
            </p:cNvPr>
            <p:cNvSpPr/>
            <p:nvPr/>
          </p:nvSpPr>
          <p:spPr>
            <a:xfrm rot="5400000">
              <a:off x="1228661" y="3323809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BC754E05-23DB-4EBD-AF73-A4427789674D}"/>
                </a:ext>
              </a:extLst>
            </p:cNvPr>
            <p:cNvSpPr/>
            <p:nvPr/>
          </p:nvSpPr>
          <p:spPr>
            <a:xfrm>
              <a:off x="1228153" y="2129427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E04406C7-262B-4D7D-9854-42F2740156FB}"/>
                </a:ext>
              </a:extLst>
            </p:cNvPr>
            <p:cNvSpPr/>
            <p:nvPr/>
          </p:nvSpPr>
          <p:spPr>
            <a:xfrm>
              <a:off x="1228153" y="1890667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8914621F-473B-49FD-AC4A-61D8661331E8}"/>
                </a:ext>
              </a:extLst>
            </p:cNvPr>
            <p:cNvSpPr/>
            <p:nvPr/>
          </p:nvSpPr>
          <p:spPr>
            <a:xfrm>
              <a:off x="1228153" y="1651269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46D1A1DA-F0C9-41C3-8FE8-9AA74AD69A2F}"/>
                </a:ext>
              </a:extLst>
            </p:cNvPr>
            <p:cNvSpPr/>
            <p:nvPr/>
          </p:nvSpPr>
          <p:spPr>
            <a:xfrm>
              <a:off x="1228153" y="2368187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8C9820E1-7B1A-44C0-8816-2069736BD2BC}"/>
                </a:ext>
              </a:extLst>
            </p:cNvPr>
            <p:cNvSpPr/>
            <p:nvPr/>
          </p:nvSpPr>
          <p:spPr>
            <a:xfrm>
              <a:off x="1228153" y="2606947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631D5ED5-3B52-411E-95A6-ECEFE8591612}"/>
                </a:ext>
              </a:extLst>
            </p:cNvPr>
            <p:cNvSpPr/>
            <p:nvPr/>
          </p:nvSpPr>
          <p:spPr>
            <a:xfrm>
              <a:off x="1228153" y="2845707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159444A2-6DB7-42D8-890F-4FEE27820A78}"/>
                </a:ext>
              </a:extLst>
            </p:cNvPr>
            <p:cNvSpPr/>
            <p:nvPr/>
          </p:nvSpPr>
          <p:spPr>
            <a:xfrm>
              <a:off x="1228153" y="3084467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F0242919-8FA9-40AD-9696-1925FF2B16EE}"/>
                </a:ext>
              </a:extLst>
            </p:cNvPr>
            <p:cNvSpPr/>
            <p:nvPr/>
          </p:nvSpPr>
          <p:spPr>
            <a:xfrm>
              <a:off x="1465897" y="1652631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C484E052-274D-4DE6-A228-FE1DB6CFE34B}"/>
                </a:ext>
              </a:extLst>
            </p:cNvPr>
            <p:cNvSpPr/>
            <p:nvPr/>
          </p:nvSpPr>
          <p:spPr>
            <a:xfrm rot="5400000">
              <a:off x="3609715" y="1651022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2EC3A321-3029-4800-824B-7003470A2B8E}"/>
                </a:ext>
              </a:extLst>
            </p:cNvPr>
            <p:cNvSpPr/>
            <p:nvPr/>
          </p:nvSpPr>
          <p:spPr>
            <a:xfrm rot="5400000">
              <a:off x="3369380" y="1651022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AC1B50F0-B5F8-4B4C-A55E-9FBD4353A8F6}"/>
                </a:ext>
              </a:extLst>
            </p:cNvPr>
            <p:cNvSpPr/>
            <p:nvPr/>
          </p:nvSpPr>
          <p:spPr>
            <a:xfrm rot="5400000">
              <a:off x="3130620" y="1651022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6648F5E1-7928-4351-978C-4265FF39382C}"/>
                </a:ext>
              </a:extLst>
            </p:cNvPr>
            <p:cNvSpPr/>
            <p:nvPr/>
          </p:nvSpPr>
          <p:spPr>
            <a:xfrm rot="5400000">
              <a:off x="2894143" y="1651173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51DFD027-800C-4CA3-B34E-04DE72D46952}"/>
                </a:ext>
              </a:extLst>
            </p:cNvPr>
            <p:cNvSpPr/>
            <p:nvPr/>
          </p:nvSpPr>
          <p:spPr>
            <a:xfrm rot="5400000">
              <a:off x="2655383" y="1651173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A10FC2EA-1EA6-4A29-B7C2-4A5F9F2F91BF}"/>
                </a:ext>
              </a:extLst>
            </p:cNvPr>
            <p:cNvSpPr/>
            <p:nvPr/>
          </p:nvSpPr>
          <p:spPr>
            <a:xfrm rot="5400000">
              <a:off x="2418526" y="1651173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D7FE70C0-9229-4853-9030-19D24594C3A2}"/>
                </a:ext>
              </a:extLst>
            </p:cNvPr>
            <p:cNvSpPr/>
            <p:nvPr/>
          </p:nvSpPr>
          <p:spPr>
            <a:xfrm rot="5400000">
              <a:off x="2179766" y="1651173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8B89B877-82B6-4E36-AA05-37C330178C3E}"/>
                </a:ext>
              </a:extLst>
            </p:cNvPr>
            <p:cNvSpPr/>
            <p:nvPr/>
          </p:nvSpPr>
          <p:spPr>
            <a:xfrm rot="5400000">
              <a:off x="1942909" y="1651173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B536C110-6213-46EB-8D6F-3383CEA6B078}"/>
                </a:ext>
              </a:extLst>
            </p:cNvPr>
            <p:cNvSpPr/>
            <p:nvPr/>
          </p:nvSpPr>
          <p:spPr>
            <a:xfrm rot="5400000">
              <a:off x="1704149" y="1651173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48AB4ACF-7D59-40AA-A231-87BC10BB94CC}"/>
                </a:ext>
              </a:extLst>
            </p:cNvPr>
            <p:cNvSpPr/>
            <p:nvPr/>
          </p:nvSpPr>
          <p:spPr>
            <a:xfrm>
              <a:off x="3610274" y="188927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ADA552B3-7AFD-4408-9979-4D4D7D03B8E1}"/>
                </a:ext>
              </a:extLst>
            </p:cNvPr>
            <p:cNvSpPr/>
            <p:nvPr/>
          </p:nvSpPr>
          <p:spPr>
            <a:xfrm>
              <a:off x="3610274" y="212803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CD4C41AC-C4D3-446F-BA8A-C5AC302BD391}"/>
                </a:ext>
              </a:extLst>
            </p:cNvPr>
            <p:cNvSpPr/>
            <p:nvPr/>
          </p:nvSpPr>
          <p:spPr>
            <a:xfrm>
              <a:off x="3610274" y="236679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A36BFFA3-2BB7-4E52-944E-B7F0FEDA967A}"/>
                </a:ext>
              </a:extLst>
            </p:cNvPr>
            <p:cNvSpPr/>
            <p:nvPr/>
          </p:nvSpPr>
          <p:spPr>
            <a:xfrm>
              <a:off x="3610274" y="260555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FEDC716D-CF72-4B7D-A173-26417431D8F7}"/>
                </a:ext>
              </a:extLst>
            </p:cNvPr>
            <p:cNvSpPr/>
            <p:nvPr/>
          </p:nvSpPr>
          <p:spPr>
            <a:xfrm>
              <a:off x="3610274" y="284431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FA437435-7595-41E0-A8BD-CD2298606494}"/>
                </a:ext>
              </a:extLst>
            </p:cNvPr>
            <p:cNvSpPr/>
            <p:nvPr/>
          </p:nvSpPr>
          <p:spPr>
            <a:xfrm>
              <a:off x="3610274" y="3319931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C1A8D00F-CE65-469C-9910-7F1C4B229A3D}"/>
                </a:ext>
              </a:extLst>
            </p:cNvPr>
            <p:cNvSpPr/>
            <p:nvPr/>
          </p:nvSpPr>
          <p:spPr>
            <a:xfrm>
              <a:off x="3610274" y="3558691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E037640C-E2B4-4A5A-A6DC-6F4F80880263}"/>
                </a:ext>
              </a:extLst>
            </p:cNvPr>
            <p:cNvSpPr/>
            <p:nvPr/>
          </p:nvSpPr>
          <p:spPr>
            <a:xfrm rot="5400000">
              <a:off x="1230005" y="3799745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DFE61F99-85A3-4A29-A4B6-C1872E4A8EA7}"/>
                </a:ext>
              </a:extLst>
            </p:cNvPr>
            <p:cNvSpPr/>
            <p:nvPr/>
          </p:nvSpPr>
          <p:spPr>
            <a:xfrm>
              <a:off x="3610223" y="3795548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D84C7C7C-F553-4619-8860-9482A1EAF049}"/>
                </a:ext>
              </a:extLst>
            </p:cNvPr>
            <p:cNvSpPr/>
            <p:nvPr/>
          </p:nvSpPr>
          <p:spPr>
            <a:xfrm>
              <a:off x="3610223" y="4034308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90AA364D-EDFF-4260-83B8-264611ACC532}"/>
                </a:ext>
              </a:extLst>
            </p:cNvPr>
            <p:cNvSpPr/>
            <p:nvPr/>
          </p:nvSpPr>
          <p:spPr>
            <a:xfrm rot="5400000">
              <a:off x="3369000" y="4032913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9F7BD63C-2726-4D1E-9619-E7B5A7E49411}"/>
                </a:ext>
              </a:extLst>
            </p:cNvPr>
            <p:cNvSpPr/>
            <p:nvPr/>
          </p:nvSpPr>
          <p:spPr>
            <a:xfrm rot="5400000">
              <a:off x="3130240" y="4032913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6ADBDB1D-ACB6-4569-BA59-7FABA8DE6FF6}"/>
                </a:ext>
              </a:extLst>
            </p:cNvPr>
            <p:cNvSpPr/>
            <p:nvPr/>
          </p:nvSpPr>
          <p:spPr>
            <a:xfrm rot="5400000">
              <a:off x="2893763" y="403306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0B1355A5-94E1-4E3E-AA7B-259E1FF9BA20}"/>
                </a:ext>
              </a:extLst>
            </p:cNvPr>
            <p:cNvSpPr/>
            <p:nvPr/>
          </p:nvSpPr>
          <p:spPr>
            <a:xfrm rot="5400000">
              <a:off x="2655003" y="403306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A9B88BB8-6CC5-4F36-A292-3A5AE9B44438}"/>
                </a:ext>
              </a:extLst>
            </p:cNvPr>
            <p:cNvSpPr/>
            <p:nvPr/>
          </p:nvSpPr>
          <p:spPr>
            <a:xfrm rot="5400000">
              <a:off x="2418146" y="403306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6B0D499D-F45F-419C-85D1-077872AFEFED}"/>
                </a:ext>
              </a:extLst>
            </p:cNvPr>
            <p:cNvSpPr/>
            <p:nvPr/>
          </p:nvSpPr>
          <p:spPr>
            <a:xfrm rot="5400000">
              <a:off x="2179386" y="403306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08448DE0-CB5B-48D6-A264-A91D33CA8789}"/>
                </a:ext>
              </a:extLst>
            </p:cNvPr>
            <p:cNvSpPr/>
            <p:nvPr/>
          </p:nvSpPr>
          <p:spPr>
            <a:xfrm rot="5400000">
              <a:off x="1942529" y="403306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7BCB02D4-6356-4E0E-B863-F6CAC05DE7EC}"/>
                </a:ext>
              </a:extLst>
            </p:cNvPr>
            <p:cNvSpPr/>
            <p:nvPr/>
          </p:nvSpPr>
          <p:spPr>
            <a:xfrm rot="5400000">
              <a:off x="1703769" y="403306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96A621A6-2C92-432A-A053-10016D85FF75}"/>
                </a:ext>
              </a:extLst>
            </p:cNvPr>
            <p:cNvSpPr/>
            <p:nvPr/>
          </p:nvSpPr>
          <p:spPr>
            <a:xfrm rot="5400000">
              <a:off x="1230005" y="403306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F1259F91-E260-40E1-AE4F-FF92D27E5286}"/>
                </a:ext>
              </a:extLst>
            </p:cNvPr>
            <p:cNvSpPr/>
            <p:nvPr/>
          </p:nvSpPr>
          <p:spPr>
            <a:xfrm rot="5400000">
              <a:off x="1465590" y="4034327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0" name="Rectangle 159">
            <a:extLst>
              <a:ext uri="{FF2B5EF4-FFF2-40B4-BE49-F238E27FC236}">
                <a16:creationId xmlns:a16="http://schemas.microsoft.com/office/drawing/2014/main" id="{B994EFB2-21A3-4896-9882-277281A21E12}"/>
              </a:ext>
            </a:extLst>
          </p:cNvPr>
          <p:cNvSpPr/>
          <p:nvPr/>
        </p:nvSpPr>
        <p:spPr>
          <a:xfrm>
            <a:off x="3711184" y="4609625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3A871F1D-1CC9-40DE-9E13-F9C6630A5968}"/>
              </a:ext>
            </a:extLst>
          </p:cNvPr>
          <p:cNvSpPr/>
          <p:nvPr/>
        </p:nvSpPr>
        <p:spPr>
          <a:xfrm rot="5400000">
            <a:off x="2759046" y="4853033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id="{A06FE688-B78D-4B5B-8D9A-BA723159DB8B}"/>
              </a:ext>
            </a:extLst>
          </p:cNvPr>
          <p:cNvSpPr/>
          <p:nvPr/>
        </p:nvSpPr>
        <p:spPr>
          <a:xfrm rot="5400000">
            <a:off x="2286572" y="5081881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F72FACD8-DAE1-422E-A50E-58E4A3CFC97C}"/>
              </a:ext>
            </a:extLst>
          </p:cNvPr>
          <p:cNvSpPr/>
          <p:nvPr/>
        </p:nvSpPr>
        <p:spPr>
          <a:xfrm rot="5400000">
            <a:off x="3474995" y="5081881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4BB7473F-D698-4C6F-A43D-408DB797FBC0}"/>
              </a:ext>
            </a:extLst>
          </p:cNvPr>
          <p:cNvSpPr/>
          <p:nvPr/>
        </p:nvSpPr>
        <p:spPr>
          <a:xfrm rot="5400000">
            <a:off x="3001160" y="3426944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EBE28798-C017-4640-B7D7-A41B180A7AD8}"/>
              </a:ext>
            </a:extLst>
          </p:cNvPr>
          <p:cNvSpPr/>
          <p:nvPr/>
        </p:nvSpPr>
        <p:spPr>
          <a:xfrm rot="5400000">
            <a:off x="1798092" y="4859928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6FC2288D-B96D-4358-903C-4D9B9752AE2E}"/>
              </a:ext>
            </a:extLst>
          </p:cNvPr>
          <p:cNvSpPr/>
          <p:nvPr/>
        </p:nvSpPr>
        <p:spPr>
          <a:xfrm rot="5400000">
            <a:off x="2282222" y="4386483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4" name="Rectangle 173">
            <a:extLst>
              <a:ext uri="{FF2B5EF4-FFF2-40B4-BE49-F238E27FC236}">
                <a16:creationId xmlns:a16="http://schemas.microsoft.com/office/drawing/2014/main" id="{ECEABE83-D269-42B8-ACB2-C9F8C2187553}"/>
              </a:ext>
            </a:extLst>
          </p:cNvPr>
          <p:cNvSpPr/>
          <p:nvPr/>
        </p:nvSpPr>
        <p:spPr>
          <a:xfrm rot="5400000">
            <a:off x="3468597" y="4375113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3BCCE521-53F8-4684-839E-1C4F82C85872}"/>
              </a:ext>
            </a:extLst>
          </p:cNvPr>
          <p:cNvSpPr/>
          <p:nvPr/>
        </p:nvSpPr>
        <p:spPr>
          <a:xfrm rot="5400000">
            <a:off x="2996021" y="5086147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6AB789FB-AE8B-48A6-A9CC-71A3BBE478F3}"/>
              </a:ext>
            </a:extLst>
          </p:cNvPr>
          <p:cNvSpPr/>
          <p:nvPr/>
        </p:nvSpPr>
        <p:spPr>
          <a:xfrm rot="5400000">
            <a:off x="2996021" y="5322544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9ABC6973-70F4-4E24-B972-F982E2F89A28}"/>
              </a:ext>
            </a:extLst>
          </p:cNvPr>
          <p:cNvSpPr/>
          <p:nvPr/>
        </p:nvSpPr>
        <p:spPr>
          <a:xfrm rot="5400000">
            <a:off x="1564014" y="5326242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0" name="Rectangle 179">
            <a:extLst>
              <a:ext uri="{FF2B5EF4-FFF2-40B4-BE49-F238E27FC236}">
                <a16:creationId xmlns:a16="http://schemas.microsoft.com/office/drawing/2014/main" id="{A9186AFB-25FA-4C9F-A06B-0130E70C31D8}"/>
              </a:ext>
            </a:extLst>
          </p:cNvPr>
          <p:cNvSpPr/>
          <p:nvPr/>
        </p:nvSpPr>
        <p:spPr>
          <a:xfrm rot="5400000">
            <a:off x="1564676" y="4372939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Rectangle 180">
            <a:extLst>
              <a:ext uri="{FF2B5EF4-FFF2-40B4-BE49-F238E27FC236}">
                <a16:creationId xmlns:a16="http://schemas.microsoft.com/office/drawing/2014/main" id="{61890313-24FB-4DB8-A346-C9C706121DE2}"/>
              </a:ext>
            </a:extLst>
          </p:cNvPr>
          <p:cNvSpPr/>
          <p:nvPr/>
        </p:nvSpPr>
        <p:spPr>
          <a:xfrm rot="5400000">
            <a:off x="1804730" y="3670462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63178F02-CA9E-4FBE-8D05-ECED303C8784}"/>
              </a:ext>
            </a:extLst>
          </p:cNvPr>
          <p:cNvSpPr/>
          <p:nvPr/>
        </p:nvSpPr>
        <p:spPr>
          <a:xfrm rot="5400000">
            <a:off x="3111821" y="3908206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1D271D94-E7D8-4431-B35B-0A03F84A5F47}"/>
              </a:ext>
            </a:extLst>
          </p:cNvPr>
          <p:cNvSpPr/>
          <p:nvPr/>
        </p:nvSpPr>
        <p:spPr>
          <a:xfrm rot="5400000">
            <a:off x="2515693" y="3651990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2D070471-3E3F-478D-893A-0573E5E64394}"/>
              </a:ext>
            </a:extLst>
          </p:cNvPr>
          <p:cNvSpPr/>
          <p:nvPr/>
        </p:nvSpPr>
        <p:spPr>
          <a:xfrm rot="5400000">
            <a:off x="2759207" y="4390242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34A243F-84C7-4ED3-92E0-A1AB41728F57}"/>
              </a:ext>
            </a:extLst>
          </p:cNvPr>
          <p:cNvSpPr/>
          <p:nvPr/>
        </p:nvSpPr>
        <p:spPr>
          <a:xfrm rot="5400000">
            <a:off x="2036852" y="3423056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9692B3F9-C8AB-4487-93D3-7D626CAFF97F}"/>
              </a:ext>
            </a:extLst>
          </p:cNvPr>
          <p:cNvSpPr/>
          <p:nvPr/>
        </p:nvSpPr>
        <p:spPr>
          <a:xfrm>
            <a:off x="4653122" y="3999597"/>
            <a:ext cx="1625600" cy="956019"/>
          </a:xfrm>
          <a:prstGeom prst="rightArrow">
            <a:avLst/>
          </a:prstGeom>
          <a:solidFill>
            <a:srgbClr val="FC711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0226EC3B-7677-42BA-A723-C7A56ACF1DED}"/>
              </a:ext>
            </a:extLst>
          </p:cNvPr>
          <p:cNvSpPr txBox="1"/>
          <p:nvPr/>
        </p:nvSpPr>
        <p:spPr>
          <a:xfrm>
            <a:off x="4077288" y="5040781"/>
            <a:ext cx="27494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⟨</a:t>
            </a:r>
            <a:r>
              <a:rPr lang="en-US" dirty="0"/>
              <a:t> </a:t>
            </a:r>
            <a:r>
              <a:rPr lang="en-US" sz="3200" dirty="0">
                <a:solidFill>
                  <a:schemeClr val="bg1"/>
                </a:solidFill>
              </a:rPr>
              <a:t>↑</a:t>
            </a:r>
            <a:r>
              <a:rPr lang="en-US" dirty="0"/>
              <a:t> 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sz="3200" dirty="0">
                <a:solidFill>
                  <a:schemeClr val="bg1"/>
                </a:solidFill>
              </a:rPr>
              <a:t>↓ </a:t>
            </a:r>
            <a:r>
              <a:rPr lang="en-US" dirty="0">
                <a:solidFill>
                  <a:schemeClr val="bg1"/>
                </a:solidFill>
              </a:rPr>
              <a:t>, … , </a:t>
            </a:r>
            <a:r>
              <a:rPr lang="en-US" sz="3200" dirty="0">
                <a:solidFill>
                  <a:schemeClr val="bg1"/>
                </a:solidFill>
              </a:rPr>
              <a:t>←</a:t>
            </a:r>
            <a:r>
              <a:rPr lang="en-US" dirty="0">
                <a:solidFill>
                  <a:schemeClr val="bg1"/>
                </a:solidFill>
              </a:rPr>
              <a:t>,</a:t>
            </a:r>
            <a:r>
              <a:rPr lang="en-US" sz="2800" dirty="0">
                <a:solidFill>
                  <a:schemeClr val="bg1"/>
                </a:solidFill>
              </a:rPr>
              <a:t> → </a:t>
            </a:r>
            <a:r>
              <a:rPr lang="en-US" sz="3200" dirty="0">
                <a:solidFill>
                  <a:schemeClr val="bg1"/>
                </a:solidFill>
              </a:rPr>
              <a:t>⟩</a:t>
            </a:r>
            <a:endParaRPr lang="en-US" sz="3200" dirty="0">
              <a:solidFill>
                <a:schemeClr val="bg1"/>
              </a:solidFill>
              <a:latin typeface="Dubai Light" panose="020B0303030403030204" pitchFamily="34" charset="-78"/>
              <a:cs typeface="Dubai Light" panose="020B0303030403030204" pitchFamily="34" charset="-78"/>
            </a:endParaRP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70175CC7-3881-4994-8853-2BEE7B51F24F}"/>
              </a:ext>
            </a:extLst>
          </p:cNvPr>
          <p:cNvSpPr txBox="1"/>
          <p:nvPr/>
        </p:nvSpPr>
        <p:spPr>
          <a:xfrm>
            <a:off x="2184778" y="5842337"/>
            <a:ext cx="74571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C</a:t>
            </a:r>
            <a:r>
              <a:rPr lang="en-US" sz="6600" baseline="30000" dirty="0">
                <a:solidFill>
                  <a:schemeClr val="bg1"/>
                </a:solidFill>
              </a:rPr>
              <a:t>′</a:t>
            </a:r>
            <a:endParaRPr lang="en-US" sz="6000" baseline="-25000" dirty="0">
              <a:solidFill>
                <a:schemeClr val="bg1"/>
              </a:solidFill>
              <a:latin typeface="Dubai Light" panose="020B0303030403030204" pitchFamily="34" charset="-78"/>
              <a:cs typeface="Dubai Light" panose="020B0303030403030204" pitchFamily="34" charset="-78"/>
            </a:endParaRP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DAAA56D4-19E3-41E8-B2A0-FA2DDF89B1F3}"/>
              </a:ext>
            </a:extLst>
          </p:cNvPr>
          <p:cNvSpPr txBox="1"/>
          <p:nvPr/>
        </p:nvSpPr>
        <p:spPr>
          <a:xfrm>
            <a:off x="7470931" y="5091284"/>
            <a:ext cx="8996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C</a:t>
            </a:r>
            <a:r>
              <a:rPr lang="en-US" sz="6000" baseline="-25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1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67B6D89-EA5A-4DF5-9E24-EA1618F992ED}"/>
              </a:ext>
            </a:extLst>
          </p:cNvPr>
          <p:cNvGrpSpPr/>
          <p:nvPr/>
        </p:nvGrpSpPr>
        <p:grpSpPr>
          <a:xfrm>
            <a:off x="9696902" y="3761784"/>
            <a:ext cx="1431898" cy="1414883"/>
            <a:chOff x="9639752" y="3761784"/>
            <a:chExt cx="1431898" cy="1414883"/>
          </a:xfrm>
        </p:grpSpPr>
        <p:sp>
          <p:nvSpPr>
            <p:cNvPr id="259" name="Rectangle 258">
              <a:extLst>
                <a:ext uri="{FF2B5EF4-FFF2-40B4-BE49-F238E27FC236}">
                  <a16:creationId xmlns:a16="http://schemas.microsoft.com/office/drawing/2014/main" id="{200A056A-BE3E-4C69-A7F7-5BFDB0B036AD}"/>
                </a:ext>
              </a:extLst>
            </p:cNvPr>
            <p:cNvSpPr/>
            <p:nvPr/>
          </p:nvSpPr>
          <p:spPr>
            <a:xfrm rot="5400000">
              <a:off x="10288866" y="4919473"/>
              <a:ext cx="128301" cy="130495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Rectangle 259">
              <a:extLst>
                <a:ext uri="{FF2B5EF4-FFF2-40B4-BE49-F238E27FC236}">
                  <a16:creationId xmlns:a16="http://schemas.microsoft.com/office/drawing/2014/main" id="{F44C43F9-AE38-45FC-B79E-AA2BEF55E69A}"/>
                </a:ext>
              </a:extLst>
            </p:cNvPr>
            <p:cNvSpPr/>
            <p:nvPr/>
          </p:nvSpPr>
          <p:spPr>
            <a:xfrm rot="5400000">
              <a:off x="10159224" y="4917733"/>
              <a:ext cx="128301" cy="130495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61" name="Group 260">
              <a:extLst>
                <a:ext uri="{FF2B5EF4-FFF2-40B4-BE49-F238E27FC236}">
                  <a16:creationId xmlns:a16="http://schemas.microsoft.com/office/drawing/2014/main" id="{A0AA67A5-3201-46CF-84C5-2C1A63FBD23A}"/>
                </a:ext>
              </a:extLst>
            </p:cNvPr>
            <p:cNvGrpSpPr/>
            <p:nvPr/>
          </p:nvGrpSpPr>
          <p:grpSpPr>
            <a:xfrm>
              <a:off x="9639752" y="3761784"/>
              <a:ext cx="1431898" cy="1414883"/>
              <a:chOff x="1228153" y="1651269"/>
              <a:chExt cx="2619865" cy="2621799"/>
            </a:xfrm>
          </p:grpSpPr>
          <p:sp>
            <p:nvSpPr>
              <p:cNvPr id="279" name="Rectangle 278">
                <a:extLst>
                  <a:ext uri="{FF2B5EF4-FFF2-40B4-BE49-F238E27FC236}">
                    <a16:creationId xmlns:a16="http://schemas.microsoft.com/office/drawing/2014/main" id="{9337B770-D753-4856-9CD7-75ADA9272657}"/>
                  </a:ext>
                </a:extLst>
              </p:cNvPr>
              <p:cNvSpPr/>
              <p:nvPr/>
            </p:nvSpPr>
            <p:spPr>
              <a:xfrm rot="5400000">
                <a:off x="1228661" y="3563154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0" name="Rectangle 279">
                <a:extLst>
                  <a:ext uri="{FF2B5EF4-FFF2-40B4-BE49-F238E27FC236}">
                    <a16:creationId xmlns:a16="http://schemas.microsoft.com/office/drawing/2014/main" id="{692FD05E-D69A-42FB-BCAC-981059313D53}"/>
                  </a:ext>
                </a:extLst>
              </p:cNvPr>
              <p:cNvSpPr/>
              <p:nvPr/>
            </p:nvSpPr>
            <p:spPr>
              <a:xfrm rot="5400000">
                <a:off x="1228661" y="3323809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3" name="Rectangle 282">
                <a:extLst>
                  <a:ext uri="{FF2B5EF4-FFF2-40B4-BE49-F238E27FC236}">
                    <a16:creationId xmlns:a16="http://schemas.microsoft.com/office/drawing/2014/main" id="{0C537D54-74E4-48AF-A2A2-FBD0B89AAE4B}"/>
                  </a:ext>
                </a:extLst>
              </p:cNvPr>
              <p:cNvSpPr/>
              <p:nvPr/>
            </p:nvSpPr>
            <p:spPr>
              <a:xfrm>
                <a:off x="1228153" y="2129427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4" name="Rectangle 283">
                <a:extLst>
                  <a:ext uri="{FF2B5EF4-FFF2-40B4-BE49-F238E27FC236}">
                    <a16:creationId xmlns:a16="http://schemas.microsoft.com/office/drawing/2014/main" id="{68AF24FF-1529-4064-A395-6AAED5739E17}"/>
                  </a:ext>
                </a:extLst>
              </p:cNvPr>
              <p:cNvSpPr/>
              <p:nvPr/>
            </p:nvSpPr>
            <p:spPr>
              <a:xfrm>
                <a:off x="1228153" y="1890667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6" name="Rectangle 285">
                <a:extLst>
                  <a:ext uri="{FF2B5EF4-FFF2-40B4-BE49-F238E27FC236}">
                    <a16:creationId xmlns:a16="http://schemas.microsoft.com/office/drawing/2014/main" id="{92F388BD-A344-47BD-BB0D-A342CB57988D}"/>
                  </a:ext>
                </a:extLst>
              </p:cNvPr>
              <p:cNvSpPr/>
              <p:nvPr/>
            </p:nvSpPr>
            <p:spPr>
              <a:xfrm>
                <a:off x="1228153" y="1651269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7" name="Rectangle 286">
                <a:extLst>
                  <a:ext uri="{FF2B5EF4-FFF2-40B4-BE49-F238E27FC236}">
                    <a16:creationId xmlns:a16="http://schemas.microsoft.com/office/drawing/2014/main" id="{98198C7D-27F9-4417-B0CE-AF8BBBD57CDD}"/>
                  </a:ext>
                </a:extLst>
              </p:cNvPr>
              <p:cNvSpPr/>
              <p:nvPr/>
            </p:nvSpPr>
            <p:spPr>
              <a:xfrm>
                <a:off x="1228153" y="2368187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8" name="Rectangle 287">
                <a:extLst>
                  <a:ext uri="{FF2B5EF4-FFF2-40B4-BE49-F238E27FC236}">
                    <a16:creationId xmlns:a16="http://schemas.microsoft.com/office/drawing/2014/main" id="{ED953A7F-FFFE-4640-AEFC-06DBC6E1AFC4}"/>
                  </a:ext>
                </a:extLst>
              </p:cNvPr>
              <p:cNvSpPr/>
              <p:nvPr/>
            </p:nvSpPr>
            <p:spPr>
              <a:xfrm>
                <a:off x="1228153" y="2606947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9" name="Rectangle 288">
                <a:extLst>
                  <a:ext uri="{FF2B5EF4-FFF2-40B4-BE49-F238E27FC236}">
                    <a16:creationId xmlns:a16="http://schemas.microsoft.com/office/drawing/2014/main" id="{3ADA63EC-B89D-4823-8407-F99DE728674C}"/>
                  </a:ext>
                </a:extLst>
              </p:cNvPr>
              <p:cNvSpPr/>
              <p:nvPr/>
            </p:nvSpPr>
            <p:spPr>
              <a:xfrm>
                <a:off x="1228153" y="2845707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0" name="Rectangle 289">
                <a:extLst>
                  <a:ext uri="{FF2B5EF4-FFF2-40B4-BE49-F238E27FC236}">
                    <a16:creationId xmlns:a16="http://schemas.microsoft.com/office/drawing/2014/main" id="{820D6E7C-5BA7-4D55-A41F-D4404950E963}"/>
                  </a:ext>
                </a:extLst>
              </p:cNvPr>
              <p:cNvSpPr/>
              <p:nvPr/>
            </p:nvSpPr>
            <p:spPr>
              <a:xfrm>
                <a:off x="1228153" y="3084467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1" name="Rectangle 290">
                <a:extLst>
                  <a:ext uri="{FF2B5EF4-FFF2-40B4-BE49-F238E27FC236}">
                    <a16:creationId xmlns:a16="http://schemas.microsoft.com/office/drawing/2014/main" id="{0A9184E1-403B-4E47-B4BE-5C07CAD1712A}"/>
                  </a:ext>
                </a:extLst>
              </p:cNvPr>
              <p:cNvSpPr/>
              <p:nvPr/>
            </p:nvSpPr>
            <p:spPr>
              <a:xfrm>
                <a:off x="1465897" y="1652631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2" name="Rectangle 291">
                <a:extLst>
                  <a:ext uri="{FF2B5EF4-FFF2-40B4-BE49-F238E27FC236}">
                    <a16:creationId xmlns:a16="http://schemas.microsoft.com/office/drawing/2014/main" id="{C8ACB340-FECE-4A91-BC82-3BE8D5444ACE}"/>
                  </a:ext>
                </a:extLst>
              </p:cNvPr>
              <p:cNvSpPr/>
              <p:nvPr/>
            </p:nvSpPr>
            <p:spPr>
              <a:xfrm rot="5400000">
                <a:off x="3609715" y="1651022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3" name="Rectangle 292">
                <a:extLst>
                  <a:ext uri="{FF2B5EF4-FFF2-40B4-BE49-F238E27FC236}">
                    <a16:creationId xmlns:a16="http://schemas.microsoft.com/office/drawing/2014/main" id="{2C308630-E22F-4085-9C50-A1BD4E627F85}"/>
                  </a:ext>
                </a:extLst>
              </p:cNvPr>
              <p:cNvSpPr/>
              <p:nvPr/>
            </p:nvSpPr>
            <p:spPr>
              <a:xfrm rot="5400000">
                <a:off x="3369380" y="1651022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4" name="Rectangle 293">
                <a:extLst>
                  <a:ext uri="{FF2B5EF4-FFF2-40B4-BE49-F238E27FC236}">
                    <a16:creationId xmlns:a16="http://schemas.microsoft.com/office/drawing/2014/main" id="{24B6F5B7-3150-4DD1-BDE6-1A5A18339F0E}"/>
                  </a:ext>
                </a:extLst>
              </p:cNvPr>
              <p:cNvSpPr/>
              <p:nvPr/>
            </p:nvSpPr>
            <p:spPr>
              <a:xfrm rot="5400000">
                <a:off x="3130620" y="1651022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5" name="Rectangle 294">
                <a:extLst>
                  <a:ext uri="{FF2B5EF4-FFF2-40B4-BE49-F238E27FC236}">
                    <a16:creationId xmlns:a16="http://schemas.microsoft.com/office/drawing/2014/main" id="{BA28B94C-7A24-4B46-BD60-0946F0EF881B}"/>
                  </a:ext>
                </a:extLst>
              </p:cNvPr>
              <p:cNvSpPr/>
              <p:nvPr/>
            </p:nvSpPr>
            <p:spPr>
              <a:xfrm rot="5400000">
                <a:off x="2894143" y="1651173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6" name="Rectangle 295">
                <a:extLst>
                  <a:ext uri="{FF2B5EF4-FFF2-40B4-BE49-F238E27FC236}">
                    <a16:creationId xmlns:a16="http://schemas.microsoft.com/office/drawing/2014/main" id="{496E5891-3EF7-4B80-B470-5A03E5A50F88}"/>
                  </a:ext>
                </a:extLst>
              </p:cNvPr>
              <p:cNvSpPr/>
              <p:nvPr/>
            </p:nvSpPr>
            <p:spPr>
              <a:xfrm rot="5400000">
                <a:off x="2655383" y="1651173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7" name="Rectangle 296">
                <a:extLst>
                  <a:ext uri="{FF2B5EF4-FFF2-40B4-BE49-F238E27FC236}">
                    <a16:creationId xmlns:a16="http://schemas.microsoft.com/office/drawing/2014/main" id="{7345C09D-0AC7-41BC-A189-566A92DB956F}"/>
                  </a:ext>
                </a:extLst>
              </p:cNvPr>
              <p:cNvSpPr/>
              <p:nvPr/>
            </p:nvSpPr>
            <p:spPr>
              <a:xfrm rot="5400000">
                <a:off x="2418526" y="1651173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8" name="Rectangle 297">
                <a:extLst>
                  <a:ext uri="{FF2B5EF4-FFF2-40B4-BE49-F238E27FC236}">
                    <a16:creationId xmlns:a16="http://schemas.microsoft.com/office/drawing/2014/main" id="{ABA273DB-09F7-4840-A1A4-146CDBF51D57}"/>
                  </a:ext>
                </a:extLst>
              </p:cNvPr>
              <p:cNvSpPr/>
              <p:nvPr/>
            </p:nvSpPr>
            <p:spPr>
              <a:xfrm rot="5400000">
                <a:off x="2179766" y="1651173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9" name="Rectangle 298">
                <a:extLst>
                  <a:ext uri="{FF2B5EF4-FFF2-40B4-BE49-F238E27FC236}">
                    <a16:creationId xmlns:a16="http://schemas.microsoft.com/office/drawing/2014/main" id="{1626E077-8981-4159-AF27-9D4DE3239055}"/>
                  </a:ext>
                </a:extLst>
              </p:cNvPr>
              <p:cNvSpPr/>
              <p:nvPr/>
            </p:nvSpPr>
            <p:spPr>
              <a:xfrm rot="5400000">
                <a:off x="1942909" y="1651173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0" name="Rectangle 299">
                <a:extLst>
                  <a:ext uri="{FF2B5EF4-FFF2-40B4-BE49-F238E27FC236}">
                    <a16:creationId xmlns:a16="http://schemas.microsoft.com/office/drawing/2014/main" id="{C5F7741B-25FF-48D7-9E9A-4F661E0A275B}"/>
                  </a:ext>
                </a:extLst>
              </p:cNvPr>
              <p:cNvSpPr/>
              <p:nvPr/>
            </p:nvSpPr>
            <p:spPr>
              <a:xfrm rot="5400000">
                <a:off x="1704149" y="1651173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1" name="Rectangle 300">
                <a:extLst>
                  <a:ext uri="{FF2B5EF4-FFF2-40B4-BE49-F238E27FC236}">
                    <a16:creationId xmlns:a16="http://schemas.microsoft.com/office/drawing/2014/main" id="{F44C06C3-EA33-4DF7-847C-A741392C8CC8}"/>
                  </a:ext>
                </a:extLst>
              </p:cNvPr>
              <p:cNvSpPr/>
              <p:nvPr/>
            </p:nvSpPr>
            <p:spPr>
              <a:xfrm>
                <a:off x="3610274" y="1889274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A79FE4B9-6E5A-4078-9B29-2BDEE9D34335}"/>
                  </a:ext>
                </a:extLst>
              </p:cNvPr>
              <p:cNvSpPr/>
              <p:nvPr/>
            </p:nvSpPr>
            <p:spPr>
              <a:xfrm>
                <a:off x="3610274" y="2128034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3" name="Rectangle 302">
                <a:extLst>
                  <a:ext uri="{FF2B5EF4-FFF2-40B4-BE49-F238E27FC236}">
                    <a16:creationId xmlns:a16="http://schemas.microsoft.com/office/drawing/2014/main" id="{C101A24F-272F-4C4F-BD4D-724F3CBB19FE}"/>
                  </a:ext>
                </a:extLst>
              </p:cNvPr>
              <p:cNvSpPr/>
              <p:nvPr/>
            </p:nvSpPr>
            <p:spPr>
              <a:xfrm>
                <a:off x="3610274" y="2366794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4" name="Rectangle 303">
                <a:extLst>
                  <a:ext uri="{FF2B5EF4-FFF2-40B4-BE49-F238E27FC236}">
                    <a16:creationId xmlns:a16="http://schemas.microsoft.com/office/drawing/2014/main" id="{29ABFD52-2769-4326-BD47-354993F18963}"/>
                  </a:ext>
                </a:extLst>
              </p:cNvPr>
              <p:cNvSpPr/>
              <p:nvPr/>
            </p:nvSpPr>
            <p:spPr>
              <a:xfrm>
                <a:off x="3610274" y="2605554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5" name="Rectangle 304">
                <a:extLst>
                  <a:ext uri="{FF2B5EF4-FFF2-40B4-BE49-F238E27FC236}">
                    <a16:creationId xmlns:a16="http://schemas.microsoft.com/office/drawing/2014/main" id="{8487FBCB-6103-4C2D-B68A-EE75FC9406AF}"/>
                  </a:ext>
                </a:extLst>
              </p:cNvPr>
              <p:cNvSpPr/>
              <p:nvPr/>
            </p:nvSpPr>
            <p:spPr>
              <a:xfrm>
                <a:off x="3610274" y="2844314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6" name="Rectangle 305">
                <a:extLst>
                  <a:ext uri="{FF2B5EF4-FFF2-40B4-BE49-F238E27FC236}">
                    <a16:creationId xmlns:a16="http://schemas.microsoft.com/office/drawing/2014/main" id="{CB6B64D6-9B11-4A7D-9059-4F9F9073B1A4}"/>
                  </a:ext>
                </a:extLst>
              </p:cNvPr>
              <p:cNvSpPr/>
              <p:nvPr/>
            </p:nvSpPr>
            <p:spPr>
              <a:xfrm>
                <a:off x="3610274" y="3319931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7" name="Rectangle 306">
                <a:extLst>
                  <a:ext uri="{FF2B5EF4-FFF2-40B4-BE49-F238E27FC236}">
                    <a16:creationId xmlns:a16="http://schemas.microsoft.com/office/drawing/2014/main" id="{3C5842CA-3F3B-430F-816A-C435D01D99A4}"/>
                  </a:ext>
                </a:extLst>
              </p:cNvPr>
              <p:cNvSpPr/>
              <p:nvPr/>
            </p:nvSpPr>
            <p:spPr>
              <a:xfrm>
                <a:off x="3610274" y="3558691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8" name="Rectangle 307">
                <a:extLst>
                  <a:ext uri="{FF2B5EF4-FFF2-40B4-BE49-F238E27FC236}">
                    <a16:creationId xmlns:a16="http://schemas.microsoft.com/office/drawing/2014/main" id="{1DD0A72F-9D1F-468C-9902-E052EF860DC3}"/>
                  </a:ext>
                </a:extLst>
              </p:cNvPr>
              <p:cNvSpPr/>
              <p:nvPr/>
            </p:nvSpPr>
            <p:spPr>
              <a:xfrm rot="5400000">
                <a:off x="1230005" y="379974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9" name="Rectangle 308">
                <a:extLst>
                  <a:ext uri="{FF2B5EF4-FFF2-40B4-BE49-F238E27FC236}">
                    <a16:creationId xmlns:a16="http://schemas.microsoft.com/office/drawing/2014/main" id="{02884973-338E-493E-9C4C-22ADAC3005A2}"/>
                  </a:ext>
                </a:extLst>
              </p:cNvPr>
              <p:cNvSpPr/>
              <p:nvPr/>
            </p:nvSpPr>
            <p:spPr>
              <a:xfrm>
                <a:off x="3610223" y="3795548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0" name="Rectangle 309">
                <a:extLst>
                  <a:ext uri="{FF2B5EF4-FFF2-40B4-BE49-F238E27FC236}">
                    <a16:creationId xmlns:a16="http://schemas.microsoft.com/office/drawing/2014/main" id="{39FDCBBA-DAB8-4349-AD64-4BD6CA25E513}"/>
                  </a:ext>
                </a:extLst>
              </p:cNvPr>
              <p:cNvSpPr/>
              <p:nvPr/>
            </p:nvSpPr>
            <p:spPr>
              <a:xfrm>
                <a:off x="3610223" y="4034308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1" name="Rectangle 310">
                <a:extLst>
                  <a:ext uri="{FF2B5EF4-FFF2-40B4-BE49-F238E27FC236}">
                    <a16:creationId xmlns:a16="http://schemas.microsoft.com/office/drawing/2014/main" id="{D09C4DE6-3A4E-49DD-BFB6-3EF32488725C}"/>
                  </a:ext>
                </a:extLst>
              </p:cNvPr>
              <p:cNvSpPr/>
              <p:nvPr/>
            </p:nvSpPr>
            <p:spPr>
              <a:xfrm rot="5400000">
                <a:off x="3369000" y="4032913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" name="Rectangle 311">
                <a:extLst>
                  <a:ext uri="{FF2B5EF4-FFF2-40B4-BE49-F238E27FC236}">
                    <a16:creationId xmlns:a16="http://schemas.microsoft.com/office/drawing/2014/main" id="{B17DBA08-65F0-4F86-81BA-DB38171B9081}"/>
                  </a:ext>
                </a:extLst>
              </p:cNvPr>
              <p:cNvSpPr/>
              <p:nvPr/>
            </p:nvSpPr>
            <p:spPr>
              <a:xfrm rot="5400000">
                <a:off x="3130240" y="4032913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" name="Rectangle 312">
                <a:extLst>
                  <a:ext uri="{FF2B5EF4-FFF2-40B4-BE49-F238E27FC236}">
                    <a16:creationId xmlns:a16="http://schemas.microsoft.com/office/drawing/2014/main" id="{05F715E5-DF4E-4EBE-A891-571E2B4BE403}"/>
                  </a:ext>
                </a:extLst>
              </p:cNvPr>
              <p:cNvSpPr/>
              <p:nvPr/>
            </p:nvSpPr>
            <p:spPr>
              <a:xfrm rot="5400000">
                <a:off x="2893763" y="4033064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4" name="Rectangle 313">
                <a:extLst>
                  <a:ext uri="{FF2B5EF4-FFF2-40B4-BE49-F238E27FC236}">
                    <a16:creationId xmlns:a16="http://schemas.microsoft.com/office/drawing/2014/main" id="{DAB20892-0220-4488-8585-6089F07D9F1F}"/>
                  </a:ext>
                </a:extLst>
              </p:cNvPr>
              <p:cNvSpPr/>
              <p:nvPr/>
            </p:nvSpPr>
            <p:spPr>
              <a:xfrm rot="5400000">
                <a:off x="2655003" y="4033064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Rectangle 314">
                <a:extLst>
                  <a:ext uri="{FF2B5EF4-FFF2-40B4-BE49-F238E27FC236}">
                    <a16:creationId xmlns:a16="http://schemas.microsoft.com/office/drawing/2014/main" id="{3FF58AE4-EF3A-4E41-8FD1-184264CAABD0}"/>
                  </a:ext>
                </a:extLst>
              </p:cNvPr>
              <p:cNvSpPr/>
              <p:nvPr/>
            </p:nvSpPr>
            <p:spPr>
              <a:xfrm rot="5400000">
                <a:off x="2418146" y="4033064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6" name="Rectangle 315">
                <a:extLst>
                  <a:ext uri="{FF2B5EF4-FFF2-40B4-BE49-F238E27FC236}">
                    <a16:creationId xmlns:a16="http://schemas.microsoft.com/office/drawing/2014/main" id="{915B17C2-D91D-4ED6-B21A-787132CEAF23}"/>
                  </a:ext>
                </a:extLst>
              </p:cNvPr>
              <p:cNvSpPr/>
              <p:nvPr/>
            </p:nvSpPr>
            <p:spPr>
              <a:xfrm rot="5400000">
                <a:off x="2179386" y="4033064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7" name="Rectangle 316">
                <a:extLst>
                  <a:ext uri="{FF2B5EF4-FFF2-40B4-BE49-F238E27FC236}">
                    <a16:creationId xmlns:a16="http://schemas.microsoft.com/office/drawing/2014/main" id="{68C106F8-CD38-47B8-A9C0-F265A150E08F}"/>
                  </a:ext>
                </a:extLst>
              </p:cNvPr>
              <p:cNvSpPr/>
              <p:nvPr/>
            </p:nvSpPr>
            <p:spPr>
              <a:xfrm rot="5400000">
                <a:off x="1942529" y="4033064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8" name="Rectangle 317">
                <a:extLst>
                  <a:ext uri="{FF2B5EF4-FFF2-40B4-BE49-F238E27FC236}">
                    <a16:creationId xmlns:a16="http://schemas.microsoft.com/office/drawing/2014/main" id="{1429EEB4-CDAD-44DA-9590-EC8C6E1414C4}"/>
                  </a:ext>
                </a:extLst>
              </p:cNvPr>
              <p:cNvSpPr/>
              <p:nvPr/>
            </p:nvSpPr>
            <p:spPr>
              <a:xfrm rot="5400000">
                <a:off x="1703769" y="4033064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9" name="Rectangle 318">
                <a:extLst>
                  <a:ext uri="{FF2B5EF4-FFF2-40B4-BE49-F238E27FC236}">
                    <a16:creationId xmlns:a16="http://schemas.microsoft.com/office/drawing/2014/main" id="{393BA955-BDF5-450A-8473-A176F8C9B3E4}"/>
                  </a:ext>
                </a:extLst>
              </p:cNvPr>
              <p:cNvSpPr/>
              <p:nvPr/>
            </p:nvSpPr>
            <p:spPr>
              <a:xfrm rot="5400000">
                <a:off x="1230005" y="4033064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0" name="Rectangle 319">
                <a:extLst>
                  <a:ext uri="{FF2B5EF4-FFF2-40B4-BE49-F238E27FC236}">
                    <a16:creationId xmlns:a16="http://schemas.microsoft.com/office/drawing/2014/main" id="{90682B51-4EC3-41A6-88CE-7E9FC6E0D1BB}"/>
                  </a:ext>
                </a:extLst>
              </p:cNvPr>
              <p:cNvSpPr/>
              <p:nvPr/>
            </p:nvSpPr>
            <p:spPr>
              <a:xfrm rot="5400000">
                <a:off x="1465590" y="4034327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F1296972-27CC-4928-A168-3C9A8B471517}"/>
                </a:ext>
              </a:extLst>
            </p:cNvPr>
            <p:cNvSpPr/>
            <p:nvPr/>
          </p:nvSpPr>
          <p:spPr>
            <a:xfrm>
              <a:off x="10941682" y="4532968"/>
              <a:ext cx="129940" cy="128849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Rectangle 262">
              <a:extLst>
                <a:ext uri="{FF2B5EF4-FFF2-40B4-BE49-F238E27FC236}">
                  <a16:creationId xmlns:a16="http://schemas.microsoft.com/office/drawing/2014/main" id="{EB52BB60-8EAA-4BA1-B3EC-780D4C7912B4}"/>
                </a:ext>
              </a:extLst>
            </p:cNvPr>
            <p:cNvSpPr/>
            <p:nvPr/>
          </p:nvSpPr>
          <p:spPr>
            <a:xfrm rot="5400000">
              <a:off x="10417629" y="4919789"/>
              <a:ext cx="128301" cy="130495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4" name="Rectangle 263">
              <a:extLst>
                <a:ext uri="{FF2B5EF4-FFF2-40B4-BE49-F238E27FC236}">
                  <a16:creationId xmlns:a16="http://schemas.microsoft.com/office/drawing/2014/main" id="{84647EB1-AB41-440B-8B0E-6184F87D5081}"/>
                </a:ext>
              </a:extLst>
            </p:cNvPr>
            <p:cNvSpPr/>
            <p:nvPr/>
          </p:nvSpPr>
          <p:spPr>
            <a:xfrm rot="5400000">
              <a:off x="10032670" y="4918242"/>
              <a:ext cx="128301" cy="130495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Rectangle 264">
              <a:extLst>
                <a:ext uri="{FF2B5EF4-FFF2-40B4-BE49-F238E27FC236}">
                  <a16:creationId xmlns:a16="http://schemas.microsoft.com/office/drawing/2014/main" id="{ECD2E023-1824-466C-9B57-A8A222C8111C}"/>
                </a:ext>
              </a:extLst>
            </p:cNvPr>
            <p:cNvSpPr/>
            <p:nvPr/>
          </p:nvSpPr>
          <p:spPr>
            <a:xfrm rot="5400000">
              <a:off x="10425817" y="4532616"/>
              <a:ext cx="128301" cy="130495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Rectangle 265">
              <a:extLst>
                <a:ext uri="{FF2B5EF4-FFF2-40B4-BE49-F238E27FC236}">
                  <a16:creationId xmlns:a16="http://schemas.microsoft.com/office/drawing/2014/main" id="{C4CDD4D4-EE38-4C80-9B50-0E6DECE160A0}"/>
                </a:ext>
              </a:extLst>
            </p:cNvPr>
            <p:cNvSpPr/>
            <p:nvPr/>
          </p:nvSpPr>
          <p:spPr>
            <a:xfrm rot="5400000">
              <a:off x="10168775" y="4663134"/>
              <a:ext cx="128301" cy="130495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7" name="Rectangle 266">
              <a:extLst>
                <a:ext uri="{FF2B5EF4-FFF2-40B4-BE49-F238E27FC236}">
                  <a16:creationId xmlns:a16="http://schemas.microsoft.com/office/drawing/2014/main" id="{ADDC0CDC-4EEB-42F3-BA84-212EEC08D8A5}"/>
                </a:ext>
              </a:extLst>
            </p:cNvPr>
            <p:cNvSpPr/>
            <p:nvPr/>
          </p:nvSpPr>
          <p:spPr>
            <a:xfrm rot="5400000">
              <a:off x="10163349" y="4791867"/>
              <a:ext cx="128301" cy="130495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Rectangle 267">
              <a:extLst>
                <a:ext uri="{FF2B5EF4-FFF2-40B4-BE49-F238E27FC236}">
                  <a16:creationId xmlns:a16="http://schemas.microsoft.com/office/drawing/2014/main" id="{B31DCA0B-2ADE-4DD0-A568-1F9D098C6E87}"/>
                </a:ext>
              </a:extLst>
            </p:cNvPr>
            <p:cNvSpPr/>
            <p:nvPr/>
          </p:nvSpPr>
          <p:spPr>
            <a:xfrm rot="5400000">
              <a:off x="10550479" y="4281175"/>
              <a:ext cx="128301" cy="130495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9" name="Rectangle 268">
              <a:extLst>
                <a:ext uri="{FF2B5EF4-FFF2-40B4-BE49-F238E27FC236}">
                  <a16:creationId xmlns:a16="http://schemas.microsoft.com/office/drawing/2014/main" id="{3A8A7EEB-A4D4-423E-8875-BED6C48F7B54}"/>
                </a:ext>
              </a:extLst>
            </p:cNvPr>
            <p:cNvSpPr/>
            <p:nvPr/>
          </p:nvSpPr>
          <p:spPr>
            <a:xfrm rot="5400000">
              <a:off x="10552056" y="4404352"/>
              <a:ext cx="128301" cy="130495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Rectangle 269">
              <a:extLst>
                <a:ext uri="{FF2B5EF4-FFF2-40B4-BE49-F238E27FC236}">
                  <a16:creationId xmlns:a16="http://schemas.microsoft.com/office/drawing/2014/main" id="{3D4787B3-C4A3-47CC-A0D9-0E6E1E18C839}"/>
                </a:ext>
              </a:extLst>
            </p:cNvPr>
            <p:cNvSpPr/>
            <p:nvPr/>
          </p:nvSpPr>
          <p:spPr>
            <a:xfrm rot="5400000">
              <a:off x="10031668" y="4791087"/>
              <a:ext cx="128301" cy="130495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1" name="Rectangle 270">
              <a:extLst>
                <a:ext uri="{FF2B5EF4-FFF2-40B4-BE49-F238E27FC236}">
                  <a16:creationId xmlns:a16="http://schemas.microsoft.com/office/drawing/2014/main" id="{1D8099E8-0619-4277-B826-172AAFDD5D3A}"/>
                </a:ext>
              </a:extLst>
            </p:cNvPr>
            <p:cNvSpPr/>
            <p:nvPr/>
          </p:nvSpPr>
          <p:spPr>
            <a:xfrm rot="5400000">
              <a:off x="10552541" y="4918825"/>
              <a:ext cx="128301" cy="130495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Rectangle 271">
              <a:extLst>
                <a:ext uri="{FF2B5EF4-FFF2-40B4-BE49-F238E27FC236}">
                  <a16:creationId xmlns:a16="http://schemas.microsoft.com/office/drawing/2014/main" id="{44EA68BF-955B-4CA9-A613-F0FB0ACAA9DC}"/>
                </a:ext>
              </a:extLst>
            </p:cNvPr>
            <p:cNvSpPr/>
            <p:nvPr/>
          </p:nvSpPr>
          <p:spPr>
            <a:xfrm rot="5400000">
              <a:off x="10294504" y="4540344"/>
              <a:ext cx="128301" cy="130495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3" name="Rectangle 272">
              <a:extLst>
                <a:ext uri="{FF2B5EF4-FFF2-40B4-BE49-F238E27FC236}">
                  <a16:creationId xmlns:a16="http://schemas.microsoft.com/office/drawing/2014/main" id="{6EC9DA5E-B86D-4EB1-B5B7-B44F679DE4FA}"/>
                </a:ext>
              </a:extLst>
            </p:cNvPr>
            <p:cNvSpPr/>
            <p:nvPr/>
          </p:nvSpPr>
          <p:spPr>
            <a:xfrm rot="5400000">
              <a:off x="10295718" y="4662192"/>
              <a:ext cx="128301" cy="130495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Rectangle 273">
              <a:extLst>
                <a:ext uri="{FF2B5EF4-FFF2-40B4-BE49-F238E27FC236}">
                  <a16:creationId xmlns:a16="http://schemas.microsoft.com/office/drawing/2014/main" id="{10E618E9-F6D2-40E0-AF74-9D42DF738FA8}"/>
                </a:ext>
              </a:extLst>
            </p:cNvPr>
            <p:cNvSpPr/>
            <p:nvPr/>
          </p:nvSpPr>
          <p:spPr>
            <a:xfrm rot="5400000">
              <a:off x="10161840" y="4281175"/>
              <a:ext cx="128301" cy="130495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Rectangle 274">
              <a:extLst>
                <a:ext uri="{FF2B5EF4-FFF2-40B4-BE49-F238E27FC236}">
                  <a16:creationId xmlns:a16="http://schemas.microsoft.com/office/drawing/2014/main" id="{60B71B9F-F2E7-49D6-A31C-C0433EBE6E77}"/>
                </a:ext>
              </a:extLst>
            </p:cNvPr>
            <p:cNvSpPr/>
            <p:nvPr/>
          </p:nvSpPr>
          <p:spPr>
            <a:xfrm rot="5400000">
              <a:off x="10292088" y="4279974"/>
              <a:ext cx="128301" cy="130495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6" name="Rectangle 275">
              <a:extLst>
                <a:ext uri="{FF2B5EF4-FFF2-40B4-BE49-F238E27FC236}">
                  <a16:creationId xmlns:a16="http://schemas.microsoft.com/office/drawing/2014/main" id="{5A6480FF-EEA0-480D-8C45-2EE15C1A18E8}"/>
                </a:ext>
              </a:extLst>
            </p:cNvPr>
            <p:cNvSpPr/>
            <p:nvPr/>
          </p:nvSpPr>
          <p:spPr>
            <a:xfrm rot="5400000">
              <a:off x="10420583" y="4281391"/>
              <a:ext cx="128301" cy="130495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Rectangle 276">
              <a:extLst>
                <a:ext uri="{FF2B5EF4-FFF2-40B4-BE49-F238E27FC236}">
                  <a16:creationId xmlns:a16="http://schemas.microsoft.com/office/drawing/2014/main" id="{036F6874-F628-4D46-A13E-504B58E7E4ED}"/>
                </a:ext>
              </a:extLst>
            </p:cNvPr>
            <p:cNvSpPr/>
            <p:nvPr/>
          </p:nvSpPr>
          <p:spPr>
            <a:xfrm rot="5400000">
              <a:off x="10421369" y="4404464"/>
              <a:ext cx="128301" cy="130495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8" name="Rectangle 277">
              <a:extLst>
                <a:ext uri="{FF2B5EF4-FFF2-40B4-BE49-F238E27FC236}">
                  <a16:creationId xmlns:a16="http://schemas.microsoft.com/office/drawing/2014/main" id="{4E07E03D-6AAA-4519-8DB2-06BB54517AD2}"/>
                </a:ext>
              </a:extLst>
            </p:cNvPr>
            <p:cNvSpPr/>
            <p:nvPr/>
          </p:nvSpPr>
          <p:spPr>
            <a:xfrm rot="5400000">
              <a:off x="10029814" y="4282376"/>
              <a:ext cx="128301" cy="130495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21" name="TextBox 320">
            <a:extLst>
              <a:ext uri="{FF2B5EF4-FFF2-40B4-BE49-F238E27FC236}">
                <a16:creationId xmlns:a16="http://schemas.microsoft.com/office/drawing/2014/main" id="{E792C1BA-FDA0-4CD1-8EC1-E6A534A8935B}"/>
              </a:ext>
            </a:extLst>
          </p:cNvPr>
          <p:cNvSpPr txBox="1"/>
          <p:nvPr/>
        </p:nvSpPr>
        <p:spPr>
          <a:xfrm>
            <a:off x="10048852" y="5091285"/>
            <a:ext cx="8418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C</a:t>
            </a:r>
            <a:r>
              <a:rPr lang="en-US" sz="6000" baseline="-25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k</a:t>
            </a:r>
          </a:p>
        </p:txBody>
      </p:sp>
      <p:sp>
        <p:nvSpPr>
          <p:cNvPr id="322" name="TextBox 321">
            <a:extLst>
              <a:ext uri="{FF2B5EF4-FFF2-40B4-BE49-F238E27FC236}">
                <a16:creationId xmlns:a16="http://schemas.microsoft.com/office/drawing/2014/main" id="{F97B340A-84CE-4E39-8490-0313742311C6}"/>
              </a:ext>
            </a:extLst>
          </p:cNvPr>
          <p:cNvSpPr txBox="1"/>
          <p:nvPr/>
        </p:nvSpPr>
        <p:spPr>
          <a:xfrm>
            <a:off x="6302165" y="3706578"/>
            <a:ext cx="7761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chemeClr val="bg1"/>
                </a:solidFill>
              </a:rPr>
              <a:t>{</a:t>
            </a:r>
            <a:endParaRPr lang="en-US" sz="9600" dirty="0">
              <a:solidFill>
                <a:schemeClr val="bg1"/>
              </a:solidFill>
              <a:latin typeface="Dubai Light" panose="020B0303030403030204" pitchFamily="34" charset="-78"/>
              <a:cs typeface="Dubai Light" panose="020B0303030403030204" pitchFamily="34" charset="-78"/>
            </a:endParaRPr>
          </a:p>
        </p:txBody>
      </p:sp>
      <p:sp>
        <p:nvSpPr>
          <p:cNvPr id="323" name="TextBox 322">
            <a:extLst>
              <a:ext uri="{FF2B5EF4-FFF2-40B4-BE49-F238E27FC236}">
                <a16:creationId xmlns:a16="http://schemas.microsoft.com/office/drawing/2014/main" id="{1BE3DD68-7E77-4631-AFA5-F08637295362}"/>
              </a:ext>
            </a:extLst>
          </p:cNvPr>
          <p:cNvSpPr txBox="1"/>
          <p:nvPr/>
        </p:nvSpPr>
        <p:spPr>
          <a:xfrm>
            <a:off x="11063926" y="3707489"/>
            <a:ext cx="7761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chemeClr val="bg1"/>
                </a:solidFill>
              </a:rPr>
              <a:t>}</a:t>
            </a:r>
            <a:endParaRPr lang="en-US" sz="9600" dirty="0">
              <a:solidFill>
                <a:schemeClr val="bg1"/>
              </a:solidFill>
              <a:latin typeface="Dubai Light" panose="020B0303030403030204" pitchFamily="34" charset="-78"/>
              <a:cs typeface="Dubai Light" panose="020B0303030403030204" pitchFamily="34" charset="-78"/>
            </a:endParaRPr>
          </a:p>
        </p:txBody>
      </p:sp>
      <p:sp>
        <p:nvSpPr>
          <p:cNvPr id="324" name="TextBox 323">
            <a:extLst>
              <a:ext uri="{FF2B5EF4-FFF2-40B4-BE49-F238E27FC236}">
                <a16:creationId xmlns:a16="http://schemas.microsoft.com/office/drawing/2014/main" id="{9732E8AC-B8A5-4E5D-A3E2-D102A53F1DCD}"/>
              </a:ext>
            </a:extLst>
          </p:cNvPr>
          <p:cNvSpPr txBox="1"/>
          <p:nvPr/>
        </p:nvSpPr>
        <p:spPr>
          <a:xfrm>
            <a:off x="8481021" y="4610927"/>
            <a:ext cx="12618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, …,</a:t>
            </a:r>
            <a:endParaRPr lang="en-US" sz="4800" dirty="0">
              <a:solidFill>
                <a:schemeClr val="bg1"/>
              </a:solidFill>
              <a:latin typeface="Dubai Light" panose="020B0303030403030204" pitchFamily="34" charset="-78"/>
              <a:cs typeface="Dubai Light" panose="020B0303030403030204" pitchFamily="34" charset="-78"/>
            </a:endParaRPr>
          </a:p>
        </p:txBody>
      </p:sp>
      <p:sp>
        <p:nvSpPr>
          <p:cNvPr id="325" name="TextBox 324">
            <a:extLst>
              <a:ext uri="{FF2B5EF4-FFF2-40B4-BE49-F238E27FC236}">
                <a16:creationId xmlns:a16="http://schemas.microsoft.com/office/drawing/2014/main" id="{EE73962F-2A80-492B-9897-4D8108E9667F}"/>
              </a:ext>
            </a:extLst>
          </p:cNvPr>
          <p:cNvSpPr txBox="1"/>
          <p:nvPr/>
        </p:nvSpPr>
        <p:spPr>
          <a:xfrm>
            <a:off x="7728029" y="3180554"/>
            <a:ext cx="276934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(Strong or weak)</a:t>
            </a:r>
          </a:p>
        </p:txBody>
      </p:sp>
    </p:spTree>
    <p:extLst>
      <p:ext uri="{BB962C8B-B14F-4D97-AF65-F5344CB8AC3E}">
        <p14:creationId xmlns:p14="http://schemas.microsoft.com/office/powerpoint/2010/main" val="36495862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TextBox 296">
            <a:extLst>
              <a:ext uri="{FF2B5EF4-FFF2-40B4-BE49-F238E27FC236}">
                <a16:creationId xmlns:a16="http://schemas.microsoft.com/office/drawing/2014/main" id="{ABA53BD2-A943-465D-8A90-43946539328C}"/>
              </a:ext>
            </a:extLst>
          </p:cNvPr>
          <p:cNvSpPr txBox="1"/>
          <p:nvPr/>
        </p:nvSpPr>
        <p:spPr>
          <a:xfrm>
            <a:off x="0" y="190124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Pattern Construction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A97A4F-153A-49AF-8528-941D886231CC}"/>
              </a:ext>
            </a:extLst>
          </p:cNvPr>
          <p:cNvSpPr txBox="1"/>
          <p:nvPr/>
        </p:nvSpPr>
        <p:spPr>
          <a:xfrm>
            <a:off x="2663777" y="1296964"/>
            <a:ext cx="686444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Given two integers </a:t>
            </a:r>
            <a:r>
              <a:rPr lang="en-US" sz="3000" i="1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w</a:t>
            </a:r>
            <a:r>
              <a:rPr lang="en-US" sz="3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 and </a:t>
            </a:r>
            <a:r>
              <a:rPr lang="en-US" sz="3000" i="1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h</a:t>
            </a:r>
            <a:r>
              <a:rPr lang="en-US" sz="3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, there exists a configuration which is weakly universal for all </a:t>
            </a:r>
            <a:r>
              <a:rPr lang="en-US" sz="3000" i="1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w </a:t>
            </a:r>
            <a:r>
              <a:rPr lang="en-US" sz="3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x</a:t>
            </a:r>
            <a:r>
              <a:rPr lang="en-US" sz="3000" i="1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 h </a:t>
            </a:r>
            <a:r>
              <a:rPr lang="en-US" sz="3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rectangular binary patterns.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2F7D3E-1A17-4246-A065-3DEC98459EC4}"/>
              </a:ext>
            </a:extLst>
          </p:cNvPr>
          <p:cNvSpPr/>
          <p:nvPr/>
        </p:nvSpPr>
        <p:spPr>
          <a:xfrm rot="5400000">
            <a:off x="7709205" y="4660188"/>
            <a:ext cx="128301" cy="130495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4C903FC-0BEA-483D-B4A9-B540737058B5}"/>
              </a:ext>
            </a:extLst>
          </p:cNvPr>
          <p:cNvSpPr/>
          <p:nvPr/>
        </p:nvSpPr>
        <p:spPr>
          <a:xfrm rot="5400000">
            <a:off x="7451322" y="4787386"/>
            <a:ext cx="128301" cy="130495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71AEC2C-5C1B-49D8-903F-236BE28B3AC5}"/>
              </a:ext>
            </a:extLst>
          </p:cNvPr>
          <p:cNvGrpSpPr/>
          <p:nvPr/>
        </p:nvGrpSpPr>
        <p:grpSpPr>
          <a:xfrm>
            <a:off x="7058077" y="3757790"/>
            <a:ext cx="1431898" cy="1414883"/>
            <a:chOff x="1228153" y="1651269"/>
            <a:chExt cx="2619865" cy="2621799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AE92B82-E6C5-4314-A442-5691E968125E}"/>
                </a:ext>
              </a:extLst>
            </p:cNvPr>
            <p:cNvSpPr/>
            <p:nvPr/>
          </p:nvSpPr>
          <p:spPr>
            <a:xfrm rot="5400000">
              <a:off x="1228661" y="356315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2BE0561-5063-498D-A032-6D8DFD259C30}"/>
                </a:ext>
              </a:extLst>
            </p:cNvPr>
            <p:cNvSpPr/>
            <p:nvPr/>
          </p:nvSpPr>
          <p:spPr>
            <a:xfrm rot="5400000">
              <a:off x="1228661" y="3323809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2FC1115-0810-408A-8B3E-BC7A0FEE1548}"/>
                </a:ext>
              </a:extLst>
            </p:cNvPr>
            <p:cNvSpPr/>
            <p:nvPr/>
          </p:nvSpPr>
          <p:spPr>
            <a:xfrm>
              <a:off x="1228153" y="2129427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F64F961-05B8-4E6B-BE86-9D47DE3A2B1C}"/>
                </a:ext>
              </a:extLst>
            </p:cNvPr>
            <p:cNvSpPr/>
            <p:nvPr/>
          </p:nvSpPr>
          <p:spPr>
            <a:xfrm>
              <a:off x="1228153" y="1890667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A4B57E7-6AD8-4A3C-9DF1-856AD96C73F4}"/>
                </a:ext>
              </a:extLst>
            </p:cNvPr>
            <p:cNvSpPr/>
            <p:nvPr/>
          </p:nvSpPr>
          <p:spPr>
            <a:xfrm>
              <a:off x="1228153" y="1651269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CA798DD-2D91-4C44-8C5B-F4095DADE386}"/>
                </a:ext>
              </a:extLst>
            </p:cNvPr>
            <p:cNvSpPr/>
            <p:nvPr/>
          </p:nvSpPr>
          <p:spPr>
            <a:xfrm>
              <a:off x="1228153" y="2368187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5891ECEB-627F-4BB1-8BA2-35BBA2F7FB9F}"/>
                </a:ext>
              </a:extLst>
            </p:cNvPr>
            <p:cNvSpPr/>
            <p:nvPr/>
          </p:nvSpPr>
          <p:spPr>
            <a:xfrm>
              <a:off x="1228153" y="2606947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10616F6-6FED-45D0-B5B1-46F446DC367B}"/>
                </a:ext>
              </a:extLst>
            </p:cNvPr>
            <p:cNvSpPr/>
            <p:nvPr/>
          </p:nvSpPr>
          <p:spPr>
            <a:xfrm>
              <a:off x="1228153" y="2845707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294F2490-2AF7-4382-9732-D40E8C3660D7}"/>
                </a:ext>
              </a:extLst>
            </p:cNvPr>
            <p:cNvSpPr/>
            <p:nvPr/>
          </p:nvSpPr>
          <p:spPr>
            <a:xfrm>
              <a:off x="1228153" y="3084467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FBDB1553-2898-44E4-92AD-EBC31BED59C7}"/>
                </a:ext>
              </a:extLst>
            </p:cNvPr>
            <p:cNvSpPr/>
            <p:nvPr/>
          </p:nvSpPr>
          <p:spPr>
            <a:xfrm>
              <a:off x="1465897" y="1652631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FEA7A790-3C98-4043-BAC6-F17BB342E594}"/>
                </a:ext>
              </a:extLst>
            </p:cNvPr>
            <p:cNvSpPr/>
            <p:nvPr/>
          </p:nvSpPr>
          <p:spPr>
            <a:xfrm rot="5400000">
              <a:off x="3609715" y="1651022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3C09084-BD77-4865-8689-5ADC918B7693}"/>
                </a:ext>
              </a:extLst>
            </p:cNvPr>
            <p:cNvSpPr/>
            <p:nvPr/>
          </p:nvSpPr>
          <p:spPr>
            <a:xfrm rot="5400000">
              <a:off x="3369380" y="1651022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DD60A852-B596-4AC1-8BC9-F1E388A5A8B4}"/>
                </a:ext>
              </a:extLst>
            </p:cNvPr>
            <p:cNvSpPr/>
            <p:nvPr/>
          </p:nvSpPr>
          <p:spPr>
            <a:xfrm rot="5400000">
              <a:off x="3130620" y="1651022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CD18EED0-7509-4E34-A830-E39EBA2E1179}"/>
                </a:ext>
              </a:extLst>
            </p:cNvPr>
            <p:cNvSpPr/>
            <p:nvPr/>
          </p:nvSpPr>
          <p:spPr>
            <a:xfrm rot="5400000">
              <a:off x="2894143" y="1651173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B2BB899F-65E5-4D8C-AE3F-D3A86744A3ED}"/>
                </a:ext>
              </a:extLst>
            </p:cNvPr>
            <p:cNvSpPr/>
            <p:nvPr/>
          </p:nvSpPr>
          <p:spPr>
            <a:xfrm rot="5400000">
              <a:off x="2655383" y="1651173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B580D67C-E213-4C93-85FB-BFBE02B6B5D2}"/>
                </a:ext>
              </a:extLst>
            </p:cNvPr>
            <p:cNvSpPr/>
            <p:nvPr/>
          </p:nvSpPr>
          <p:spPr>
            <a:xfrm rot="5400000">
              <a:off x="2418526" y="1651173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0BC7B48C-A219-46EC-BB16-723C0C489169}"/>
                </a:ext>
              </a:extLst>
            </p:cNvPr>
            <p:cNvSpPr/>
            <p:nvPr/>
          </p:nvSpPr>
          <p:spPr>
            <a:xfrm rot="5400000">
              <a:off x="2179766" y="1651173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4D84968-7C53-4343-98ED-A96A31DA57FF}"/>
                </a:ext>
              </a:extLst>
            </p:cNvPr>
            <p:cNvSpPr/>
            <p:nvPr/>
          </p:nvSpPr>
          <p:spPr>
            <a:xfrm rot="5400000">
              <a:off x="1942909" y="1651173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160D73FA-58FF-4690-BE6D-4CFA062C36C0}"/>
                </a:ext>
              </a:extLst>
            </p:cNvPr>
            <p:cNvSpPr/>
            <p:nvPr/>
          </p:nvSpPr>
          <p:spPr>
            <a:xfrm rot="5400000">
              <a:off x="1704149" y="1651173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A34A92E2-7A7D-40C7-AD80-709F43F50E4B}"/>
                </a:ext>
              </a:extLst>
            </p:cNvPr>
            <p:cNvSpPr/>
            <p:nvPr/>
          </p:nvSpPr>
          <p:spPr>
            <a:xfrm>
              <a:off x="3610274" y="188927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6DF6D49D-6C30-4F30-A219-11CD32629AF6}"/>
                </a:ext>
              </a:extLst>
            </p:cNvPr>
            <p:cNvSpPr/>
            <p:nvPr/>
          </p:nvSpPr>
          <p:spPr>
            <a:xfrm>
              <a:off x="3610274" y="212803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DA1C7EB4-B72F-4D8E-805B-69BD751B093E}"/>
                </a:ext>
              </a:extLst>
            </p:cNvPr>
            <p:cNvSpPr/>
            <p:nvPr/>
          </p:nvSpPr>
          <p:spPr>
            <a:xfrm>
              <a:off x="3610274" y="236679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813A6B18-6A6B-43F6-89A0-54A43B899C27}"/>
                </a:ext>
              </a:extLst>
            </p:cNvPr>
            <p:cNvSpPr/>
            <p:nvPr/>
          </p:nvSpPr>
          <p:spPr>
            <a:xfrm>
              <a:off x="3610274" y="260555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D053F13F-BB4C-41C4-8885-EA9810F627B1}"/>
                </a:ext>
              </a:extLst>
            </p:cNvPr>
            <p:cNvSpPr/>
            <p:nvPr/>
          </p:nvSpPr>
          <p:spPr>
            <a:xfrm>
              <a:off x="3610274" y="284431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0507E118-3741-4388-91AE-5F1FC3BC5E9F}"/>
                </a:ext>
              </a:extLst>
            </p:cNvPr>
            <p:cNvSpPr/>
            <p:nvPr/>
          </p:nvSpPr>
          <p:spPr>
            <a:xfrm>
              <a:off x="3610274" y="3319931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A58FC775-8C72-4D5F-8371-E1E0157693A7}"/>
                </a:ext>
              </a:extLst>
            </p:cNvPr>
            <p:cNvSpPr/>
            <p:nvPr/>
          </p:nvSpPr>
          <p:spPr>
            <a:xfrm>
              <a:off x="3610274" y="3558691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0D8835C4-B853-4048-8B5B-9495385C43C6}"/>
                </a:ext>
              </a:extLst>
            </p:cNvPr>
            <p:cNvSpPr/>
            <p:nvPr/>
          </p:nvSpPr>
          <p:spPr>
            <a:xfrm rot="5400000">
              <a:off x="1230005" y="3799745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7AA0B784-B15A-4878-9D6C-C0887509D23C}"/>
                </a:ext>
              </a:extLst>
            </p:cNvPr>
            <p:cNvSpPr/>
            <p:nvPr/>
          </p:nvSpPr>
          <p:spPr>
            <a:xfrm>
              <a:off x="3610223" y="3795548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A57871E3-5577-4FFE-A338-F9DDA62ED6AF}"/>
                </a:ext>
              </a:extLst>
            </p:cNvPr>
            <p:cNvSpPr/>
            <p:nvPr/>
          </p:nvSpPr>
          <p:spPr>
            <a:xfrm>
              <a:off x="3610223" y="4034308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09C2098B-006C-4DFF-809A-F9A14E29870C}"/>
                </a:ext>
              </a:extLst>
            </p:cNvPr>
            <p:cNvSpPr/>
            <p:nvPr/>
          </p:nvSpPr>
          <p:spPr>
            <a:xfrm rot="5400000">
              <a:off x="3369000" y="4032913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9FB841C8-359E-4FF4-9353-EB1BDF337A80}"/>
                </a:ext>
              </a:extLst>
            </p:cNvPr>
            <p:cNvSpPr/>
            <p:nvPr/>
          </p:nvSpPr>
          <p:spPr>
            <a:xfrm rot="5400000">
              <a:off x="3130240" y="4032913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7A6CE2EC-4184-42B3-A682-2A1B6566F922}"/>
                </a:ext>
              </a:extLst>
            </p:cNvPr>
            <p:cNvSpPr/>
            <p:nvPr/>
          </p:nvSpPr>
          <p:spPr>
            <a:xfrm rot="5400000">
              <a:off x="2893763" y="403306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A9D48A1E-F7FF-485F-94ED-A02A1855BF9C}"/>
                </a:ext>
              </a:extLst>
            </p:cNvPr>
            <p:cNvSpPr/>
            <p:nvPr/>
          </p:nvSpPr>
          <p:spPr>
            <a:xfrm rot="5400000">
              <a:off x="2655003" y="403306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074D33E8-F6F6-4B5E-95F7-C4690151F10F}"/>
                </a:ext>
              </a:extLst>
            </p:cNvPr>
            <p:cNvSpPr/>
            <p:nvPr/>
          </p:nvSpPr>
          <p:spPr>
            <a:xfrm rot="5400000">
              <a:off x="2418146" y="403306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2DA4556B-8E0D-459E-AC19-E02931F4F758}"/>
                </a:ext>
              </a:extLst>
            </p:cNvPr>
            <p:cNvSpPr/>
            <p:nvPr/>
          </p:nvSpPr>
          <p:spPr>
            <a:xfrm rot="5400000">
              <a:off x="2179386" y="403306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79D3983F-46A6-4EA0-A4A6-54229A0B2FF1}"/>
                </a:ext>
              </a:extLst>
            </p:cNvPr>
            <p:cNvSpPr/>
            <p:nvPr/>
          </p:nvSpPr>
          <p:spPr>
            <a:xfrm rot="5400000">
              <a:off x="1942529" y="403306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8BE1A829-4414-4A17-906F-4B40F4B26834}"/>
                </a:ext>
              </a:extLst>
            </p:cNvPr>
            <p:cNvSpPr/>
            <p:nvPr/>
          </p:nvSpPr>
          <p:spPr>
            <a:xfrm rot="5400000">
              <a:off x="1703769" y="403306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1CDB20F6-9E87-4934-A3A9-6446080E5576}"/>
                </a:ext>
              </a:extLst>
            </p:cNvPr>
            <p:cNvSpPr/>
            <p:nvPr/>
          </p:nvSpPr>
          <p:spPr>
            <a:xfrm rot="5400000">
              <a:off x="1230005" y="403306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907F3B1A-8D48-4658-975E-26465A9F405D}"/>
                </a:ext>
              </a:extLst>
            </p:cNvPr>
            <p:cNvSpPr/>
            <p:nvPr/>
          </p:nvSpPr>
          <p:spPr>
            <a:xfrm rot="5400000">
              <a:off x="1465590" y="4034327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EED2204C-8A2D-4102-B734-FAB81BC10FC2}"/>
              </a:ext>
            </a:extLst>
          </p:cNvPr>
          <p:cNvSpPr/>
          <p:nvPr/>
        </p:nvSpPr>
        <p:spPr>
          <a:xfrm>
            <a:off x="8360006" y="4528974"/>
            <a:ext cx="129940" cy="128849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1902B41-DC1F-4896-8EBD-B70D54CF22F6}"/>
              </a:ext>
            </a:extLst>
          </p:cNvPr>
          <p:cNvSpPr/>
          <p:nvPr/>
        </p:nvSpPr>
        <p:spPr>
          <a:xfrm rot="5400000">
            <a:off x="7840431" y="4659509"/>
            <a:ext cx="128301" cy="130495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7128B77-3CF8-4486-837A-F92A324958AB}"/>
              </a:ext>
            </a:extLst>
          </p:cNvPr>
          <p:cNvSpPr/>
          <p:nvPr/>
        </p:nvSpPr>
        <p:spPr>
          <a:xfrm rot="5400000">
            <a:off x="7450994" y="4914248"/>
            <a:ext cx="128301" cy="130495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3FFE489-D81F-475C-A964-4999E452E04C}"/>
              </a:ext>
            </a:extLst>
          </p:cNvPr>
          <p:cNvSpPr/>
          <p:nvPr/>
        </p:nvSpPr>
        <p:spPr>
          <a:xfrm rot="5400000">
            <a:off x="7969950" y="4658370"/>
            <a:ext cx="128301" cy="130495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E0B29A4-A60D-403B-A40A-2BC9EA9D27F8}"/>
              </a:ext>
            </a:extLst>
          </p:cNvPr>
          <p:cNvSpPr/>
          <p:nvPr/>
        </p:nvSpPr>
        <p:spPr>
          <a:xfrm rot="5400000">
            <a:off x="7577670" y="4660938"/>
            <a:ext cx="128301" cy="130495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20A55FA-1039-4472-A6C6-9CED6B5E2FBE}"/>
              </a:ext>
            </a:extLst>
          </p:cNvPr>
          <p:cNvSpPr/>
          <p:nvPr/>
        </p:nvSpPr>
        <p:spPr>
          <a:xfrm rot="5400000">
            <a:off x="7450994" y="4660477"/>
            <a:ext cx="128301" cy="130495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3749A4B-59B8-4B9E-BCF1-255110265298}"/>
              </a:ext>
            </a:extLst>
          </p:cNvPr>
          <p:cNvSpPr/>
          <p:nvPr/>
        </p:nvSpPr>
        <p:spPr>
          <a:xfrm rot="5400000">
            <a:off x="7969848" y="4528541"/>
            <a:ext cx="128301" cy="130495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9A6CDE5-EF69-40D2-8D75-D8AEA0925810}"/>
              </a:ext>
            </a:extLst>
          </p:cNvPr>
          <p:cNvSpPr/>
          <p:nvPr/>
        </p:nvSpPr>
        <p:spPr>
          <a:xfrm rot="5400000">
            <a:off x="7970380" y="4400358"/>
            <a:ext cx="128301" cy="130495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F3AB5BF-65AC-4504-9647-E6950E3BA337}"/>
              </a:ext>
            </a:extLst>
          </p:cNvPr>
          <p:cNvSpPr/>
          <p:nvPr/>
        </p:nvSpPr>
        <p:spPr>
          <a:xfrm rot="5400000">
            <a:off x="7969950" y="4785311"/>
            <a:ext cx="128301" cy="130495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E4ADB3D-D6F3-4BC2-BE82-958315333450}"/>
              </a:ext>
            </a:extLst>
          </p:cNvPr>
          <p:cNvSpPr/>
          <p:nvPr/>
        </p:nvSpPr>
        <p:spPr>
          <a:xfrm rot="5400000">
            <a:off x="7969951" y="4912887"/>
            <a:ext cx="128301" cy="130495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112D849-7CFC-49D7-A9CA-8887F6B7514A}"/>
              </a:ext>
            </a:extLst>
          </p:cNvPr>
          <p:cNvSpPr/>
          <p:nvPr/>
        </p:nvSpPr>
        <p:spPr>
          <a:xfrm rot="5400000">
            <a:off x="7450215" y="4531383"/>
            <a:ext cx="128301" cy="130495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13D0E4F-1CB3-431C-962D-9710CE31A9C0}"/>
              </a:ext>
            </a:extLst>
          </p:cNvPr>
          <p:cNvSpPr/>
          <p:nvPr/>
        </p:nvSpPr>
        <p:spPr>
          <a:xfrm rot="5400000">
            <a:off x="7449993" y="4403971"/>
            <a:ext cx="128301" cy="130495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1C9787F-0713-4029-B518-701D3155286D}"/>
              </a:ext>
            </a:extLst>
          </p:cNvPr>
          <p:cNvSpPr/>
          <p:nvPr/>
        </p:nvSpPr>
        <p:spPr>
          <a:xfrm rot="5400000">
            <a:off x="7580161" y="4277183"/>
            <a:ext cx="128301" cy="130495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D7830FE-749E-493B-8CEF-BAA02D6B1440}"/>
              </a:ext>
            </a:extLst>
          </p:cNvPr>
          <p:cNvSpPr/>
          <p:nvPr/>
        </p:nvSpPr>
        <p:spPr>
          <a:xfrm rot="5400000">
            <a:off x="7710409" y="4275979"/>
            <a:ext cx="128301" cy="130495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6F47BB6-39A7-4857-95FF-8628D24959A4}"/>
              </a:ext>
            </a:extLst>
          </p:cNvPr>
          <p:cNvSpPr/>
          <p:nvPr/>
        </p:nvSpPr>
        <p:spPr>
          <a:xfrm rot="5400000">
            <a:off x="7838904" y="4277399"/>
            <a:ext cx="128301" cy="130495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E627BDF-A01B-4500-84B1-4F1E0567CAC4}"/>
              </a:ext>
            </a:extLst>
          </p:cNvPr>
          <p:cNvSpPr/>
          <p:nvPr/>
        </p:nvSpPr>
        <p:spPr>
          <a:xfrm rot="5400000">
            <a:off x="7839691" y="4400471"/>
            <a:ext cx="128301" cy="130495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714B666-A655-474C-9B46-BED364F1DD0F}"/>
              </a:ext>
            </a:extLst>
          </p:cNvPr>
          <p:cNvSpPr/>
          <p:nvPr/>
        </p:nvSpPr>
        <p:spPr>
          <a:xfrm rot="5400000">
            <a:off x="7580504" y="4404029"/>
            <a:ext cx="128301" cy="130495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0B4F1534-0CF0-43C4-92A1-EC8DE716CE71}"/>
              </a:ext>
            </a:extLst>
          </p:cNvPr>
          <p:cNvSpPr/>
          <p:nvPr/>
        </p:nvSpPr>
        <p:spPr>
          <a:xfrm rot="5400000">
            <a:off x="2525991" y="5329086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D093DBA3-5538-43B9-9BB5-DC764207903D}"/>
              </a:ext>
            </a:extLst>
          </p:cNvPr>
          <p:cNvSpPr/>
          <p:nvPr/>
        </p:nvSpPr>
        <p:spPr>
          <a:xfrm rot="5400000">
            <a:off x="2045625" y="5326979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D035B92E-2D7B-4E47-8142-3862080D31D5}"/>
              </a:ext>
            </a:extLst>
          </p:cNvPr>
          <p:cNvGrpSpPr/>
          <p:nvPr/>
        </p:nvGrpSpPr>
        <p:grpSpPr>
          <a:xfrm>
            <a:off x="1329114" y="3180610"/>
            <a:ext cx="2619865" cy="2621799"/>
            <a:chOff x="1228153" y="1651269"/>
            <a:chExt cx="2619865" cy="2621799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66604049-F56A-4987-885C-428B619AC44B}"/>
                </a:ext>
              </a:extLst>
            </p:cNvPr>
            <p:cNvSpPr/>
            <p:nvPr/>
          </p:nvSpPr>
          <p:spPr>
            <a:xfrm rot="5400000">
              <a:off x="1228661" y="356315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DE8A6850-C1D5-41E4-B02D-5E87434F9505}"/>
                </a:ext>
              </a:extLst>
            </p:cNvPr>
            <p:cNvSpPr/>
            <p:nvPr/>
          </p:nvSpPr>
          <p:spPr>
            <a:xfrm rot="5400000">
              <a:off x="1228661" y="3323809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CBCE0787-C9D8-48A9-A980-B28EE5B245E0}"/>
                </a:ext>
              </a:extLst>
            </p:cNvPr>
            <p:cNvSpPr/>
            <p:nvPr/>
          </p:nvSpPr>
          <p:spPr>
            <a:xfrm>
              <a:off x="1228153" y="2129427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102FA714-A7D1-4B4F-AA43-18620E1BC253}"/>
                </a:ext>
              </a:extLst>
            </p:cNvPr>
            <p:cNvSpPr/>
            <p:nvPr/>
          </p:nvSpPr>
          <p:spPr>
            <a:xfrm>
              <a:off x="1228153" y="1890667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EC5FAA4A-9C11-4F02-A2BE-DAD2FD18E87F}"/>
                </a:ext>
              </a:extLst>
            </p:cNvPr>
            <p:cNvSpPr/>
            <p:nvPr/>
          </p:nvSpPr>
          <p:spPr>
            <a:xfrm>
              <a:off x="1228153" y="1651269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A732A9C9-F4D0-49AE-A783-6BE14EB6B70E}"/>
                </a:ext>
              </a:extLst>
            </p:cNvPr>
            <p:cNvSpPr/>
            <p:nvPr/>
          </p:nvSpPr>
          <p:spPr>
            <a:xfrm>
              <a:off x="1228153" y="2368187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E5B335AC-8CEA-417F-BFA9-2EF4B2A85477}"/>
                </a:ext>
              </a:extLst>
            </p:cNvPr>
            <p:cNvSpPr/>
            <p:nvPr/>
          </p:nvSpPr>
          <p:spPr>
            <a:xfrm>
              <a:off x="1228153" y="2606947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2078981C-E3E1-44A0-A691-75F6B0BB687D}"/>
                </a:ext>
              </a:extLst>
            </p:cNvPr>
            <p:cNvSpPr/>
            <p:nvPr/>
          </p:nvSpPr>
          <p:spPr>
            <a:xfrm>
              <a:off x="1228153" y="2845707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40E7BD52-EB19-4A1D-A25E-426E964ABDFE}"/>
                </a:ext>
              </a:extLst>
            </p:cNvPr>
            <p:cNvSpPr/>
            <p:nvPr/>
          </p:nvSpPr>
          <p:spPr>
            <a:xfrm>
              <a:off x="1228153" y="3084467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225DB2E2-857D-46EE-91F4-D067264DC229}"/>
                </a:ext>
              </a:extLst>
            </p:cNvPr>
            <p:cNvSpPr/>
            <p:nvPr/>
          </p:nvSpPr>
          <p:spPr>
            <a:xfrm>
              <a:off x="1465897" y="1652631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475FCE63-F985-4F2F-AECE-32CCDB781A9B}"/>
                </a:ext>
              </a:extLst>
            </p:cNvPr>
            <p:cNvSpPr/>
            <p:nvPr/>
          </p:nvSpPr>
          <p:spPr>
            <a:xfrm rot="5400000">
              <a:off x="3609715" y="1651022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A80E21B5-C8D3-4E8E-828F-800EE962C46F}"/>
                </a:ext>
              </a:extLst>
            </p:cNvPr>
            <p:cNvSpPr/>
            <p:nvPr/>
          </p:nvSpPr>
          <p:spPr>
            <a:xfrm rot="5400000">
              <a:off x="3369380" y="1651022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5C449F83-38D4-43FA-8FA6-1A3507D7EC86}"/>
                </a:ext>
              </a:extLst>
            </p:cNvPr>
            <p:cNvSpPr/>
            <p:nvPr/>
          </p:nvSpPr>
          <p:spPr>
            <a:xfrm rot="5400000">
              <a:off x="3130620" y="1651022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802EDD1D-9990-468E-88CE-004483BF9213}"/>
                </a:ext>
              </a:extLst>
            </p:cNvPr>
            <p:cNvSpPr/>
            <p:nvPr/>
          </p:nvSpPr>
          <p:spPr>
            <a:xfrm rot="5400000">
              <a:off x="2894143" y="1651173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86AE8B7B-3715-4958-A612-88B2865F6669}"/>
                </a:ext>
              </a:extLst>
            </p:cNvPr>
            <p:cNvSpPr/>
            <p:nvPr/>
          </p:nvSpPr>
          <p:spPr>
            <a:xfrm rot="5400000">
              <a:off x="2655383" y="1651173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E27BB42F-029E-4DA1-8CDC-3EBB64DF9287}"/>
                </a:ext>
              </a:extLst>
            </p:cNvPr>
            <p:cNvSpPr/>
            <p:nvPr/>
          </p:nvSpPr>
          <p:spPr>
            <a:xfrm rot="5400000">
              <a:off x="2418526" y="1651173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E03EBA26-F61C-4C90-BCD9-02107C7F3D27}"/>
                </a:ext>
              </a:extLst>
            </p:cNvPr>
            <p:cNvSpPr/>
            <p:nvPr/>
          </p:nvSpPr>
          <p:spPr>
            <a:xfrm rot="5400000">
              <a:off x="2179766" y="1651173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F54CE57C-38D5-4B0E-973D-C20374A1A439}"/>
                </a:ext>
              </a:extLst>
            </p:cNvPr>
            <p:cNvSpPr/>
            <p:nvPr/>
          </p:nvSpPr>
          <p:spPr>
            <a:xfrm rot="5400000">
              <a:off x="1942909" y="1651173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90C34872-D336-4564-82EB-6534ECA54F59}"/>
                </a:ext>
              </a:extLst>
            </p:cNvPr>
            <p:cNvSpPr/>
            <p:nvPr/>
          </p:nvSpPr>
          <p:spPr>
            <a:xfrm rot="5400000">
              <a:off x="1704149" y="1651173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3C912D38-7D38-4D0D-8FC7-70DE49A00FAD}"/>
                </a:ext>
              </a:extLst>
            </p:cNvPr>
            <p:cNvSpPr/>
            <p:nvPr/>
          </p:nvSpPr>
          <p:spPr>
            <a:xfrm>
              <a:off x="3610274" y="188927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6B33DB02-41B8-4E0D-8546-0D574D546821}"/>
                </a:ext>
              </a:extLst>
            </p:cNvPr>
            <p:cNvSpPr/>
            <p:nvPr/>
          </p:nvSpPr>
          <p:spPr>
            <a:xfrm>
              <a:off x="3610274" y="212803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4C2C5D60-8841-4F36-AD3D-E8466C210D7F}"/>
                </a:ext>
              </a:extLst>
            </p:cNvPr>
            <p:cNvSpPr/>
            <p:nvPr/>
          </p:nvSpPr>
          <p:spPr>
            <a:xfrm>
              <a:off x="3610274" y="236679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AB28B063-13B9-4FB9-A05C-140658D1283D}"/>
                </a:ext>
              </a:extLst>
            </p:cNvPr>
            <p:cNvSpPr/>
            <p:nvPr/>
          </p:nvSpPr>
          <p:spPr>
            <a:xfrm>
              <a:off x="3610274" y="260555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9625A488-DE82-4804-8FF8-4F2359FDEA5F}"/>
                </a:ext>
              </a:extLst>
            </p:cNvPr>
            <p:cNvSpPr/>
            <p:nvPr/>
          </p:nvSpPr>
          <p:spPr>
            <a:xfrm>
              <a:off x="3610274" y="284431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9CE8C942-7BD0-4CBD-8E69-C4B63EDA69E7}"/>
                </a:ext>
              </a:extLst>
            </p:cNvPr>
            <p:cNvSpPr/>
            <p:nvPr/>
          </p:nvSpPr>
          <p:spPr>
            <a:xfrm>
              <a:off x="3610274" y="3319931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F948D478-16C0-4E8B-86B1-24BBEC8E7174}"/>
                </a:ext>
              </a:extLst>
            </p:cNvPr>
            <p:cNvSpPr/>
            <p:nvPr/>
          </p:nvSpPr>
          <p:spPr>
            <a:xfrm>
              <a:off x="3610274" y="3558691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98B951E7-0B6B-4A1B-ACCB-DFD61971B1D3}"/>
                </a:ext>
              </a:extLst>
            </p:cNvPr>
            <p:cNvSpPr/>
            <p:nvPr/>
          </p:nvSpPr>
          <p:spPr>
            <a:xfrm rot="5400000">
              <a:off x="1230005" y="3799745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BF970BCA-119E-4C13-ACED-50C90F9B732E}"/>
                </a:ext>
              </a:extLst>
            </p:cNvPr>
            <p:cNvSpPr/>
            <p:nvPr/>
          </p:nvSpPr>
          <p:spPr>
            <a:xfrm>
              <a:off x="3610223" y="3795548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F44DABF8-42D1-4EEB-A7DA-48C4775DFF00}"/>
                </a:ext>
              </a:extLst>
            </p:cNvPr>
            <p:cNvSpPr/>
            <p:nvPr/>
          </p:nvSpPr>
          <p:spPr>
            <a:xfrm>
              <a:off x="3610223" y="4034308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FBA0DB08-9127-4F38-A2CD-050360B4B132}"/>
                </a:ext>
              </a:extLst>
            </p:cNvPr>
            <p:cNvSpPr/>
            <p:nvPr/>
          </p:nvSpPr>
          <p:spPr>
            <a:xfrm rot="5400000">
              <a:off x="3369000" y="4032913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F382CC24-FF10-46E9-98BA-B709F459A2CB}"/>
                </a:ext>
              </a:extLst>
            </p:cNvPr>
            <p:cNvSpPr/>
            <p:nvPr/>
          </p:nvSpPr>
          <p:spPr>
            <a:xfrm rot="5400000">
              <a:off x="3130240" y="4032913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87D7B1DC-A1A3-4CE4-A9E3-96F043F969A2}"/>
                </a:ext>
              </a:extLst>
            </p:cNvPr>
            <p:cNvSpPr/>
            <p:nvPr/>
          </p:nvSpPr>
          <p:spPr>
            <a:xfrm rot="5400000">
              <a:off x="2893763" y="403306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0ADC5C82-06F8-4EB9-A5B3-F5EFC6955EC7}"/>
                </a:ext>
              </a:extLst>
            </p:cNvPr>
            <p:cNvSpPr/>
            <p:nvPr/>
          </p:nvSpPr>
          <p:spPr>
            <a:xfrm rot="5400000">
              <a:off x="2655003" y="403306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15294283-6202-4E3E-BC5D-5C2049D40A0A}"/>
                </a:ext>
              </a:extLst>
            </p:cNvPr>
            <p:cNvSpPr/>
            <p:nvPr/>
          </p:nvSpPr>
          <p:spPr>
            <a:xfrm rot="5400000">
              <a:off x="2418146" y="403306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C5FC073B-D9E8-4E3D-8CF7-A03F86F68C47}"/>
                </a:ext>
              </a:extLst>
            </p:cNvPr>
            <p:cNvSpPr/>
            <p:nvPr/>
          </p:nvSpPr>
          <p:spPr>
            <a:xfrm rot="5400000">
              <a:off x="2179386" y="403306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E45CAF1E-06BB-4919-BFE1-8F7829D04446}"/>
                </a:ext>
              </a:extLst>
            </p:cNvPr>
            <p:cNvSpPr/>
            <p:nvPr/>
          </p:nvSpPr>
          <p:spPr>
            <a:xfrm rot="5400000">
              <a:off x="1942529" y="403306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A2FEC645-6142-47FF-A2E7-552C001A1F33}"/>
                </a:ext>
              </a:extLst>
            </p:cNvPr>
            <p:cNvSpPr/>
            <p:nvPr/>
          </p:nvSpPr>
          <p:spPr>
            <a:xfrm rot="5400000">
              <a:off x="1703769" y="403306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5E7C455D-C1B6-4062-8688-374CBFCE990E}"/>
                </a:ext>
              </a:extLst>
            </p:cNvPr>
            <p:cNvSpPr/>
            <p:nvPr/>
          </p:nvSpPr>
          <p:spPr>
            <a:xfrm rot="5400000">
              <a:off x="1230005" y="403306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32F2D33C-8F24-4A8A-AA11-3F3814DE207E}"/>
                </a:ext>
              </a:extLst>
            </p:cNvPr>
            <p:cNvSpPr/>
            <p:nvPr/>
          </p:nvSpPr>
          <p:spPr>
            <a:xfrm rot="5400000">
              <a:off x="1465590" y="4034327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8" name="Rectangle 107">
            <a:extLst>
              <a:ext uri="{FF2B5EF4-FFF2-40B4-BE49-F238E27FC236}">
                <a16:creationId xmlns:a16="http://schemas.microsoft.com/office/drawing/2014/main" id="{5A275106-CFAC-4323-9E28-38FC3A7DCBD8}"/>
              </a:ext>
            </a:extLst>
          </p:cNvPr>
          <p:cNvSpPr/>
          <p:nvPr/>
        </p:nvSpPr>
        <p:spPr>
          <a:xfrm>
            <a:off x="3711184" y="4609625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6EECC7E5-6D2B-4D1D-83D7-8A086E1DE720}"/>
              </a:ext>
            </a:extLst>
          </p:cNvPr>
          <p:cNvSpPr/>
          <p:nvPr/>
        </p:nvSpPr>
        <p:spPr>
          <a:xfrm rot="5400000">
            <a:off x="2759046" y="4853033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AFB16CCF-9B24-4538-B0EC-E24405EB066B}"/>
              </a:ext>
            </a:extLst>
          </p:cNvPr>
          <p:cNvSpPr/>
          <p:nvPr/>
        </p:nvSpPr>
        <p:spPr>
          <a:xfrm rot="5400000">
            <a:off x="2286572" y="5081881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4557774C-1A38-41F6-A4F8-DBD03E09FE7B}"/>
              </a:ext>
            </a:extLst>
          </p:cNvPr>
          <p:cNvSpPr/>
          <p:nvPr/>
        </p:nvSpPr>
        <p:spPr>
          <a:xfrm rot="5400000">
            <a:off x="3474995" y="5081881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A14E8AF3-88EF-4E8F-B6BE-1EC11118406B}"/>
              </a:ext>
            </a:extLst>
          </p:cNvPr>
          <p:cNvSpPr/>
          <p:nvPr/>
        </p:nvSpPr>
        <p:spPr>
          <a:xfrm rot="5400000">
            <a:off x="3001160" y="3426944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34B3A730-B473-45A4-90D7-524E76EC81EC}"/>
              </a:ext>
            </a:extLst>
          </p:cNvPr>
          <p:cNvSpPr/>
          <p:nvPr/>
        </p:nvSpPr>
        <p:spPr>
          <a:xfrm rot="5400000">
            <a:off x="1798092" y="4859928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28E403F1-A837-4A1C-B7A5-58B759D85772}"/>
              </a:ext>
            </a:extLst>
          </p:cNvPr>
          <p:cNvSpPr/>
          <p:nvPr/>
        </p:nvSpPr>
        <p:spPr>
          <a:xfrm rot="5400000">
            <a:off x="2282222" y="4386483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38FE0B08-74DE-4740-BE4C-363A353DB118}"/>
              </a:ext>
            </a:extLst>
          </p:cNvPr>
          <p:cNvSpPr/>
          <p:nvPr/>
        </p:nvSpPr>
        <p:spPr>
          <a:xfrm rot="5400000">
            <a:off x="3468597" y="4375113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CE2AC8AD-22D9-438A-956B-10CDC945830B}"/>
              </a:ext>
            </a:extLst>
          </p:cNvPr>
          <p:cNvSpPr/>
          <p:nvPr/>
        </p:nvSpPr>
        <p:spPr>
          <a:xfrm rot="5400000">
            <a:off x="2996021" y="5086147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4525348B-56F7-49AD-ACCE-1DE7881CB0C3}"/>
              </a:ext>
            </a:extLst>
          </p:cNvPr>
          <p:cNvSpPr/>
          <p:nvPr/>
        </p:nvSpPr>
        <p:spPr>
          <a:xfrm rot="5400000">
            <a:off x="2996021" y="5322544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F099DC06-B641-47C0-8EAF-A0586AB19A3A}"/>
              </a:ext>
            </a:extLst>
          </p:cNvPr>
          <p:cNvSpPr/>
          <p:nvPr/>
        </p:nvSpPr>
        <p:spPr>
          <a:xfrm rot="5400000">
            <a:off x="1564014" y="5326242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046C694F-1936-49C9-A1D7-BF4BF498534D}"/>
              </a:ext>
            </a:extLst>
          </p:cNvPr>
          <p:cNvSpPr/>
          <p:nvPr/>
        </p:nvSpPr>
        <p:spPr>
          <a:xfrm rot="5400000">
            <a:off x="1564676" y="4372939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88BAFD00-0DCF-4F63-89EE-7B851C8F7465}"/>
              </a:ext>
            </a:extLst>
          </p:cNvPr>
          <p:cNvSpPr/>
          <p:nvPr/>
        </p:nvSpPr>
        <p:spPr>
          <a:xfrm rot="5400000">
            <a:off x="1804730" y="3670462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0EF9260D-019D-4DB1-A684-AFB8723146DF}"/>
              </a:ext>
            </a:extLst>
          </p:cNvPr>
          <p:cNvSpPr/>
          <p:nvPr/>
        </p:nvSpPr>
        <p:spPr>
          <a:xfrm rot="5400000">
            <a:off x="3111821" y="3908206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ED16D287-DB04-4EEF-993A-B0FC62458C2F}"/>
              </a:ext>
            </a:extLst>
          </p:cNvPr>
          <p:cNvSpPr/>
          <p:nvPr/>
        </p:nvSpPr>
        <p:spPr>
          <a:xfrm rot="5400000">
            <a:off x="2515693" y="3651990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A9380F54-259D-41BB-8C37-AF72BE465E3D}"/>
              </a:ext>
            </a:extLst>
          </p:cNvPr>
          <p:cNvSpPr/>
          <p:nvPr/>
        </p:nvSpPr>
        <p:spPr>
          <a:xfrm rot="5400000">
            <a:off x="2759207" y="4390242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5BB6FE3C-E4B7-4A01-9A52-D32347DB127D}"/>
              </a:ext>
            </a:extLst>
          </p:cNvPr>
          <p:cNvSpPr/>
          <p:nvPr/>
        </p:nvSpPr>
        <p:spPr>
          <a:xfrm rot="5400000">
            <a:off x="2036852" y="3423056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5" name="Arrow: Right 124">
            <a:extLst>
              <a:ext uri="{FF2B5EF4-FFF2-40B4-BE49-F238E27FC236}">
                <a16:creationId xmlns:a16="http://schemas.microsoft.com/office/drawing/2014/main" id="{7B6EA072-DAF3-4B0E-88A7-9D11F976A16B}"/>
              </a:ext>
            </a:extLst>
          </p:cNvPr>
          <p:cNvSpPr/>
          <p:nvPr/>
        </p:nvSpPr>
        <p:spPr>
          <a:xfrm>
            <a:off x="4653122" y="3999597"/>
            <a:ext cx="1625600" cy="956019"/>
          </a:xfrm>
          <a:prstGeom prst="rightArrow">
            <a:avLst/>
          </a:prstGeom>
          <a:solidFill>
            <a:srgbClr val="FC711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8350B396-FD7B-4DE1-AA57-6EB770765929}"/>
              </a:ext>
            </a:extLst>
          </p:cNvPr>
          <p:cNvSpPr txBox="1"/>
          <p:nvPr/>
        </p:nvSpPr>
        <p:spPr>
          <a:xfrm>
            <a:off x="2184778" y="5842337"/>
            <a:ext cx="74571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C</a:t>
            </a:r>
            <a:r>
              <a:rPr lang="en-US" sz="6600" baseline="30000" dirty="0">
                <a:solidFill>
                  <a:schemeClr val="bg1"/>
                </a:solidFill>
              </a:rPr>
              <a:t>′</a:t>
            </a:r>
            <a:endParaRPr lang="en-US" sz="6000" baseline="-25000" dirty="0">
              <a:solidFill>
                <a:schemeClr val="bg1"/>
              </a:solidFill>
              <a:latin typeface="Dubai Light" panose="020B0303030403030204" pitchFamily="34" charset="-78"/>
              <a:cs typeface="Dubai Light" panose="020B0303030403030204" pitchFamily="34" charset="-78"/>
            </a:endParaRPr>
          </a:p>
        </p:txBody>
      </p: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FF50D0AD-B1A8-44AA-A61D-7643DB57E08B}"/>
              </a:ext>
            </a:extLst>
          </p:cNvPr>
          <p:cNvGrpSpPr/>
          <p:nvPr/>
        </p:nvGrpSpPr>
        <p:grpSpPr>
          <a:xfrm>
            <a:off x="9696902" y="3761784"/>
            <a:ext cx="1431898" cy="1414883"/>
            <a:chOff x="1228153" y="1651269"/>
            <a:chExt cx="2619865" cy="2621799"/>
          </a:xfrm>
        </p:grpSpPr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D5301E4B-CCF9-4112-94FA-04B4ED24DD6E}"/>
                </a:ext>
              </a:extLst>
            </p:cNvPr>
            <p:cNvSpPr/>
            <p:nvPr/>
          </p:nvSpPr>
          <p:spPr>
            <a:xfrm rot="5400000">
              <a:off x="1228661" y="356315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740CE498-76CA-45AF-A648-59C9EA80EDC8}"/>
                </a:ext>
              </a:extLst>
            </p:cNvPr>
            <p:cNvSpPr/>
            <p:nvPr/>
          </p:nvSpPr>
          <p:spPr>
            <a:xfrm rot="5400000">
              <a:off x="1228661" y="3323809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57166FE6-C9D5-47B6-B81B-7647E913C01C}"/>
                </a:ext>
              </a:extLst>
            </p:cNvPr>
            <p:cNvSpPr/>
            <p:nvPr/>
          </p:nvSpPr>
          <p:spPr>
            <a:xfrm>
              <a:off x="1228153" y="2129427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4B327F11-ED5E-4415-97F6-37F0C3014160}"/>
                </a:ext>
              </a:extLst>
            </p:cNvPr>
            <p:cNvSpPr/>
            <p:nvPr/>
          </p:nvSpPr>
          <p:spPr>
            <a:xfrm>
              <a:off x="1228153" y="1890667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86095C64-DEC8-4B6D-A043-B1FB1500D6CB}"/>
                </a:ext>
              </a:extLst>
            </p:cNvPr>
            <p:cNvSpPr/>
            <p:nvPr/>
          </p:nvSpPr>
          <p:spPr>
            <a:xfrm>
              <a:off x="1228153" y="1651269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BCCB7E0B-EB1E-47F4-93A7-31037AB8E0AE}"/>
                </a:ext>
              </a:extLst>
            </p:cNvPr>
            <p:cNvSpPr/>
            <p:nvPr/>
          </p:nvSpPr>
          <p:spPr>
            <a:xfrm>
              <a:off x="1228153" y="2368187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5E19E400-B437-4286-9F4F-1384F52D2039}"/>
                </a:ext>
              </a:extLst>
            </p:cNvPr>
            <p:cNvSpPr/>
            <p:nvPr/>
          </p:nvSpPr>
          <p:spPr>
            <a:xfrm>
              <a:off x="1228153" y="2606947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C0219367-0FD6-4919-8ACB-D1F23A4ECEDA}"/>
                </a:ext>
              </a:extLst>
            </p:cNvPr>
            <p:cNvSpPr/>
            <p:nvPr/>
          </p:nvSpPr>
          <p:spPr>
            <a:xfrm>
              <a:off x="1228153" y="2845707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B1DE2B8D-B4A2-47C1-B1DB-33DC85DB6CA4}"/>
                </a:ext>
              </a:extLst>
            </p:cNvPr>
            <p:cNvSpPr/>
            <p:nvPr/>
          </p:nvSpPr>
          <p:spPr>
            <a:xfrm>
              <a:off x="1228153" y="3084467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259A4BC2-9980-449B-948A-1BE43E25DD02}"/>
                </a:ext>
              </a:extLst>
            </p:cNvPr>
            <p:cNvSpPr/>
            <p:nvPr/>
          </p:nvSpPr>
          <p:spPr>
            <a:xfrm>
              <a:off x="1465897" y="1652631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50C50991-283D-4828-9C40-05ABF2A591DC}"/>
                </a:ext>
              </a:extLst>
            </p:cNvPr>
            <p:cNvSpPr/>
            <p:nvPr/>
          </p:nvSpPr>
          <p:spPr>
            <a:xfrm rot="5400000">
              <a:off x="3609715" y="1651022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E9585881-D410-4DC5-A551-A7B8DF1092AE}"/>
                </a:ext>
              </a:extLst>
            </p:cNvPr>
            <p:cNvSpPr/>
            <p:nvPr/>
          </p:nvSpPr>
          <p:spPr>
            <a:xfrm rot="5400000">
              <a:off x="3369380" y="1651022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05E783B5-B411-4927-B26B-58E1E0F6A9F7}"/>
                </a:ext>
              </a:extLst>
            </p:cNvPr>
            <p:cNvSpPr/>
            <p:nvPr/>
          </p:nvSpPr>
          <p:spPr>
            <a:xfrm rot="5400000">
              <a:off x="3130620" y="1651022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0DF58239-9940-4CAB-B25B-4321DD57B906}"/>
                </a:ext>
              </a:extLst>
            </p:cNvPr>
            <p:cNvSpPr/>
            <p:nvPr/>
          </p:nvSpPr>
          <p:spPr>
            <a:xfrm rot="5400000">
              <a:off x="2894143" y="1651173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DB6094F8-57AA-406F-BEE0-01477794CE55}"/>
                </a:ext>
              </a:extLst>
            </p:cNvPr>
            <p:cNvSpPr/>
            <p:nvPr/>
          </p:nvSpPr>
          <p:spPr>
            <a:xfrm rot="5400000">
              <a:off x="2655383" y="1651173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7D248F34-CA18-49A2-9237-DA85A3D24FC9}"/>
                </a:ext>
              </a:extLst>
            </p:cNvPr>
            <p:cNvSpPr/>
            <p:nvPr/>
          </p:nvSpPr>
          <p:spPr>
            <a:xfrm rot="5400000">
              <a:off x="2418526" y="1651173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1A944033-8D4F-4145-8F9B-87DFC02F5C85}"/>
                </a:ext>
              </a:extLst>
            </p:cNvPr>
            <p:cNvSpPr/>
            <p:nvPr/>
          </p:nvSpPr>
          <p:spPr>
            <a:xfrm rot="5400000">
              <a:off x="2179766" y="1651173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022D83E5-1396-4FEB-912E-56052146B17F}"/>
                </a:ext>
              </a:extLst>
            </p:cNvPr>
            <p:cNvSpPr/>
            <p:nvPr/>
          </p:nvSpPr>
          <p:spPr>
            <a:xfrm rot="5400000">
              <a:off x="1942909" y="1651173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FC677630-DE73-4417-8DAB-7E1B8DBCDB2B}"/>
                </a:ext>
              </a:extLst>
            </p:cNvPr>
            <p:cNvSpPr/>
            <p:nvPr/>
          </p:nvSpPr>
          <p:spPr>
            <a:xfrm rot="5400000">
              <a:off x="1704149" y="1651173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CB187CD0-6557-491D-A579-1FAC80F7C31C}"/>
                </a:ext>
              </a:extLst>
            </p:cNvPr>
            <p:cNvSpPr/>
            <p:nvPr/>
          </p:nvSpPr>
          <p:spPr>
            <a:xfrm>
              <a:off x="3610274" y="188927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4546610D-6831-44D8-88EB-0E1B60517AE3}"/>
                </a:ext>
              </a:extLst>
            </p:cNvPr>
            <p:cNvSpPr/>
            <p:nvPr/>
          </p:nvSpPr>
          <p:spPr>
            <a:xfrm>
              <a:off x="3610274" y="212803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5DFD43B3-CC2B-4BB7-BD80-9774D9D88CBB}"/>
                </a:ext>
              </a:extLst>
            </p:cNvPr>
            <p:cNvSpPr/>
            <p:nvPr/>
          </p:nvSpPr>
          <p:spPr>
            <a:xfrm>
              <a:off x="3610274" y="236679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DA4D5105-6965-4C2F-93C0-A65A77355C5D}"/>
                </a:ext>
              </a:extLst>
            </p:cNvPr>
            <p:cNvSpPr/>
            <p:nvPr/>
          </p:nvSpPr>
          <p:spPr>
            <a:xfrm>
              <a:off x="3610274" y="260555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12EC5F03-2851-49F4-99A6-50825AC6770A}"/>
                </a:ext>
              </a:extLst>
            </p:cNvPr>
            <p:cNvSpPr/>
            <p:nvPr/>
          </p:nvSpPr>
          <p:spPr>
            <a:xfrm>
              <a:off x="3610274" y="284431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EDF1D6E7-6EF3-405F-9CCA-DB3E7FCD1E58}"/>
                </a:ext>
              </a:extLst>
            </p:cNvPr>
            <p:cNvSpPr/>
            <p:nvPr/>
          </p:nvSpPr>
          <p:spPr>
            <a:xfrm>
              <a:off x="3610274" y="3319931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1F3DDA21-E9C9-4482-AD00-F06BD701B454}"/>
                </a:ext>
              </a:extLst>
            </p:cNvPr>
            <p:cNvSpPr/>
            <p:nvPr/>
          </p:nvSpPr>
          <p:spPr>
            <a:xfrm>
              <a:off x="3610274" y="3558691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21A01A55-CCC5-44D0-B9DD-1FE18CCE2773}"/>
                </a:ext>
              </a:extLst>
            </p:cNvPr>
            <p:cNvSpPr/>
            <p:nvPr/>
          </p:nvSpPr>
          <p:spPr>
            <a:xfrm rot="5400000">
              <a:off x="1230005" y="3799745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17681CDC-5E66-40B1-820C-FDE8D551BFD6}"/>
                </a:ext>
              </a:extLst>
            </p:cNvPr>
            <p:cNvSpPr/>
            <p:nvPr/>
          </p:nvSpPr>
          <p:spPr>
            <a:xfrm>
              <a:off x="3610223" y="3795548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5DD566DE-3A1E-4E8C-8E45-C07E6A0352C2}"/>
                </a:ext>
              </a:extLst>
            </p:cNvPr>
            <p:cNvSpPr/>
            <p:nvPr/>
          </p:nvSpPr>
          <p:spPr>
            <a:xfrm>
              <a:off x="3610223" y="4034308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F6D8A6AF-B25C-411B-B171-EC8A0807AD8F}"/>
                </a:ext>
              </a:extLst>
            </p:cNvPr>
            <p:cNvSpPr/>
            <p:nvPr/>
          </p:nvSpPr>
          <p:spPr>
            <a:xfrm rot="5400000">
              <a:off x="3369000" y="4032913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213DE052-0B1A-4926-8E22-F23FE50CA4F4}"/>
                </a:ext>
              </a:extLst>
            </p:cNvPr>
            <p:cNvSpPr/>
            <p:nvPr/>
          </p:nvSpPr>
          <p:spPr>
            <a:xfrm rot="5400000">
              <a:off x="3130240" y="4032913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2D7F926B-291B-48E7-A185-FCD0D215245E}"/>
                </a:ext>
              </a:extLst>
            </p:cNvPr>
            <p:cNvSpPr/>
            <p:nvPr/>
          </p:nvSpPr>
          <p:spPr>
            <a:xfrm rot="5400000">
              <a:off x="2893763" y="403306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7D0B0132-023B-449D-93DA-FD3B04BD204B}"/>
                </a:ext>
              </a:extLst>
            </p:cNvPr>
            <p:cNvSpPr/>
            <p:nvPr/>
          </p:nvSpPr>
          <p:spPr>
            <a:xfrm rot="5400000">
              <a:off x="2655003" y="403306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F3815C1E-E356-4B5D-A61B-46621C0EA122}"/>
                </a:ext>
              </a:extLst>
            </p:cNvPr>
            <p:cNvSpPr/>
            <p:nvPr/>
          </p:nvSpPr>
          <p:spPr>
            <a:xfrm rot="5400000">
              <a:off x="2418146" y="403306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44743D96-4C6B-4232-BA74-C9FFB01E4755}"/>
                </a:ext>
              </a:extLst>
            </p:cNvPr>
            <p:cNvSpPr/>
            <p:nvPr/>
          </p:nvSpPr>
          <p:spPr>
            <a:xfrm rot="5400000">
              <a:off x="2179386" y="403306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FECD2D49-4794-40A6-9CA5-901C39E7636D}"/>
                </a:ext>
              </a:extLst>
            </p:cNvPr>
            <p:cNvSpPr/>
            <p:nvPr/>
          </p:nvSpPr>
          <p:spPr>
            <a:xfrm rot="5400000">
              <a:off x="1942529" y="403306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19A065C9-42F3-4D33-AEE3-1F8962CE9E30}"/>
                </a:ext>
              </a:extLst>
            </p:cNvPr>
            <p:cNvSpPr/>
            <p:nvPr/>
          </p:nvSpPr>
          <p:spPr>
            <a:xfrm rot="5400000">
              <a:off x="1703769" y="403306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1F5D0F51-677D-481C-81BC-D19C5B8B6609}"/>
                </a:ext>
              </a:extLst>
            </p:cNvPr>
            <p:cNvSpPr/>
            <p:nvPr/>
          </p:nvSpPr>
          <p:spPr>
            <a:xfrm rot="5400000">
              <a:off x="1230005" y="403306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5E145B0A-16F2-41D4-9A5E-CC8D403F1729}"/>
                </a:ext>
              </a:extLst>
            </p:cNvPr>
            <p:cNvSpPr/>
            <p:nvPr/>
          </p:nvSpPr>
          <p:spPr>
            <a:xfrm rot="5400000">
              <a:off x="1465590" y="4034327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33" name="Rectangle 132">
            <a:extLst>
              <a:ext uri="{FF2B5EF4-FFF2-40B4-BE49-F238E27FC236}">
                <a16:creationId xmlns:a16="http://schemas.microsoft.com/office/drawing/2014/main" id="{FDBD41DD-E6EE-4A7D-B829-828030B0D4FE}"/>
              </a:ext>
            </a:extLst>
          </p:cNvPr>
          <p:cNvSpPr/>
          <p:nvPr/>
        </p:nvSpPr>
        <p:spPr>
          <a:xfrm>
            <a:off x="10998832" y="4532968"/>
            <a:ext cx="129940" cy="128849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2A3D9F44-48D3-470E-8874-EC446CBA5942}"/>
              </a:ext>
            </a:extLst>
          </p:cNvPr>
          <p:cNvSpPr txBox="1"/>
          <p:nvPr/>
        </p:nvSpPr>
        <p:spPr>
          <a:xfrm>
            <a:off x="6302165" y="3706578"/>
            <a:ext cx="7761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chemeClr val="bg1"/>
                </a:solidFill>
              </a:rPr>
              <a:t>{</a:t>
            </a:r>
            <a:endParaRPr lang="en-US" sz="9600" dirty="0">
              <a:solidFill>
                <a:schemeClr val="bg1"/>
              </a:solidFill>
              <a:latin typeface="Dubai Light" panose="020B0303030403030204" pitchFamily="34" charset="-78"/>
              <a:cs typeface="Dubai Light" panose="020B0303030403030204" pitchFamily="34" charset="-78"/>
            </a:endParaRP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431EE208-32F1-4AFE-A626-496C52530527}"/>
              </a:ext>
            </a:extLst>
          </p:cNvPr>
          <p:cNvSpPr txBox="1"/>
          <p:nvPr/>
        </p:nvSpPr>
        <p:spPr>
          <a:xfrm>
            <a:off x="11063926" y="3707489"/>
            <a:ext cx="7761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chemeClr val="bg1"/>
                </a:solidFill>
              </a:rPr>
              <a:t>}</a:t>
            </a:r>
            <a:endParaRPr lang="en-US" sz="9600" dirty="0">
              <a:solidFill>
                <a:schemeClr val="bg1"/>
              </a:solidFill>
              <a:latin typeface="Dubai Light" panose="020B0303030403030204" pitchFamily="34" charset="-78"/>
              <a:cs typeface="Dubai Light" panose="020B0303030403030204" pitchFamily="34" charset="-78"/>
            </a:endParaRP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2AF0754E-A10F-40A8-9D57-AAAEDFAF4781}"/>
              </a:ext>
            </a:extLst>
          </p:cNvPr>
          <p:cNvSpPr txBox="1"/>
          <p:nvPr/>
        </p:nvSpPr>
        <p:spPr>
          <a:xfrm>
            <a:off x="8481021" y="4610927"/>
            <a:ext cx="12618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, …,</a:t>
            </a:r>
            <a:endParaRPr lang="en-US" sz="4800" dirty="0">
              <a:solidFill>
                <a:schemeClr val="bg1"/>
              </a:solidFill>
              <a:latin typeface="Dubai Light" panose="020B0303030403030204" pitchFamily="34" charset="-78"/>
              <a:cs typeface="Dubai Light" panose="020B0303030403030204" pitchFamily="34" charset="-78"/>
            </a:endParaRPr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C27BC3ED-111A-498D-975B-61D82E434BC4}"/>
              </a:ext>
            </a:extLst>
          </p:cNvPr>
          <p:cNvSpPr/>
          <p:nvPr/>
        </p:nvSpPr>
        <p:spPr>
          <a:xfrm rot="5400000">
            <a:off x="7580658" y="4532913"/>
            <a:ext cx="128301" cy="130495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0AF32F0C-58B4-420F-8CC2-8A2BE3615FE9}"/>
              </a:ext>
            </a:extLst>
          </p:cNvPr>
          <p:cNvSpPr/>
          <p:nvPr/>
        </p:nvSpPr>
        <p:spPr>
          <a:xfrm rot="5400000">
            <a:off x="7449331" y="4277727"/>
            <a:ext cx="128301" cy="130495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Rectangle 195">
            <a:extLst>
              <a:ext uri="{FF2B5EF4-FFF2-40B4-BE49-F238E27FC236}">
                <a16:creationId xmlns:a16="http://schemas.microsoft.com/office/drawing/2014/main" id="{B309308A-8B8D-4D2D-ABA1-D6B2DABC9CC8}"/>
              </a:ext>
            </a:extLst>
          </p:cNvPr>
          <p:cNvSpPr/>
          <p:nvPr/>
        </p:nvSpPr>
        <p:spPr>
          <a:xfrm rot="5400000">
            <a:off x="7579302" y="4789081"/>
            <a:ext cx="128301" cy="130495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Rectangle 196">
            <a:extLst>
              <a:ext uri="{FF2B5EF4-FFF2-40B4-BE49-F238E27FC236}">
                <a16:creationId xmlns:a16="http://schemas.microsoft.com/office/drawing/2014/main" id="{EAAC74A0-4A79-4B09-889A-C92019A39771}"/>
              </a:ext>
            </a:extLst>
          </p:cNvPr>
          <p:cNvSpPr/>
          <p:nvPr/>
        </p:nvSpPr>
        <p:spPr>
          <a:xfrm rot="5400000">
            <a:off x="7840742" y="4912886"/>
            <a:ext cx="128301" cy="130495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id="{1046BA87-4A8F-4016-B208-5FA3CDBFC69E}"/>
              </a:ext>
            </a:extLst>
          </p:cNvPr>
          <p:cNvSpPr/>
          <p:nvPr/>
        </p:nvSpPr>
        <p:spPr>
          <a:xfrm rot="5400000">
            <a:off x="7839691" y="4786054"/>
            <a:ext cx="128301" cy="130495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9" name="Rectangle 198">
            <a:extLst>
              <a:ext uri="{FF2B5EF4-FFF2-40B4-BE49-F238E27FC236}">
                <a16:creationId xmlns:a16="http://schemas.microsoft.com/office/drawing/2014/main" id="{8969BE68-B89C-460F-BDCD-D235E8C60A77}"/>
              </a:ext>
            </a:extLst>
          </p:cNvPr>
          <p:cNvSpPr/>
          <p:nvPr/>
        </p:nvSpPr>
        <p:spPr>
          <a:xfrm rot="5400000">
            <a:off x="7970033" y="4277182"/>
            <a:ext cx="128301" cy="130495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0" name="Rectangle 199">
            <a:extLst>
              <a:ext uri="{FF2B5EF4-FFF2-40B4-BE49-F238E27FC236}">
                <a16:creationId xmlns:a16="http://schemas.microsoft.com/office/drawing/2014/main" id="{9A02DD16-496B-4376-B659-506DD29E9F03}"/>
              </a:ext>
            </a:extLst>
          </p:cNvPr>
          <p:cNvSpPr/>
          <p:nvPr/>
        </p:nvSpPr>
        <p:spPr>
          <a:xfrm rot="5400000">
            <a:off x="7709500" y="4529895"/>
            <a:ext cx="128301" cy="130495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1" name="Rectangle 200">
            <a:extLst>
              <a:ext uri="{FF2B5EF4-FFF2-40B4-BE49-F238E27FC236}">
                <a16:creationId xmlns:a16="http://schemas.microsoft.com/office/drawing/2014/main" id="{0B72E1B5-CDD7-45BC-868E-6F3E3C64B450}"/>
              </a:ext>
            </a:extLst>
          </p:cNvPr>
          <p:cNvSpPr/>
          <p:nvPr/>
        </p:nvSpPr>
        <p:spPr>
          <a:xfrm rot="5400000">
            <a:off x="7583065" y="4917685"/>
            <a:ext cx="128301" cy="130495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2" name="Rectangle 201">
            <a:extLst>
              <a:ext uri="{FF2B5EF4-FFF2-40B4-BE49-F238E27FC236}">
                <a16:creationId xmlns:a16="http://schemas.microsoft.com/office/drawing/2014/main" id="{0E762BD4-14D3-497E-8AFE-F6BBA29A5F24}"/>
              </a:ext>
            </a:extLst>
          </p:cNvPr>
          <p:cNvSpPr/>
          <p:nvPr/>
        </p:nvSpPr>
        <p:spPr>
          <a:xfrm rot="5400000">
            <a:off x="7707251" y="4788257"/>
            <a:ext cx="128301" cy="130495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3" name="Rectangle 202">
            <a:extLst>
              <a:ext uri="{FF2B5EF4-FFF2-40B4-BE49-F238E27FC236}">
                <a16:creationId xmlns:a16="http://schemas.microsoft.com/office/drawing/2014/main" id="{1BEF0C2C-45AA-4194-8716-D07F519430A3}"/>
              </a:ext>
            </a:extLst>
          </p:cNvPr>
          <p:cNvSpPr/>
          <p:nvPr/>
        </p:nvSpPr>
        <p:spPr>
          <a:xfrm rot="5400000">
            <a:off x="7709195" y="4916865"/>
            <a:ext cx="128301" cy="130495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Rectangle 203">
            <a:extLst>
              <a:ext uri="{FF2B5EF4-FFF2-40B4-BE49-F238E27FC236}">
                <a16:creationId xmlns:a16="http://schemas.microsoft.com/office/drawing/2014/main" id="{66F6FF13-8AA3-4BD8-86DE-64C53B475CC0}"/>
              </a:ext>
            </a:extLst>
          </p:cNvPr>
          <p:cNvSpPr/>
          <p:nvPr/>
        </p:nvSpPr>
        <p:spPr>
          <a:xfrm rot="5400000">
            <a:off x="7839628" y="4532243"/>
            <a:ext cx="128301" cy="130495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Rectangle 204">
            <a:extLst>
              <a:ext uri="{FF2B5EF4-FFF2-40B4-BE49-F238E27FC236}">
                <a16:creationId xmlns:a16="http://schemas.microsoft.com/office/drawing/2014/main" id="{42FAB198-81E8-437B-B284-1579A6A5D9E7}"/>
              </a:ext>
            </a:extLst>
          </p:cNvPr>
          <p:cNvSpPr/>
          <p:nvPr/>
        </p:nvSpPr>
        <p:spPr>
          <a:xfrm rot="5400000">
            <a:off x="7710319" y="4406466"/>
            <a:ext cx="128301" cy="130495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Rectangle 205">
            <a:extLst>
              <a:ext uri="{FF2B5EF4-FFF2-40B4-BE49-F238E27FC236}">
                <a16:creationId xmlns:a16="http://schemas.microsoft.com/office/drawing/2014/main" id="{C602F160-D9BA-42A1-83EE-43952BA9C8A3}"/>
              </a:ext>
            </a:extLst>
          </p:cNvPr>
          <p:cNvSpPr/>
          <p:nvPr/>
        </p:nvSpPr>
        <p:spPr>
          <a:xfrm rot="16200000" flipH="1">
            <a:off x="10352722" y="4665261"/>
            <a:ext cx="128301" cy="130495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Rectangle 206">
            <a:extLst>
              <a:ext uri="{FF2B5EF4-FFF2-40B4-BE49-F238E27FC236}">
                <a16:creationId xmlns:a16="http://schemas.microsoft.com/office/drawing/2014/main" id="{BAA429AE-EA8E-4092-BCA4-90EC7BC4FDFB}"/>
              </a:ext>
            </a:extLst>
          </p:cNvPr>
          <p:cNvSpPr/>
          <p:nvPr/>
        </p:nvSpPr>
        <p:spPr>
          <a:xfrm rot="16200000" flipH="1">
            <a:off x="10480236" y="4281968"/>
            <a:ext cx="128301" cy="130495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8" name="Rectangle 207">
            <a:extLst>
              <a:ext uri="{FF2B5EF4-FFF2-40B4-BE49-F238E27FC236}">
                <a16:creationId xmlns:a16="http://schemas.microsoft.com/office/drawing/2014/main" id="{0BB82E06-F636-4094-B23C-D63AB37097C4}"/>
              </a:ext>
            </a:extLst>
          </p:cNvPr>
          <p:cNvSpPr/>
          <p:nvPr/>
        </p:nvSpPr>
        <p:spPr>
          <a:xfrm rot="16200000" flipH="1">
            <a:off x="10221496" y="4664582"/>
            <a:ext cx="128301" cy="130495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9" name="Rectangle 208">
            <a:extLst>
              <a:ext uri="{FF2B5EF4-FFF2-40B4-BE49-F238E27FC236}">
                <a16:creationId xmlns:a16="http://schemas.microsoft.com/office/drawing/2014/main" id="{6BA131C2-DA88-4E00-B620-615551738CEA}"/>
              </a:ext>
            </a:extLst>
          </p:cNvPr>
          <p:cNvSpPr/>
          <p:nvPr/>
        </p:nvSpPr>
        <p:spPr>
          <a:xfrm rot="16200000" flipH="1">
            <a:off x="10610933" y="4919321"/>
            <a:ext cx="128301" cy="130495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Rectangle 209">
            <a:extLst>
              <a:ext uri="{FF2B5EF4-FFF2-40B4-BE49-F238E27FC236}">
                <a16:creationId xmlns:a16="http://schemas.microsoft.com/office/drawing/2014/main" id="{3824E861-631E-4B22-94E7-FFC3657ACFD1}"/>
              </a:ext>
            </a:extLst>
          </p:cNvPr>
          <p:cNvSpPr/>
          <p:nvPr/>
        </p:nvSpPr>
        <p:spPr>
          <a:xfrm rot="16200000" flipH="1">
            <a:off x="10353453" y="4540358"/>
            <a:ext cx="128301" cy="130495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Rectangle 210">
            <a:extLst>
              <a:ext uri="{FF2B5EF4-FFF2-40B4-BE49-F238E27FC236}">
                <a16:creationId xmlns:a16="http://schemas.microsoft.com/office/drawing/2014/main" id="{AB38F089-07C9-4174-B19D-48A032C4B3E9}"/>
              </a:ext>
            </a:extLst>
          </p:cNvPr>
          <p:cNvSpPr/>
          <p:nvPr/>
        </p:nvSpPr>
        <p:spPr>
          <a:xfrm rot="16200000" flipH="1">
            <a:off x="10484257" y="4666011"/>
            <a:ext cx="128301" cy="130495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2" name="Rectangle 211">
            <a:extLst>
              <a:ext uri="{FF2B5EF4-FFF2-40B4-BE49-F238E27FC236}">
                <a16:creationId xmlns:a16="http://schemas.microsoft.com/office/drawing/2014/main" id="{28C67B53-9E99-4462-80D7-CBBD159BE6BD}"/>
              </a:ext>
            </a:extLst>
          </p:cNvPr>
          <p:cNvSpPr/>
          <p:nvPr/>
        </p:nvSpPr>
        <p:spPr>
          <a:xfrm rot="16200000" flipH="1">
            <a:off x="10610933" y="4665550"/>
            <a:ext cx="128301" cy="130495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Rectangle 212">
            <a:extLst>
              <a:ext uri="{FF2B5EF4-FFF2-40B4-BE49-F238E27FC236}">
                <a16:creationId xmlns:a16="http://schemas.microsoft.com/office/drawing/2014/main" id="{F56E053F-5607-44F3-B570-8825434A664D}"/>
              </a:ext>
            </a:extLst>
          </p:cNvPr>
          <p:cNvSpPr/>
          <p:nvPr/>
        </p:nvSpPr>
        <p:spPr>
          <a:xfrm rot="16200000" flipH="1">
            <a:off x="10092079" y="4533614"/>
            <a:ext cx="128301" cy="130495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4" name="Rectangle 213">
            <a:extLst>
              <a:ext uri="{FF2B5EF4-FFF2-40B4-BE49-F238E27FC236}">
                <a16:creationId xmlns:a16="http://schemas.microsoft.com/office/drawing/2014/main" id="{BC3979EB-17D7-4ABD-BBFA-7CB71F47B3C1}"/>
              </a:ext>
            </a:extLst>
          </p:cNvPr>
          <p:cNvSpPr/>
          <p:nvPr/>
        </p:nvSpPr>
        <p:spPr>
          <a:xfrm rot="16200000" flipH="1">
            <a:off x="10091547" y="4405431"/>
            <a:ext cx="128301" cy="130495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Rectangle 214">
            <a:extLst>
              <a:ext uri="{FF2B5EF4-FFF2-40B4-BE49-F238E27FC236}">
                <a16:creationId xmlns:a16="http://schemas.microsoft.com/office/drawing/2014/main" id="{203CE2F6-5B92-4309-9728-2DACB7C558F3}"/>
              </a:ext>
            </a:extLst>
          </p:cNvPr>
          <p:cNvSpPr/>
          <p:nvPr/>
        </p:nvSpPr>
        <p:spPr>
          <a:xfrm rot="16200000" flipH="1">
            <a:off x="10091977" y="4790384"/>
            <a:ext cx="128301" cy="130495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6" name="Rectangle 215">
            <a:extLst>
              <a:ext uri="{FF2B5EF4-FFF2-40B4-BE49-F238E27FC236}">
                <a16:creationId xmlns:a16="http://schemas.microsoft.com/office/drawing/2014/main" id="{8C19ABCB-571F-4611-9E3B-DCCFC1DC0C9C}"/>
              </a:ext>
            </a:extLst>
          </p:cNvPr>
          <p:cNvSpPr/>
          <p:nvPr/>
        </p:nvSpPr>
        <p:spPr>
          <a:xfrm rot="16200000" flipH="1">
            <a:off x="10091976" y="4917960"/>
            <a:ext cx="128301" cy="130495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Rectangle 216">
            <a:extLst>
              <a:ext uri="{FF2B5EF4-FFF2-40B4-BE49-F238E27FC236}">
                <a16:creationId xmlns:a16="http://schemas.microsoft.com/office/drawing/2014/main" id="{63F1E44F-4CF1-410B-81F2-289298F11E0B}"/>
              </a:ext>
            </a:extLst>
          </p:cNvPr>
          <p:cNvSpPr/>
          <p:nvPr/>
        </p:nvSpPr>
        <p:spPr>
          <a:xfrm rot="16200000" flipH="1">
            <a:off x="10611736" y="4282642"/>
            <a:ext cx="128301" cy="130495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8" name="Rectangle 217">
            <a:extLst>
              <a:ext uri="{FF2B5EF4-FFF2-40B4-BE49-F238E27FC236}">
                <a16:creationId xmlns:a16="http://schemas.microsoft.com/office/drawing/2014/main" id="{564C711F-E34B-4934-B99F-2FE33F6865E9}"/>
              </a:ext>
            </a:extLst>
          </p:cNvPr>
          <p:cNvSpPr/>
          <p:nvPr/>
        </p:nvSpPr>
        <p:spPr>
          <a:xfrm rot="16200000" flipH="1">
            <a:off x="10611934" y="4409044"/>
            <a:ext cx="128301" cy="130495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Rectangle 218">
            <a:extLst>
              <a:ext uri="{FF2B5EF4-FFF2-40B4-BE49-F238E27FC236}">
                <a16:creationId xmlns:a16="http://schemas.microsoft.com/office/drawing/2014/main" id="{C9CF3FC5-4F57-4FBF-A9E4-017E6B862690}"/>
              </a:ext>
            </a:extLst>
          </p:cNvPr>
          <p:cNvSpPr/>
          <p:nvPr/>
        </p:nvSpPr>
        <p:spPr>
          <a:xfrm rot="16200000" flipH="1">
            <a:off x="10611735" y="4537780"/>
            <a:ext cx="128301" cy="130495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Rectangle 219">
            <a:extLst>
              <a:ext uri="{FF2B5EF4-FFF2-40B4-BE49-F238E27FC236}">
                <a16:creationId xmlns:a16="http://schemas.microsoft.com/office/drawing/2014/main" id="{342A4556-EE28-4237-A7F3-86105612F5C9}"/>
              </a:ext>
            </a:extLst>
          </p:cNvPr>
          <p:cNvSpPr/>
          <p:nvPr/>
        </p:nvSpPr>
        <p:spPr>
          <a:xfrm rot="16200000" flipH="1">
            <a:off x="10351518" y="4281052"/>
            <a:ext cx="128301" cy="130495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1" name="Rectangle 220">
            <a:extLst>
              <a:ext uri="{FF2B5EF4-FFF2-40B4-BE49-F238E27FC236}">
                <a16:creationId xmlns:a16="http://schemas.microsoft.com/office/drawing/2014/main" id="{814DA487-1F90-4B14-9D9E-4349F724AABB}"/>
              </a:ext>
            </a:extLst>
          </p:cNvPr>
          <p:cNvSpPr/>
          <p:nvPr/>
        </p:nvSpPr>
        <p:spPr>
          <a:xfrm rot="16200000" flipH="1">
            <a:off x="10223023" y="4282472"/>
            <a:ext cx="128301" cy="130495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Rectangle 221">
            <a:extLst>
              <a:ext uri="{FF2B5EF4-FFF2-40B4-BE49-F238E27FC236}">
                <a16:creationId xmlns:a16="http://schemas.microsoft.com/office/drawing/2014/main" id="{9C472B00-F9F2-4A70-92E9-BC441E38A5D2}"/>
              </a:ext>
            </a:extLst>
          </p:cNvPr>
          <p:cNvSpPr/>
          <p:nvPr/>
        </p:nvSpPr>
        <p:spPr>
          <a:xfrm rot="16200000" flipH="1">
            <a:off x="10222236" y="4405544"/>
            <a:ext cx="128301" cy="130495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3" name="Rectangle 222">
            <a:extLst>
              <a:ext uri="{FF2B5EF4-FFF2-40B4-BE49-F238E27FC236}">
                <a16:creationId xmlns:a16="http://schemas.microsoft.com/office/drawing/2014/main" id="{B4E20802-DFB2-49DC-87BF-3242E172EEBE}"/>
              </a:ext>
            </a:extLst>
          </p:cNvPr>
          <p:cNvSpPr/>
          <p:nvPr/>
        </p:nvSpPr>
        <p:spPr>
          <a:xfrm rot="16200000" flipH="1">
            <a:off x="10481423" y="4409102"/>
            <a:ext cx="128301" cy="130495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4" name="Rectangle 223">
            <a:extLst>
              <a:ext uri="{FF2B5EF4-FFF2-40B4-BE49-F238E27FC236}">
                <a16:creationId xmlns:a16="http://schemas.microsoft.com/office/drawing/2014/main" id="{1F2AA77A-23A1-4AE0-8926-F938A3DE8C4E}"/>
              </a:ext>
            </a:extLst>
          </p:cNvPr>
          <p:cNvSpPr/>
          <p:nvPr/>
        </p:nvSpPr>
        <p:spPr>
          <a:xfrm rot="16200000" flipH="1">
            <a:off x="10481269" y="4537986"/>
            <a:ext cx="128301" cy="130495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Rectangle 224">
            <a:extLst>
              <a:ext uri="{FF2B5EF4-FFF2-40B4-BE49-F238E27FC236}">
                <a16:creationId xmlns:a16="http://schemas.microsoft.com/office/drawing/2014/main" id="{A83E2E28-6144-4148-BF84-4CF3087B4DF1}"/>
              </a:ext>
            </a:extLst>
          </p:cNvPr>
          <p:cNvSpPr/>
          <p:nvPr/>
        </p:nvSpPr>
        <p:spPr>
          <a:xfrm rot="16200000" flipH="1">
            <a:off x="10482624" y="4919320"/>
            <a:ext cx="128301" cy="130495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Rectangle 225">
            <a:extLst>
              <a:ext uri="{FF2B5EF4-FFF2-40B4-BE49-F238E27FC236}">
                <a16:creationId xmlns:a16="http://schemas.microsoft.com/office/drawing/2014/main" id="{5300697D-C2F5-4232-8422-00A062066F24}"/>
              </a:ext>
            </a:extLst>
          </p:cNvPr>
          <p:cNvSpPr/>
          <p:nvPr/>
        </p:nvSpPr>
        <p:spPr>
          <a:xfrm rot="16200000" flipH="1">
            <a:off x="10482625" y="4794154"/>
            <a:ext cx="128301" cy="130495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Rectangle 226">
            <a:extLst>
              <a:ext uri="{FF2B5EF4-FFF2-40B4-BE49-F238E27FC236}">
                <a16:creationId xmlns:a16="http://schemas.microsoft.com/office/drawing/2014/main" id="{B7D9FE09-8B6E-43F9-8F24-6924C27825F8}"/>
              </a:ext>
            </a:extLst>
          </p:cNvPr>
          <p:cNvSpPr/>
          <p:nvPr/>
        </p:nvSpPr>
        <p:spPr>
          <a:xfrm rot="16200000" flipH="1">
            <a:off x="10612527" y="4791669"/>
            <a:ext cx="128301" cy="130495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Rectangle 227">
            <a:extLst>
              <a:ext uri="{FF2B5EF4-FFF2-40B4-BE49-F238E27FC236}">
                <a16:creationId xmlns:a16="http://schemas.microsoft.com/office/drawing/2014/main" id="{A4DC72E2-0EAE-4AFE-BA41-0E4075EEC58F}"/>
              </a:ext>
            </a:extLst>
          </p:cNvPr>
          <p:cNvSpPr/>
          <p:nvPr/>
        </p:nvSpPr>
        <p:spPr>
          <a:xfrm rot="16200000" flipH="1">
            <a:off x="10222236" y="4791127"/>
            <a:ext cx="128301" cy="130495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9" name="Rectangle 228">
            <a:extLst>
              <a:ext uri="{FF2B5EF4-FFF2-40B4-BE49-F238E27FC236}">
                <a16:creationId xmlns:a16="http://schemas.microsoft.com/office/drawing/2014/main" id="{E809B814-9A7C-44F1-96BC-C5FE51BC26C8}"/>
              </a:ext>
            </a:extLst>
          </p:cNvPr>
          <p:cNvSpPr/>
          <p:nvPr/>
        </p:nvSpPr>
        <p:spPr>
          <a:xfrm rot="16200000" flipH="1">
            <a:off x="10091894" y="4282255"/>
            <a:ext cx="128301" cy="130495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0" name="Rectangle 229">
            <a:extLst>
              <a:ext uri="{FF2B5EF4-FFF2-40B4-BE49-F238E27FC236}">
                <a16:creationId xmlns:a16="http://schemas.microsoft.com/office/drawing/2014/main" id="{06FB7913-E244-45F1-9D3D-A5D44052A949}"/>
              </a:ext>
            </a:extLst>
          </p:cNvPr>
          <p:cNvSpPr/>
          <p:nvPr/>
        </p:nvSpPr>
        <p:spPr>
          <a:xfrm rot="16200000" flipH="1">
            <a:off x="10089494" y="4664805"/>
            <a:ext cx="128301" cy="130495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1" name="Rectangle 230">
            <a:extLst>
              <a:ext uri="{FF2B5EF4-FFF2-40B4-BE49-F238E27FC236}">
                <a16:creationId xmlns:a16="http://schemas.microsoft.com/office/drawing/2014/main" id="{0B6CDED1-7AE6-47BE-B94A-598E58F70EC7}"/>
              </a:ext>
            </a:extLst>
          </p:cNvPr>
          <p:cNvSpPr/>
          <p:nvPr/>
        </p:nvSpPr>
        <p:spPr>
          <a:xfrm rot="16200000" flipH="1">
            <a:off x="10222052" y="4919321"/>
            <a:ext cx="128301" cy="130495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2" name="Rectangle 231">
            <a:extLst>
              <a:ext uri="{FF2B5EF4-FFF2-40B4-BE49-F238E27FC236}">
                <a16:creationId xmlns:a16="http://schemas.microsoft.com/office/drawing/2014/main" id="{2054CD1C-7EC7-4675-8297-1436A198CFE9}"/>
              </a:ext>
            </a:extLst>
          </p:cNvPr>
          <p:cNvSpPr/>
          <p:nvPr/>
        </p:nvSpPr>
        <p:spPr>
          <a:xfrm rot="16200000" flipH="1">
            <a:off x="10354676" y="4793330"/>
            <a:ext cx="128301" cy="130495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3" name="Rectangle 232">
            <a:extLst>
              <a:ext uri="{FF2B5EF4-FFF2-40B4-BE49-F238E27FC236}">
                <a16:creationId xmlns:a16="http://schemas.microsoft.com/office/drawing/2014/main" id="{8C3F89F7-F723-452C-B864-EC82DB1C18A1}"/>
              </a:ext>
            </a:extLst>
          </p:cNvPr>
          <p:cNvSpPr/>
          <p:nvPr/>
        </p:nvSpPr>
        <p:spPr>
          <a:xfrm rot="16200000" flipH="1">
            <a:off x="10348842" y="4919320"/>
            <a:ext cx="128301" cy="130495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Rectangle 233">
            <a:extLst>
              <a:ext uri="{FF2B5EF4-FFF2-40B4-BE49-F238E27FC236}">
                <a16:creationId xmlns:a16="http://schemas.microsoft.com/office/drawing/2014/main" id="{6D5772B7-4B0C-4C7F-B6C2-644A0854FDCE}"/>
              </a:ext>
            </a:extLst>
          </p:cNvPr>
          <p:cNvSpPr/>
          <p:nvPr/>
        </p:nvSpPr>
        <p:spPr>
          <a:xfrm rot="16200000" flipH="1">
            <a:off x="10222299" y="4537316"/>
            <a:ext cx="128301" cy="130495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Rectangle 234">
            <a:extLst>
              <a:ext uri="{FF2B5EF4-FFF2-40B4-BE49-F238E27FC236}">
                <a16:creationId xmlns:a16="http://schemas.microsoft.com/office/drawing/2014/main" id="{B9408D07-BD86-413B-A867-731E7A9ABCEF}"/>
              </a:ext>
            </a:extLst>
          </p:cNvPr>
          <p:cNvSpPr/>
          <p:nvPr/>
        </p:nvSpPr>
        <p:spPr>
          <a:xfrm rot="16200000" flipH="1">
            <a:off x="10351608" y="4411539"/>
            <a:ext cx="128301" cy="130495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Rectangle 236">
            <a:extLst>
              <a:ext uri="{FF2B5EF4-FFF2-40B4-BE49-F238E27FC236}">
                <a16:creationId xmlns:a16="http://schemas.microsoft.com/office/drawing/2014/main" id="{C2335EE7-9EEE-4CA8-AE8E-235C6F82D32B}"/>
              </a:ext>
            </a:extLst>
          </p:cNvPr>
          <p:cNvSpPr/>
          <p:nvPr/>
        </p:nvSpPr>
        <p:spPr>
          <a:xfrm>
            <a:off x="7183665" y="4915097"/>
            <a:ext cx="136537" cy="126071"/>
          </a:xfrm>
          <a:prstGeom prst="rect">
            <a:avLst/>
          </a:prstGeom>
          <a:solidFill>
            <a:srgbClr val="F7D6A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Rectangle 237">
            <a:extLst>
              <a:ext uri="{FF2B5EF4-FFF2-40B4-BE49-F238E27FC236}">
                <a16:creationId xmlns:a16="http://schemas.microsoft.com/office/drawing/2014/main" id="{04E14B1B-B4D3-4E2A-B3D1-C7F741EDA02D}"/>
              </a:ext>
            </a:extLst>
          </p:cNvPr>
          <p:cNvSpPr/>
          <p:nvPr/>
        </p:nvSpPr>
        <p:spPr>
          <a:xfrm>
            <a:off x="8097406" y="4912535"/>
            <a:ext cx="136537" cy="126071"/>
          </a:xfrm>
          <a:prstGeom prst="rect">
            <a:avLst/>
          </a:prstGeom>
          <a:solidFill>
            <a:srgbClr val="F7D6A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Rectangle 238">
            <a:extLst>
              <a:ext uri="{FF2B5EF4-FFF2-40B4-BE49-F238E27FC236}">
                <a16:creationId xmlns:a16="http://schemas.microsoft.com/office/drawing/2014/main" id="{24CA1326-03B0-44CE-8F85-A8CF68738ABE}"/>
              </a:ext>
            </a:extLst>
          </p:cNvPr>
          <p:cNvSpPr/>
          <p:nvPr/>
        </p:nvSpPr>
        <p:spPr>
          <a:xfrm>
            <a:off x="8221847" y="4913983"/>
            <a:ext cx="136537" cy="126071"/>
          </a:xfrm>
          <a:prstGeom prst="rect">
            <a:avLst/>
          </a:prstGeom>
          <a:solidFill>
            <a:srgbClr val="F7D6A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Rectangle 239">
            <a:extLst>
              <a:ext uri="{FF2B5EF4-FFF2-40B4-BE49-F238E27FC236}">
                <a16:creationId xmlns:a16="http://schemas.microsoft.com/office/drawing/2014/main" id="{49AFB1CF-60AE-4D20-B5F0-3D3A8D56F860}"/>
              </a:ext>
            </a:extLst>
          </p:cNvPr>
          <p:cNvSpPr/>
          <p:nvPr/>
        </p:nvSpPr>
        <p:spPr>
          <a:xfrm>
            <a:off x="7182579" y="4786086"/>
            <a:ext cx="136537" cy="126071"/>
          </a:xfrm>
          <a:prstGeom prst="rect">
            <a:avLst/>
          </a:prstGeom>
          <a:solidFill>
            <a:srgbClr val="F7D6A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Rectangle 240">
            <a:extLst>
              <a:ext uri="{FF2B5EF4-FFF2-40B4-BE49-F238E27FC236}">
                <a16:creationId xmlns:a16="http://schemas.microsoft.com/office/drawing/2014/main" id="{42B91645-81F7-4F62-955A-DA73F857896B}"/>
              </a:ext>
            </a:extLst>
          </p:cNvPr>
          <p:cNvSpPr/>
          <p:nvPr/>
        </p:nvSpPr>
        <p:spPr>
          <a:xfrm>
            <a:off x="9821346" y="4919743"/>
            <a:ext cx="136537" cy="126071"/>
          </a:xfrm>
          <a:prstGeom prst="rect">
            <a:avLst/>
          </a:prstGeom>
          <a:solidFill>
            <a:srgbClr val="F7D6A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Rectangle 242">
            <a:extLst>
              <a:ext uri="{FF2B5EF4-FFF2-40B4-BE49-F238E27FC236}">
                <a16:creationId xmlns:a16="http://schemas.microsoft.com/office/drawing/2014/main" id="{79F9754F-F1C5-4A3F-A9C1-6C401612EAAB}"/>
              </a:ext>
            </a:extLst>
          </p:cNvPr>
          <p:cNvSpPr/>
          <p:nvPr/>
        </p:nvSpPr>
        <p:spPr>
          <a:xfrm>
            <a:off x="9954430" y="4919290"/>
            <a:ext cx="136537" cy="126071"/>
          </a:xfrm>
          <a:prstGeom prst="rect">
            <a:avLst/>
          </a:prstGeom>
          <a:solidFill>
            <a:srgbClr val="F7D6A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Rectangle 243">
            <a:extLst>
              <a:ext uri="{FF2B5EF4-FFF2-40B4-BE49-F238E27FC236}">
                <a16:creationId xmlns:a16="http://schemas.microsoft.com/office/drawing/2014/main" id="{668FD774-D03B-4D21-AB6E-5CA0502E0B6F}"/>
              </a:ext>
            </a:extLst>
          </p:cNvPr>
          <p:cNvSpPr/>
          <p:nvPr/>
        </p:nvSpPr>
        <p:spPr>
          <a:xfrm>
            <a:off x="9818949" y="4792484"/>
            <a:ext cx="136537" cy="126071"/>
          </a:xfrm>
          <a:prstGeom prst="rect">
            <a:avLst/>
          </a:prstGeom>
          <a:solidFill>
            <a:srgbClr val="F7D6A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Rectangle 244">
            <a:extLst>
              <a:ext uri="{FF2B5EF4-FFF2-40B4-BE49-F238E27FC236}">
                <a16:creationId xmlns:a16="http://schemas.microsoft.com/office/drawing/2014/main" id="{2C5EBBB2-17EC-4F6A-85E9-D29F97EAF7BA}"/>
              </a:ext>
            </a:extLst>
          </p:cNvPr>
          <p:cNvSpPr/>
          <p:nvPr/>
        </p:nvSpPr>
        <p:spPr>
          <a:xfrm>
            <a:off x="10733277" y="4924906"/>
            <a:ext cx="136537" cy="126071"/>
          </a:xfrm>
          <a:prstGeom prst="rect">
            <a:avLst/>
          </a:prstGeom>
          <a:solidFill>
            <a:srgbClr val="F7D6A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Rectangle 245">
            <a:extLst>
              <a:ext uri="{FF2B5EF4-FFF2-40B4-BE49-F238E27FC236}">
                <a16:creationId xmlns:a16="http://schemas.microsoft.com/office/drawing/2014/main" id="{CDB4EDFF-00CA-44C6-8D77-E855E53E9601}"/>
              </a:ext>
            </a:extLst>
          </p:cNvPr>
          <p:cNvSpPr/>
          <p:nvPr/>
        </p:nvSpPr>
        <p:spPr>
          <a:xfrm>
            <a:off x="9818859" y="4668081"/>
            <a:ext cx="136537" cy="126071"/>
          </a:xfrm>
          <a:prstGeom prst="rect">
            <a:avLst/>
          </a:prstGeom>
          <a:solidFill>
            <a:srgbClr val="F7D6A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4320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TextBox 296">
            <a:extLst>
              <a:ext uri="{FF2B5EF4-FFF2-40B4-BE49-F238E27FC236}">
                <a16:creationId xmlns:a16="http://schemas.microsoft.com/office/drawing/2014/main" id="{ABA53BD2-A943-465D-8A90-43946539328C}"/>
              </a:ext>
            </a:extLst>
          </p:cNvPr>
          <p:cNvSpPr txBox="1"/>
          <p:nvPr/>
        </p:nvSpPr>
        <p:spPr>
          <a:xfrm>
            <a:off x="0" y="190124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Pattern Construction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F87F057-DD0A-4BE5-A861-D2D016B27C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22644" y="1511212"/>
            <a:ext cx="7946711" cy="1892074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AFD9B9E4-7A64-4045-8564-19286F592C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22644" y="4131041"/>
            <a:ext cx="7946711" cy="189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4920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" name="Group 241">
            <a:extLst>
              <a:ext uri="{FF2B5EF4-FFF2-40B4-BE49-F238E27FC236}">
                <a16:creationId xmlns:a16="http://schemas.microsoft.com/office/drawing/2014/main" id="{2E8A9593-71CB-4DF4-96F8-9D4D6D1E5480}"/>
              </a:ext>
            </a:extLst>
          </p:cNvPr>
          <p:cNvGrpSpPr/>
          <p:nvPr/>
        </p:nvGrpSpPr>
        <p:grpSpPr>
          <a:xfrm>
            <a:off x="3830197" y="4147049"/>
            <a:ext cx="2861314" cy="237744"/>
            <a:chOff x="2985901" y="3786189"/>
            <a:chExt cx="2861314" cy="237744"/>
          </a:xfrm>
        </p:grpSpPr>
        <p:grpSp>
          <p:nvGrpSpPr>
            <p:cNvPr id="230" name="Group 229">
              <a:extLst>
                <a:ext uri="{FF2B5EF4-FFF2-40B4-BE49-F238E27FC236}">
                  <a16:creationId xmlns:a16="http://schemas.microsoft.com/office/drawing/2014/main" id="{B0D1929A-8FC7-4F5F-98CD-0FB2B730F523}"/>
                </a:ext>
              </a:extLst>
            </p:cNvPr>
            <p:cNvGrpSpPr/>
            <p:nvPr/>
          </p:nvGrpSpPr>
          <p:grpSpPr>
            <a:xfrm>
              <a:off x="2985901" y="3786189"/>
              <a:ext cx="2861314" cy="237744"/>
              <a:chOff x="2985901" y="3786189"/>
              <a:chExt cx="2861314" cy="237744"/>
            </a:xfrm>
            <a:solidFill>
              <a:schemeClr val="accent1"/>
            </a:solidFill>
          </p:grpSpPr>
          <p:sp>
            <p:nvSpPr>
              <p:cNvPr id="218" name="Rectangle 217">
                <a:extLst>
                  <a:ext uri="{FF2B5EF4-FFF2-40B4-BE49-F238E27FC236}">
                    <a16:creationId xmlns:a16="http://schemas.microsoft.com/office/drawing/2014/main" id="{BBB8FE04-7A37-4C5A-8187-C2A96AD5CFFE}"/>
                  </a:ext>
                </a:extLst>
              </p:cNvPr>
              <p:cNvSpPr/>
              <p:nvPr/>
            </p:nvSpPr>
            <p:spPr>
              <a:xfrm rot="5400000">
                <a:off x="5131443" y="3785681"/>
                <a:ext cx="237744" cy="238760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9" name="Rectangle 218">
                <a:extLst>
                  <a:ext uri="{FF2B5EF4-FFF2-40B4-BE49-F238E27FC236}">
                    <a16:creationId xmlns:a16="http://schemas.microsoft.com/office/drawing/2014/main" id="{4245CBF8-B502-4D92-BC09-7EBA386030D0}"/>
                  </a:ext>
                </a:extLst>
              </p:cNvPr>
              <p:cNvSpPr/>
              <p:nvPr/>
            </p:nvSpPr>
            <p:spPr>
              <a:xfrm rot="5400000">
                <a:off x="5370203" y="3785681"/>
                <a:ext cx="237744" cy="238760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279E4C20-3E39-4ED9-BFC2-8803CB7608EA}"/>
                  </a:ext>
                </a:extLst>
              </p:cNvPr>
              <p:cNvSpPr/>
              <p:nvPr/>
            </p:nvSpPr>
            <p:spPr>
              <a:xfrm rot="5400000">
                <a:off x="5608963" y="3785681"/>
                <a:ext cx="237744" cy="238760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1" name="Rectangle 220">
                <a:extLst>
                  <a:ext uri="{FF2B5EF4-FFF2-40B4-BE49-F238E27FC236}">
                    <a16:creationId xmlns:a16="http://schemas.microsoft.com/office/drawing/2014/main" id="{5ECA41A8-66B7-4DAF-94E2-5907F2F148FF}"/>
                  </a:ext>
                </a:extLst>
              </p:cNvPr>
              <p:cNvSpPr/>
              <p:nvPr/>
            </p:nvSpPr>
            <p:spPr>
              <a:xfrm rot="5400000">
                <a:off x="4892683" y="3785681"/>
                <a:ext cx="237744" cy="238760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2" name="Rectangle 221">
                <a:extLst>
                  <a:ext uri="{FF2B5EF4-FFF2-40B4-BE49-F238E27FC236}">
                    <a16:creationId xmlns:a16="http://schemas.microsoft.com/office/drawing/2014/main" id="{966986F2-881E-4C90-AC63-783C2F5F9C43}"/>
                  </a:ext>
                </a:extLst>
              </p:cNvPr>
              <p:cNvSpPr/>
              <p:nvPr/>
            </p:nvSpPr>
            <p:spPr>
              <a:xfrm rot="5400000">
                <a:off x="4653923" y="3785681"/>
                <a:ext cx="237744" cy="238760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3" name="Rectangle 222">
                <a:extLst>
                  <a:ext uri="{FF2B5EF4-FFF2-40B4-BE49-F238E27FC236}">
                    <a16:creationId xmlns:a16="http://schemas.microsoft.com/office/drawing/2014/main" id="{F3B6C8E2-5587-433C-96BA-F08903EFEA37}"/>
                  </a:ext>
                </a:extLst>
              </p:cNvPr>
              <p:cNvSpPr/>
              <p:nvPr/>
            </p:nvSpPr>
            <p:spPr>
              <a:xfrm rot="5400000">
                <a:off x="4415163" y="3785681"/>
                <a:ext cx="237744" cy="238760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4" name="Rectangle 223">
                <a:extLst>
                  <a:ext uri="{FF2B5EF4-FFF2-40B4-BE49-F238E27FC236}">
                    <a16:creationId xmlns:a16="http://schemas.microsoft.com/office/drawing/2014/main" id="{89871E4A-A84B-4638-A6F6-BB3F44FEB885}"/>
                  </a:ext>
                </a:extLst>
              </p:cNvPr>
              <p:cNvSpPr/>
              <p:nvPr/>
            </p:nvSpPr>
            <p:spPr>
              <a:xfrm rot="5400000">
                <a:off x="4176403" y="3785681"/>
                <a:ext cx="237744" cy="238760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5" name="Rectangle 224">
                <a:extLst>
                  <a:ext uri="{FF2B5EF4-FFF2-40B4-BE49-F238E27FC236}">
                    <a16:creationId xmlns:a16="http://schemas.microsoft.com/office/drawing/2014/main" id="{7E9F7630-0735-4491-87BE-D85288CB1BCF}"/>
                  </a:ext>
                </a:extLst>
              </p:cNvPr>
              <p:cNvSpPr/>
              <p:nvPr/>
            </p:nvSpPr>
            <p:spPr>
              <a:xfrm rot="5400000">
                <a:off x="3937643" y="3785681"/>
                <a:ext cx="237744" cy="238760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6" name="Rectangle 225">
                <a:extLst>
                  <a:ext uri="{FF2B5EF4-FFF2-40B4-BE49-F238E27FC236}">
                    <a16:creationId xmlns:a16="http://schemas.microsoft.com/office/drawing/2014/main" id="{E1F35DE4-7086-4609-A8F7-4E0B8794D1BC}"/>
                  </a:ext>
                </a:extLst>
              </p:cNvPr>
              <p:cNvSpPr/>
              <p:nvPr/>
            </p:nvSpPr>
            <p:spPr>
              <a:xfrm rot="5400000">
                <a:off x="3700786" y="3785681"/>
                <a:ext cx="237744" cy="238760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7" name="Rectangle 226">
                <a:extLst>
                  <a:ext uri="{FF2B5EF4-FFF2-40B4-BE49-F238E27FC236}">
                    <a16:creationId xmlns:a16="http://schemas.microsoft.com/office/drawing/2014/main" id="{E43B030F-9505-41E3-ACC0-956BADD8B316}"/>
                  </a:ext>
                </a:extLst>
              </p:cNvPr>
              <p:cNvSpPr/>
              <p:nvPr/>
            </p:nvSpPr>
            <p:spPr>
              <a:xfrm rot="5400000">
                <a:off x="3462026" y="3785681"/>
                <a:ext cx="237744" cy="238760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8" name="Rectangle 227">
                <a:extLst>
                  <a:ext uri="{FF2B5EF4-FFF2-40B4-BE49-F238E27FC236}">
                    <a16:creationId xmlns:a16="http://schemas.microsoft.com/office/drawing/2014/main" id="{D0EBC84D-84CC-4E42-887A-FFEDEF644F16}"/>
                  </a:ext>
                </a:extLst>
              </p:cNvPr>
              <p:cNvSpPr/>
              <p:nvPr/>
            </p:nvSpPr>
            <p:spPr>
              <a:xfrm rot="5400000">
                <a:off x="3225169" y="3785681"/>
                <a:ext cx="237744" cy="238760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9" name="Rectangle 228">
                <a:extLst>
                  <a:ext uri="{FF2B5EF4-FFF2-40B4-BE49-F238E27FC236}">
                    <a16:creationId xmlns:a16="http://schemas.microsoft.com/office/drawing/2014/main" id="{3E7956E7-EF72-49D5-88F0-8ACD106D23DD}"/>
                  </a:ext>
                </a:extLst>
              </p:cNvPr>
              <p:cNvSpPr/>
              <p:nvPr/>
            </p:nvSpPr>
            <p:spPr>
              <a:xfrm rot="5400000">
                <a:off x="2986409" y="3785681"/>
                <a:ext cx="237744" cy="238760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31" name="Rectangle 230">
              <a:extLst>
                <a:ext uri="{FF2B5EF4-FFF2-40B4-BE49-F238E27FC236}">
                  <a16:creationId xmlns:a16="http://schemas.microsoft.com/office/drawing/2014/main" id="{D51FD1B4-7293-4C95-ACC3-A41298479D7B}"/>
                </a:ext>
              </a:extLst>
            </p:cNvPr>
            <p:cNvSpPr/>
            <p:nvPr/>
          </p:nvSpPr>
          <p:spPr>
            <a:xfrm rot="5400000">
              <a:off x="3197171" y="3850164"/>
              <a:ext cx="45719" cy="1158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Rectangle 231">
              <a:extLst>
                <a:ext uri="{FF2B5EF4-FFF2-40B4-BE49-F238E27FC236}">
                  <a16:creationId xmlns:a16="http://schemas.microsoft.com/office/drawing/2014/main" id="{DC799A5D-6BAB-4BF3-A694-6A59177941AD}"/>
                </a:ext>
              </a:extLst>
            </p:cNvPr>
            <p:cNvSpPr/>
            <p:nvPr/>
          </p:nvSpPr>
          <p:spPr>
            <a:xfrm rot="5400000">
              <a:off x="3443988" y="3850164"/>
              <a:ext cx="45719" cy="1158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Rectangle 232">
              <a:extLst>
                <a:ext uri="{FF2B5EF4-FFF2-40B4-BE49-F238E27FC236}">
                  <a16:creationId xmlns:a16="http://schemas.microsoft.com/office/drawing/2014/main" id="{86D7BABC-9198-456A-A7AA-1227FCAB938D}"/>
                </a:ext>
              </a:extLst>
            </p:cNvPr>
            <p:cNvSpPr/>
            <p:nvPr/>
          </p:nvSpPr>
          <p:spPr>
            <a:xfrm rot="5400000">
              <a:off x="3674346" y="3850164"/>
              <a:ext cx="45719" cy="1158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Rectangle 233">
              <a:extLst>
                <a:ext uri="{FF2B5EF4-FFF2-40B4-BE49-F238E27FC236}">
                  <a16:creationId xmlns:a16="http://schemas.microsoft.com/office/drawing/2014/main" id="{3E50F76E-543F-445A-833E-3EEE3421FC3A}"/>
                </a:ext>
              </a:extLst>
            </p:cNvPr>
            <p:cNvSpPr/>
            <p:nvPr/>
          </p:nvSpPr>
          <p:spPr>
            <a:xfrm rot="5400000">
              <a:off x="3914179" y="3850164"/>
              <a:ext cx="45719" cy="1158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Rectangle 234">
              <a:extLst>
                <a:ext uri="{FF2B5EF4-FFF2-40B4-BE49-F238E27FC236}">
                  <a16:creationId xmlns:a16="http://schemas.microsoft.com/office/drawing/2014/main" id="{B1096265-29DB-415E-B34B-EF01EAF59E9D}"/>
                </a:ext>
              </a:extLst>
            </p:cNvPr>
            <p:cNvSpPr/>
            <p:nvPr/>
          </p:nvSpPr>
          <p:spPr>
            <a:xfrm rot="5400000">
              <a:off x="4156047" y="3850165"/>
              <a:ext cx="45719" cy="1158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Rectangle 235">
              <a:extLst>
                <a:ext uri="{FF2B5EF4-FFF2-40B4-BE49-F238E27FC236}">
                  <a16:creationId xmlns:a16="http://schemas.microsoft.com/office/drawing/2014/main" id="{77F2286D-F4F8-4EDF-AC0A-7DBFFB0B3EA1}"/>
                </a:ext>
              </a:extLst>
            </p:cNvPr>
            <p:cNvSpPr/>
            <p:nvPr/>
          </p:nvSpPr>
          <p:spPr>
            <a:xfrm rot="5400000">
              <a:off x="4401793" y="3850164"/>
              <a:ext cx="45719" cy="1158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592D3B79-9E62-459B-A5D3-87026AB319FC}"/>
                </a:ext>
              </a:extLst>
            </p:cNvPr>
            <p:cNvSpPr/>
            <p:nvPr/>
          </p:nvSpPr>
          <p:spPr>
            <a:xfrm rot="5400000">
              <a:off x="4633852" y="3850165"/>
              <a:ext cx="45719" cy="1158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C4C557B1-FEB8-4144-988F-075887F06D77}"/>
                </a:ext>
              </a:extLst>
            </p:cNvPr>
            <p:cNvSpPr/>
            <p:nvPr/>
          </p:nvSpPr>
          <p:spPr>
            <a:xfrm rot="5400000">
              <a:off x="4873202" y="3850165"/>
              <a:ext cx="45719" cy="1158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7CDC214C-EF6C-443D-9293-33759184D1CD}"/>
                </a:ext>
              </a:extLst>
            </p:cNvPr>
            <p:cNvSpPr/>
            <p:nvPr/>
          </p:nvSpPr>
          <p:spPr>
            <a:xfrm rot="5400000">
              <a:off x="5111425" y="3850165"/>
              <a:ext cx="45719" cy="1158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Rectangle 239">
              <a:extLst>
                <a:ext uri="{FF2B5EF4-FFF2-40B4-BE49-F238E27FC236}">
                  <a16:creationId xmlns:a16="http://schemas.microsoft.com/office/drawing/2014/main" id="{01A16DCE-FB48-44EE-A77D-EA0999911DCF}"/>
                </a:ext>
              </a:extLst>
            </p:cNvPr>
            <p:cNvSpPr/>
            <p:nvPr/>
          </p:nvSpPr>
          <p:spPr>
            <a:xfrm rot="5400000">
              <a:off x="5342206" y="3850165"/>
              <a:ext cx="45719" cy="1158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Rectangle 240">
              <a:extLst>
                <a:ext uri="{FF2B5EF4-FFF2-40B4-BE49-F238E27FC236}">
                  <a16:creationId xmlns:a16="http://schemas.microsoft.com/office/drawing/2014/main" id="{18E0AF91-2773-43C3-A8AF-884B8D6DA2D8}"/>
                </a:ext>
              </a:extLst>
            </p:cNvPr>
            <p:cNvSpPr/>
            <p:nvPr/>
          </p:nvSpPr>
          <p:spPr>
            <a:xfrm rot="5400000">
              <a:off x="5584201" y="3850165"/>
              <a:ext cx="45719" cy="1158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7" name="Rectangle 256">
            <a:extLst>
              <a:ext uri="{FF2B5EF4-FFF2-40B4-BE49-F238E27FC236}">
                <a16:creationId xmlns:a16="http://schemas.microsoft.com/office/drawing/2014/main" id="{757F35CF-AE03-40EE-9246-EDE3DF03F531}"/>
              </a:ext>
            </a:extLst>
          </p:cNvPr>
          <p:cNvSpPr/>
          <p:nvPr/>
        </p:nvSpPr>
        <p:spPr>
          <a:xfrm>
            <a:off x="2880725" y="1998842"/>
            <a:ext cx="237744" cy="238760"/>
          </a:xfrm>
          <a:prstGeom prst="rect">
            <a:avLst/>
          </a:prstGeom>
          <a:solidFill>
            <a:srgbClr val="F7D6A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" name="Rectangle 257">
            <a:extLst>
              <a:ext uri="{FF2B5EF4-FFF2-40B4-BE49-F238E27FC236}">
                <a16:creationId xmlns:a16="http://schemas.microsoft.com/office/drawing/2014/main" id="{80D5C7C7-67EC-4697-8FBB-AA80A1ED701F}"/>
              </a:ext>
            </a:extLst>
          </p:cNvPr>
          <p:cNvSpPr/>
          <p:nvPr/>
        </p:nvSpPr>
        <p:spPr>
          <a:xfrm>
            <a:off x="2879580" y="2477000"/>
            <a:ext cx="237744" cy="238760"/>
          </a:xfrm>
          <a:prstGeom prst="rect">
            <a:avLst/>
          </a:prstGeom>
          <a:solidFill>
            <a:srgbClr val="F7D6A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" name="Rectangle 258">
            <a:extLst>
              <a:ext uri="{FF2B5EF4-FFF2-40B4-BE49-F238E27FC236}">
                <a16:creationId xmlns:a16="http://schemas.microsoft.com/office/drawing/2014/main" id="{67C90DDF-823A-4B83-B352-E535D2372F60}"/>
              </a:ext>
            </a:extLst>
          </p:cNvPr>
          <p:cNvSpPr/>
          <p:nvPr/>
        </p:nvSpPr>
        <p:spPr>
          <a:xfrm>
            <a:off x="2879580" y="2238240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" name="Rectangle 259">
            <a:extLst>
              <a:ext uri="{FF2B5EF4-FFF2-40B4-BE49-F238E27FC236}">
                <a16:creationId xmlns:a16="http://schemas.microsoft.com/office/drawing/2014/main" id="{E04EDA40-B6EA-465E-AD7C-2C4FE6717A0B}"/>
              </a:ext>
            </a:extLst>
          </p:cNvPr>
          <p:cNvSpPr/>
          <p:nvPr/>
        </p:nvSpPr>
        <p:spPr>
          <a:xfrm>
            <a:off x="2879580" y="2715760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" name="Rectangle 260">
            <a:extLst>
              <a:ext uri="{FF2B5EF4-FFF2-40B4-BE49-F238E27FC236}">
                <a16:creationId xmlns:a16="http://schemas.microsoft.com/office/drawing/2014/main" id="{1F34AEEB-0D2A-42BD-A7BC-C769B3EC3337}"/>
              </a:ext>
            </a:extLst>
          </p:cNvPr>
          <p:cNvSpPr/>
          <p:nvPr/>
        </p:nvSpPr>
        <p:spPr>
          <a:xfrm>
            <a:off x="2879580" y="2954520"/>
            <a:ext cx="237744" cy="238760"/>
          </a:xfrm>
          <a:prstGeom prst="rect">
            <a:avLst/>
          </a:prstGeom>
          <a:solidFill>
            <a:srgbClr val="F7D6A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" name="Rectangle 261">
            <a:extLst>
              <a:ext uri="{FF2B5EF4-FFF2-40B4-BE49-F238E27FC236}">
                <a16:creationId xmlns:a16="http://schemas.microsoft.com/office/drawing/2014/main" id="{86F45F3E-3016-4D93-895E-E4BD5CFBC4BC}"/>
              </a:ext>
            </a:extLst>
          </p:cNvPr>
          <p:cNvSpPr/>
          <p:nvPr/>
        </p:nvSpPr>
        <p:spPr>
          <a:xfrm>
            <a:off x="2879580" y="3193280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" name="Rectangle 262">
            <a:extLst>
              <a:ext uri="{FF2B5EF4-FFF2-40B4-BE49-F238E27FC236}">
                <a16:creationId xmlns:a16="http://schemas.microsoft.com/office/drawing/2014/main" id="{09A62BC9-2496-482C-8C09-203B0A5DA4EE}"/>
              </a:ext>
            </a:extLst>
          </p:cNvPr>
          <p:cNvSpPr/>
          <p:nvPr/>
        </p:nvSpPr>
        <p:spPr>
          <a:xfrm>
            <a:off x="2879580" y="3432040"/>
            <a:ext cx="237744" cy="238760"/>
          </a:xfrm>
          <a:prstGeom prst="rect">
            <a:avLst/>
          </a:prstGeom>
          <a:solidFill>
            <a:srgbClr val="F7D6A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4" name="Rectangle 263">
            <a:extLst>
              <a:ext uri="{FF2B5EF4-FFF2-40B4-BE49-F238E27FC236}">
                <a16:creationId xmlns:a16="http://schemas.microsoft.com/office/drawing/2014/main" id="{C22D5903-A226-42B2-96EB-F6E0BA7CAB83}"/>
              </a:ext>
            </a:extLst>
          </p:cNvPr>
          <p:cNvSpPr/>
          <p:nvPr/>
        </p:nvSpPr>
        <p:spPr>
          <a:xfrm>
            <a:off x="2879580" y="3670800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Rectangle 264">
            <a:extLst>
              <a:ext uri="{FF2B5EF4-FFF2-40B4-BE49-F238E27FC236}">
                <a16:creationId xmlns:a16="http://schemas.microsoft.com/office/drawing/2014/main" id="{7AF091A9-343E-4A75-A299-32964A877FB6}"/>
              </a:ext>
            </a:extLst>
          </p:cNvPr>
          <p:cNvSpPr/>
          <p:nvPr/>
        </p:nvSpPr>
        <p:spPr>
          <a:xfrm>
            <a:off x="2879580" y="3907657"/>
            <a:ext cx="237744" cy="238760"/>
          </a:xfrm>
          <a:prstGeom prst="rect">
            <a:avLst/>
          </a:prstGeom>
          <a:solidFill>
            <a:srgbClr val="F7D6A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Rectangle 265">
            <a:extLst>
              <a:ext uri="{FF2B5EF4-FFF2-40B4-BE49-F238E27FC236}">
                <a16:creationId xmlns:a16="http://schemas.microsoft.com/office/drawing/2014/main" id="{9ED47E2C-1596-44FB-85D4-0FCEF202C630}"/>
              </a:ext>
            </a:extLst>
          </p:cNvPr>
          <p:cNvSpPr/>
          <p:nvPr/>
        </p:nvSpPr>
        <p:spPr>
          <a:xfrm>
            <a:off x="2879580" y="4146417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Rectangle 266">
            <a:extLst>
              <a:ext uri="{FF2B5EF4-FFF2-40B4-BE49-F238E27FC236}">
                <a16:creationId xmlns:a16="http://schemas.microsoft.com/office/drawing/2014/main" id="{E4187FBF-77BD-4DC8-A3E0-80846B4D8F13}"/>
              </a:ext>
            </a:extLst>
          </p:cNvPr>
          <p:cNvSpPr/>
          <p:nvPr/>
        </p:nvSpPr>
        <p:spPr>
          <a:xfrm>
            <a:off x="2879580" y="4383274"/>
            <a:ext cx="237744" cy="238760"/>
          </a:xfrm>
          <a:prstGeom prst="rect">
            <a:avLst/>
          </a:prstGeom>
          <a:solidFill>
            <a:srgbClr val="F7D6A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8" name="Rectangle 267">
            <a:extLst>
              <a:ext uri="{FF2B5EF4-FFF2-40B4-BE49-F238E27FC236}">
                <a16:creationId xmlns:a16="http://schemas.microsoft.com/office/drawing/2014/main" id="{6C4FC15C-B257-4F54-9C98-0F767E071350}"/>
              </a:ext>
            </a:extLst>
          </p:cNvPr>
          <p:cNvSpPr/>
          <p:nvPr/>
        </p:nvSpPr>
        <p:spPr>
          <a:xfrm>
            <a:off x="2879580" y="4622034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9" name="Rectangle 268">
            <a:extLst>
              <a:ext uri="{FF2B5EF4-FFF2-40B4-BE49-F238E27FC236}">
                <a16:creationId xmlns:a16="http://schemas.microsoft.com/office/drawing/2014/main" id="{BF2587F1-6B95-4270-AFCA-878C40AC14DA}"/>
              </a:ext>
            </a:extLst>
          </p:cNvPr>
          <p:cNvSpPr/>
          <p:nvPr/>
        </p:nvSpPr>
        <p:spPr>
          <a:xfrm>
            <a:off x="3356895" y="1998653"/>
            <a:ext cx="237744" cy="238760"/>
          </a:xfrm>
          <a:prstGeom prst="rect">
            <a:avLst/>
          </a:prstGeom>
          <a:solidFill>
            <a:srgbClr val="F7D6A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0" name="Rectangle 269">
            <a:extLst>
              <a:ext uri="{FF2B5EF4-FFF2-40B4-BE49-F238E27FC236}">
                <a16:creationId xmlns:a16="http://schemas.microsoft.com/office/drawing/2014/main" id="{BBBEC806-4D05-4386-855F-96A1F0D101F2}"/>
              </a:ext>
            </a:extLst>
          </p:cNvPr>
          <p:cNvSpPr/>
          <p:nvPr/>
        </p:nvSpPr>
        <p:spPr>
          <a:xfrm>
            <a:off x="3355750" y="2476811"/>
            <a:ext cx="237744" cy="238760"/>
          </a:xfrm>
          <a:prstGeom prst="rect">
            <a:avLst/>
          </a:prstGeom>
          <a:solidFill>
            <a:srgbClr val="F7D6A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1" name="Rectangle 270">
            <a:extLst>
              <a:ext uri="{FF2B5EF4-FFF2-40B4-BE49-F238E27FC236}">
                <a16:creationId xmlns:a16="http://schemas.microsoft.com/office/drawing/2014/main" id="{62568EE8-B0F1-475C-BFEE-C3C7C8542353}"/>
              </a:ext>
            </a:extLst>
          </p:cNvPr>
          <p:cNvSpPr/>
          <p:nvPr/>
        </p:nvSpPr>
        <p:spPr>
          <a:xfrm>
            <a:off x="3355750" y="2238051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2" name="Rectangle 271">
            <a:extLst>
              <a:ext uri="{FF2B5EF4-FFF2-40B4-BE49-F238E27FC236}">
                <a16:creationId xmlns:a16="http://schemas.microsoft.com/office/drawing/2014/main" id="{3818A2BC-0F62-4148-91F6-1DE0375608F7}"/>
              </a:ext>
            </a:extLst>
          </p:cNvPr>
          <p:cNvSpPr/>
          <p:nvPr/>
        </p:nvSpPr>
        <p:spPr>
          <a:xfrm>
            <a:off x="3355750" y="2715571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" name="Rectangle 272">
            <a:extLst>
              <a:ext uri="{FF2B5EF4-FFF2-40B4-BE49-F238E27FC236}">
                <a16:creationId xmlns:a16="http://schemas.microsoft.com/office/drawing/2014/main" id="{A605DD11-FF44-43F7-9720-D3C074DC5890}"/>
              </a:ext>
            </a:extLst>
          </p:cNvPr>
          <p:cNvSpPr/>
          <p:nvPr/>
        </p:nvSpPr>
        <p:spPr>
          <a:xfrm>
            <a:off x="3355750" y="2954331"/>
            <a:ext cx="237744" cy="238760"/>
          </a:xfrm>
          <a:prstGeom prst="rect">
            <a:avLst/>
          </a:prstGeom>
          <a:solidFill>
            <a:srgbClr val="F7D6A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4" name="Rectangle 273">
            <a:extLst>
              <a:ext uri="{FF2B5EF4-FFF2-40B4-BE49-F238E27FC236}">
                <a16:creationId xmlns:a16="http://schemas.microsoft.com/office/drawing/2014/main" id="{CA482C62-3E1D-4D9D-90BC-6769C653C2F8}"/>
              </a:ext>
            </a:extLst>
          </p:cNvPr>
          <p:cNvSpPr/>
          <p:nvPr/>
        </p:nvSpPr>
        <p:spPr>
          <a:xfrm>
            <a:off x="3355750" y="3193091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5" name="Rectangle 274">
            <a:extLst>
              <a:ext uri="{FF2B5EF4-FFF2-40B4-BE49-F238E27FC236}">
                <a16:creationId xmlns:a16="http://schemas.microsoft.com/office/drawing/2014/main" id="{D1FA0A6A-6535-4034-9FD9-FA42E96EAFAB}"/>
              </a:ext>
            </a:extLst>
          </p:cNvPr>
          <p:cNvSpPr/>
          <p:nvPr/>
        </p:nvSpPr>
        <p:spPr>
          <a:xfrm>
            <a:off x="3355750" y="3431851"/>
            <a:ext cx="237744" cy="238760"/>
          </a:xfrm>
          <a:prstGeom prst="rect">
            <a:avLst/>
          </a:prstGeom>
          <a:solidFill>
            <a:srgbClr val="F7D6A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" name="Rectangle 275">
            <a:extLst>
              <a:ext uri="{FF2B5EF4-FFF2-40B4-BE49-F238E27FC236}">
                <a16:creationId xmlns:a16="http://schemas.microsoft.com/office/drawing/2014/main" id="{88800ABE-9102-4BC3-AC32-4A815F722BB9}"/>
              </a:ext>
            </a:extLst>
          </p:cNvPr>
          <p:cNvSpPr/>
          <p:nvPr/>
        </p:nvSpPr>
        <p:spPr>
          <a:xfrm>
            <a:off x="3355750" y="3670611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" name="Rectangle 276">
            <a:extLst>
              <a:ext uri="{FF2B5EF4-FFF2-40B4-BE49-F238E27FC236}">
                <a16:creationId xmlns:a16="http://schemas.microsoft.com/office/drawing/2014/main" id="{329C07EB-3783-4224-966B-886A63A00211}"/>
              </a:ext>
            </a:extLst>
          </p:cNvPr>
          <p:cNvSpPr/>
          <p:nvPr/>
        </p:nvSpPr>
        <p:spPr>
          <a:xfrm>
            <a:off x="3355750" y="3907468"/>
            <a:ext cx="237744" cy="238760"/>
          </a:xfrm>
          <a:prstGeom prst="rect">
            <a:avLst/>
          </a:prstGeom>
          <a:solidFill>
            <a:srgbClr val="F7D6A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8" name="Rectangle 277">
            <a:extLst>
              <a:ext uri="{FF2B5EF4-FFF2-40B4-BE49-F238E27FC236}">
                <a16:creationId xmlns:a16="http://schemas.microsoft.com/office/drawing/2014/main" id="{477BBF6E-C25D-4E60-ADE8-CDEE0EB4A451}"/>
              </a:ext>
            </a:extLst>
          </p:cNvPr>
          <p:cNvSpPr/>
          <p:nvPr/>
        </p:nvSpPr>
        <p:spPr>
          <a:xfrm>
            <a:off x="3355750" y="4146228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" name="Rectangle 278">
            <a:extLst>
              <a:ext uri="{FF2B5EF4-FFF2-40B4-BE49-F238E27FC236}">
                <a16:creationId xmlns:a16="http://schemas.microsoft.com/office/drawing/2014/main" id="{384E6419-8292-465E-9C28-45E34DB91A85}"/>
              </a:ext>
            </a:extLst>
          </p:cNvPr>
          <p:cNvSpPr/>
          <p:nvPr/>
        </p:nvSpPr>
        <p:spPr>
          <a:xfrm>
            <a:off x="3355750" y="4383085"/>
            <a:ext cx="237744" cy="238760"/>
          </a:xfrm>
          <a:prstGeom prst="rect">
            <a:avLst/>
          </a:prstGeom>
          <a:solidFill>
            <a:srgbClr val="F7D6A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0" name="Rectangle 279">
            <a:extLst>
              <a:ext uri="{FF2B5EF4-FFF2-40B4-BE49-F238E27FC236}">
                <a16:creationId xmlns:a16="http://schemas.microsoft.com/office/drawing/2014/main" id="{DE92F692-B08D-4DC6-BF37-74A8A17D955D}"/>
              </a:ext>
            </a:extLst>
          </p:cNvPr>
          <p:cNvSpPr/>
          <p:nvPr/>
        </p:nvSpPr>
        <p:spPr>
          <a:xfrm>
            <a:off x="3355750" y="4621845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3" name="Rectangle 292">
            <a:extLst>
              <a:ext uri="{FF2B5EF4-FFF2-40B4-BE49-F238E27FC236}">
                <a16:creationId xmlns:a16="http://schemas.microsoft.com/office/drawing/2014/main" id="{CDECED59-BE8F-4C30-ACF7-9E9877C4F39D}"/>
              </a:ext>
            </a:extLst>
          </p:cNvPr>
          <p:cNvSpPr/>
          <p:nvPr/>
        </p:nvSpPr>
        <p:spPr>
          <a:xfrm>
            <a:off x="3116811" y="1997571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4" name="Rectangle 293">
            <a:extLst>
              <a:ext uri="{FF2B5EF4-FFF2-40B4-BE49-F238E27FC236}">
                <a16:creationId xmlns:a16="http://schemas.microsoft.com/office/drawing/2014/main" id="{A7873631-5849-4A8D-AE4A-FBED95C814BF}"/>
              </a:ext>
            </a:extLst>
          </p:cNvPr>
          <p:cNvSpPr/>
          <p:nvPr/>
        </p:nvSpPr>
        <p:spPr>
          <a:xfrm>
            <a:off x="2642385" y="4624569"/>
            <a:ext cx="237744" cy="238760"/>
          </a:xfrm>
          <a:prstGeom prst="rect">
            <a:avLst/>
          </a:prstGeom>
          <a:solidFill>
            <a:srgbClr val="F7D6A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BF537B6-5941-4959-8DC7-1C9B629CC1E1}"/>
              </a:ext>
            </a:extLst>
          </p:cNvPr>
          <p:cNvSpPr/>
          <p:nvPr/>
        </p:nvSpPr>
        <p:spPr>
          <a:xfrm>
            <a:off x="3593848" y="2238872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9F0548A-F14B-4EE1-8EAF-7B50ADD7C618}"/>
              </a:ext>
            </a:extLst>
          </p:cNvPr>
          <p:cNvSpPr/>
          <p:nvPr/>
        </p:nvSpPr>
        <p:spPr>
          <a:xfrm>
            <a:off x="3593848" y="2000112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01C23D7-B754-4946-9C3F-E7AF3D4326B6}"/>
              </a:ext>
            </a:extLst>
          </p:cNvPr>
          <p:cNvSpPr/>
          <p:nvPr/>
        </p:nvSpPr>
        <p:spPr>
          <a:xfrm>
            <a:off x="3593848" y="1760714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D4B6E6A-DC26-47A8-AA1D-8268EC7C1C78}"/>
              </a:ext>
            </a:extLst>
          </p:cNvPr>
          <p:cNvSpPr/>
          <p:nvPr/>
        </p:nvSpPr>
        <p:spPr>
          <a:xfrm>
            <a:off x="3593848" y="2477632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0664B06-7315-4080-8754-E4A9AE966B6D}"/>
              </a:ext>
            </a:extLst>
          </p:cNvPr>
          <p:cNvSpPr/>
          <p:nvPr/>
        </p:nvSpPr>
        <p:spPr>
          <a:xfrm>
            <a:off x="3593848" y="2716392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A3617E5-A4B9-40C1-9578-6857103FD54B}"/>
              </a:ext>
            </a:extLst>
          </p:cNvPr>
          <p:cNvSpPr/>
          <p:nvPr/>
        </p:nvSpPr>
        <p:spPr>
          <a:xfrm>
            <a:off x="3593848" y="2955152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3B4044C-09C3-42B2-A0A0-29D1CDB2E4CD}"/>
              </a:ext>
            </a:extLst>
          </p:cNvPr>
          <p:cNvSpPr/>
          <p:nvPr/>
        </p:nvSpPr>
        <p:spPr>
          <a:xfrm>
            <a:off x="3593848" y="3193912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53568D0-C69F-44AC-A72E-042558AF1F1B}"/>
              </a:ext>
            </a:extLst>
          </p:cNvPr>
          <p:cNvSpPr/>
          <p:nvPr/>
        </p:nvSpPr>
        <p:spPr>
          <a:xfrm>
            <a:off x="3593848" y="3432672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60B7BB5-BF2C-43F0-9860-DA94900939DA}"/>
              </a:ext>
            </a:extLst>
          </p:cNvPr>
          <p:cNvSpPr/>
          <p:nvPr/>
        </p:nvSpPr>
        <p:spPr>
          <a:xfrm>
            <a:off x="3593848" y="3669529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654710D-7A04-41C9-86E9-139347AE5A52}"/>
              </a:ext>
            </a:extLst>
          </p:cNvPr>
          <p:cNvSpPr/>
          <p:nvPr/>
        </p:nvSpPr>
        <p:spPr>
          <a:xfrm>
            <a:off x="3593848" y="3908289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B848381-1D6B-4638-8973-D66F7FE04F3F}"/>
              </a:ext>
            </a:extLst>
          </p:cNvPr>
          <p:cNvSpPr/>
          <p:nvPr/>
        </p:nvSpPr>
        <p:spPr>
          <a:xfrm>
            <a:off x="3593848" y="4145146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DC8DCD8-AECA-4F58-A55E-9B65C5DC0ACC}"/>
              </a:ext>
            </a:extLst>
          </p:cNvPr>
          <p:cNvSpPr/>
          <p:nvPr/>
        </p:nvSpPr>
        <p:spPr>
          <a:xfrm>
            <a:off x="3593848" y="4383906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1AC2C64-CD00-4DAA-AF90-29E31664202F}"/>
              </a:ext>
            </a:extLst>
          </p:cNvPr>
          <p:cNvSpPr/>
          <p:nvPr/>
        </p:nvSpPr>
        <p:spPr>
          <a:xfrm>
            <a:off x="3356104" y="1760714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2906212-4065-4229-B64F-319B7445A49D}"/>
              </a:ext>
            </a:extLst>
          </p:cNvPr>
          <p:cNvSpPr/>
          <p:nvPr/>
        </p:nvSpPr>
        <p:spPr>
          <a:xfrm rot="5400000">
            <a:off x="5977134" y="4384036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107EE87-8F41-4D90-A3FC-677C7C070086}"/>
              </a:ext>
            </a:extLst>
          </p:cNvPr>
          <p:cNvSpPr/>
          <p:nvPr/>
        </p:nvSpPr>
        <p:spPr>
          <a:xfrm rot="5400000">
            <a:off x="6215894" y="4384036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8B52835-23A9-457E-9065-BE57F7EC5BF3}"/>
              </a:ext>
            </a:extLst>
          </p:cNvPr>
          <p:cNvSpPr/>
          <p:nvPr/>
        </p:nvSpPr>
        <p:spPr>
          <a:xfrm rot="5400000">
            <a:off x="6454654" y="4384036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B6A3C90-281D-476F-9F55-944EB3EF3828}"/>
              </a:ext>
            </a:extLst>
          </p:cNvPr>
          <p:cNvSpPr/>
          <p:nvPr/>
        </p:nvSpPr>
        <p:spPr>
          <a:xfrm rot="5400000">
            <a:off x="5738374" y="4384036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B5E1490-EDAA-4B1C-B2F8-D2E7E92CD23E}"/>
              </a:ext>
            </a:extLst>
          </p:cNvPr>
          <p:cNvSpPr/>
          <p:nvPr/>
        </p:nvSpPr>
        <p:spPr>
          <a:xfrm rot="5400000">
            <a:off x="5499614" y="4384036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14EE90A-D873-45D5-BDA3-A613028CDB7E}"/>
              </a:ext>
            </a:extLst>
          </p:cNvPr>
          <p:cNvSpPr/>
          <p:nvPr/>
        </p:nvSpPr>
        <p:spPr>
          <a:xfrm rot="5400000">
            <a:off x="5260854" y="4384036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AFF22E3-C0A1-4E03-B501-F5C30F25EFE3}"/>
              </a:ext>
            </a:extLst>
          </p:cNvPr>
          <p:cNvSpPr/>
          <p:nvPr/>
        </p:nvSpPr>
        <p:spPr>
          <a:xfrm rot="5400000">
            <a:off x="5022094" y="4384036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43818E3-EDF8-4FCF-BDB1-4EA4A83C54EA}"/>
              </a:ext>
            </a:extLst>
          </p:cNvPr>
          <p:cNvSpPr/>
          <p:nvPr/>
        </p:nvSpPr>
        <p:spPr>
          <a:xfrm rot="5400000">
            <a:off x="4783334" y="4384036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AD831EB-86B5-49A3-ACCD-761546D677F2}"/>
              </a:ext>
            </a:extLst>
          </p:cNvPr>
          <p:cNvSpPr/>
          <p:nvPr/>
        </p:nvSpPr>
        <p:spPr>
          <a:xfrm rot="5400000">
            <a:off x="4546477" y="4384036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5A886E4-08A5-4344-A780-E110EB912E09}"/>
              </a:ext>
            </a:extLst>
          </p:cNvPr>
          <p:cNvSpPr/>
          <p:nvPr/>
        </p:nvSpPr>
        <p:spPr>
          <a:xfrm rot="5400000">
            <a:off x="4307717" y="4384036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36F771C-E431-41D9-9AE0-B20370DB1430}"/>
              </a:ext>
            </a:extLst>
          </p:cNvPr>
          <p:cNvSpPr/>
          <p:nvPr/>
        </p:nvSpPr>
        <p:spPr>
          <a:xfrm rot="5400000">
            <a:off x="4070860" y="4384036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321BAD7-F618-4E49-851E-D64FDEB2892E}"/>
              </a:ext>
            </a:extLst>
          </p:cNvPr>
          <p:cNvSpPr/>
          <p:nvPr/>
        </p:nvSpPr>
        <p:spPr>
          <a:xfrm rot="5400000">
            <a:off x="3832100" y="4384036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94AB2F4-BC38-4183-8B10-55445F46A890}"/>
              </a:ext>
            </a:extLst>
          </p:cNvPr>
          <p:cNvSpPr/>
          <p:nvPr/>
        </p:nvSpPr>
        <p:spPr>
          <a:xfrm>
            <a:off x="3118360" y="2238872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99708FF-15B1-4231-B6ED-A5548842D739}"/>
              </a:ext>
            </a:extLst>
          </p:cNvPr>
          <p:cNvSpPr/>
          <p:nvPr/>
        </p:nvSpPr>
        <p:spPr>
          <a:xfrm>
            <a:off x="3118360" y="1760714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A78E327-B08F-45CD-8C67-D282A43EC852}"/>
              </a:ext>
            </a:extLst>
          </p:cNvPr>
          <p:cNvSpPr/>
          <p:nvPr/>
        </p:nvSpPr>
        <p:spPr>
          <a:xfrm>
            <a:off x="3118360" y="2477632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40CB45C2-234E-47F3-B607-BD15012E29F1}"/>
              </a:ext>
            </a:extLst>
          </p:cNvPr>
          <p:cNvSpPr/>
          <p:nvPr/>
        </p:nvSpPr>
        <p:spPr>
          <a:xfrm>
            <a:off x="3118360" y="2716392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E3B67769-1059-4098-BA54-3CE1D46BD588}"/>
              </a:ext>
            </a:extLst>
          </p:cNvPr>
          <p:cNvSpPr/>
          <p:nvPr/>
        </p:nvSpPr>
        <p:spPr>
          <a:xfrm>
            <a:off x="3118360" y="2955152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AABCD889-802E-4CEB-AACC-D0DC42A5A0CB}"/>
              </a:ext>
            </a:extLst>
          </p:cNvPr>
          <p:cNvSpPr/>
          <p:nvPr/>
        </p:nvSpPr>
        <p:spPr>
          <a:xfrm>
            <a:off x="3118360" y="3193912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F1F07103-EA8C-44DB-913A-B12C6436C72F}"/>
              </a:ext>
            </a:extLst>
          </p:cNvPr>
          <p:cNvSpPr/>
          <p:nvPr/>
        </p:nvSpPr>
        <p:spPr>
          <a:xfrm>
            <a:off x="3118360" y="3432672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74E19A45-6412-4306-8417-10983D98401C}"/>
              </a:ext>
            </a:extLst>
          </p:cNvPr>
          <p:cNvSpPr/>
          <p:nvPr/>
        </p:nvSpPr>
        <p:spPr>
          <a:xfrm>
            <a:off x="3118360" y="3669529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959C9D1-F2BF-47D8-AFA6-DD3965EC6FB4}"/>
              </a:ext>
            </a:extLst>
          </p:cNvPr>
          <p:cNvSpPr/>
          <p:nvPr/>
        </p:nvSpPr>
        <p:spPr>
          <a:xfrm>
            <a:off x="3118360" y="3908289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F71940F8-DFDB-47BC-933F-1705BCBA3087}"/>
              </a:ext>
            </a:extLst>
          </p:cNvPr>
          <p:cNvSpPr/>
          <p:nvPr/>
        </p:nvSpPr>
        <p:spPr>
          <a:xfrm>
            <a:off x="3118360" y="4145146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1EF3611-567D-499D-931D-77BE3B77C5F0}"/>
              </a:ext>
            </a:extLst>
          </p:cNvPr>
          <p:cNvSpPr/>
          <p:nvPr/>
        </p:nvSpPr>
        <p:spPr>
          <a:xfrm>
            <a:off x="3118360" y="4383906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9E7C60F9-DAC9-41F2-8A6A-6217B3411719}"/>
              </a:ext>
            </a:extLst>
          </p:cNvPr>
          <p:cNvSpPr/>
          <p:nvPr/>
        </p:nvSpPr>
        <p:spPr>
          <a:xfrm>
            <a:off x="2880616" y="1760714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5130DEF7-BC6D-43AB-A592-56F7B32C5705}"/>
              </a:ext>
            </a:extLst>
          </p:cNvPr>
          <p:cNvSpPr/>
          <p:nvPr/>
        </p:nvSpPr>
        <p:spPr>
          <a:xfrm>
            <a:off x="2642872" y="1760714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BC761D7C-4CD0-4ED7-AF7A-D8AC60C67BE8}"/>
              </a:ext>
            </a:extLst>
          </p:cNvPr>
          <p:cNvSpPr/>
          <p:nvPr/>
        </p:nvSpPr>
        <p:spPr>
          <a:xfrm>
            <a:off x="3118360" y="4620763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93897C6E-640B-48CD-B862-7E3FC6D714B5}"/>
              </a:ext>
            </a:extLst>
          </p:cNvPr>
          <p:cNvSpPr/>
          <p:nvPr/>
        </p:nvSpPr>
        <p:spPr>
          <a:xfrm>
            <a:off x="3118360" y="4859523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5601ED62-DDA4-4EE7-9AEC-0912B38F6051}"/>
              </a:ext>
            </a:extLst>
          </p:cNvPr>
          <p:cNvSpPr/>
          <p:nvPr/>
        </p:nvSpPr>
        <p:spPr>
          <a:xfrm>
            <a:off x="2641727" y="2238872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5E7412D6-38B5-454B-BCDE-76546580D8C3}"/>
              </a:ext>
            </a:extLst>
          </p:cNvPr>
          <p:cNvSpPr/>
          <p:nvPr/>
        </p:nvSpPr>
        <p:spPr>
          <a:xfrm>
            <a:off x="2641727" y="2000112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E479EA7E-B327-438A-8F7D-8D1E7C5CDA1D}"/>
              </a:ext>
            </a:extLst>
          </p:cNvPr>
          <p:cNvSpPr/>
          <p:nvPr/>
        </p:nvSpPr>
        <p:spPr>
          <a:xfrm>
            <a:off x="2641727" y="2477632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76AC5A2C-4A6A-4BBC-A0A0-7BFBFD6F1BFB}"/>
              </a:ext>
            </a:extLst>
          </p:cNvPr>
          <p:cNvSpPr/>
          <p:nvPr/>
        </p:nvSpPr>
        <p:spPr>
          <a:xfrm>
            <a:off x="2641727" y="2716392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639FD51B-46EE-4728-AABF-5E4B31ABFB0E}"/>
              </a:ext>
            </a:extLst>
          </p:cNvPr>
          <p:cNvSpPr/>
          <p:nvPr/>
        </p:nvSpPr>
        <p:spPr>
          <a:xfrm>
            <a:off x="2641727" y="2955152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E24C9A96-5EFC-42BB-9BA3-96886FD825C6}"/>
              </a:ext>
            </a:extLst>
          </p:cNvPr>
          <p:cNvSpPr/>
          <p:nvPr/>
        </p:nvSpPr>
        <p:spPr>
          <a:xfrm>
            <a:off x="2641727" y="3193912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D920CD38-D451-41F1-A263-F52081CF3437}"/>
              </a:ext>
            </a:extLst>
          </p:cNvPr>
          <p:cNvSpPr/>
          <p:nvPr/>
        </p:nvSpPr>
        <p:spPr>
          <a:xfrm>
            <a:off x="2641727" y="3432672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26F186DA-FBA0-4F42-A7FE-38FA3E49E932}"/>
              </a:ext>
            </a:extLst>
          </p:cNvPr>
          <p:cNvSpPr/>
          <p:nvPr/>
        </p:nvSpPr>
        <p:spPr>
          <a:xfrm>
            <a:off x="2641727" y="3669529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DC1549C9-480D-44D8-A7D1-BCF2A278E4ED}"/>
              </a:ext>
            </a:extLst>
          </p:cNvPr>
          <p:cNvSpPr/>
          <p:nvPr/>
        </p:nvSpPr>
        <p:spPr>
          <a:xfrm>
            <a:off x="2641727" y="3908289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7BF1BD18-C9EA-4032-844D-1DB308EB9FA6}"/>
              </a:ext>
            </a:extLst>
          </p:cNvPr>
          <p:cNvSpPr/>
          <p:nvPr/>
        </p:nvSpPr>
        <p:spPr>
          <a:xfrm>
            <a:off x="2641727" y="4145146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4A79EDDE-2E71-4FEF-9812-92C86F9B3DAC}"/>
              </a:ext>
            </a:extLst>
          </p:cNvPr>
          <p:cNvSpPr/>
          <p:nvPr/>
        </p:nvSpPr>
        <p:spPr>
          <a:xfrm>
            <a:off x="2641727" y="4383906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D859BAA5-650D-4427-9E66-CA8B465709B9}"/>
              </a:ext>
            </a:extLst>
          </p:cNvPr>
          <p:cNvSpPr/>
          <p:nvPr/>
        </p:nvSpPr>
        <p:spPr>
          <a:xfrm>
            <a:off x="2879471" y="4859523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98FF2501-C62C-47BE-A0F6-DA53E76CCBEF}"/>
              </a:ext>
            </a:extLst>
          </p:cNvPr>
          <p:cNvSpPr/>
          <p:nvPr/>
        </p:nvSpPr>
        <p:spPr>
          <a:xfrm>
            <a:off x="2641155" y="4859523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3A678ECD-C2F0-419A-95C5-67C04AC39561}"/>
              </a:ext>
            </a:extLst>
          </p:cNvPr>
          <p:cNvSpPr/>
          <p:nvPr/>
        </p:nvSpPr>
        <p:spPr>
          <a:xfrm>
            <a:off x="3355596" y="4859145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A545ECFE-42BA-4B37-83BA-2F3B609C7F39}"/>
              </a:ext>
            </a:extLst>
          </p:cNvPr>
          <p:cNvSpPr/>
          <p:nvPr/>
        </p:nvSpPr>
        <p:spPr>
          <a:xfrm rot="5400000">
            <a:off x="5738882" y="4859275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44DF0E5E-7048-4074-AC7C-005CD17DEA87}"/>
              </a:ext>
            </a:extLst>
          </p:cNvPr>
          <p:cNvSpPr/>
          <p:nvPr/>
        </p:nvSpPr>
        <p:spPr>
          <a:xfrm rot="5400000">
            <a:off x="5977642" y="4859275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3281BB9A-C399-4180-91B5-884BA168028B}"/>
              </a:ext>
            </a:extLst>
          </p:cNvPr>
          <p:cNvSpPr/>
          <p:nvPr/>
        </p:nvSpPr>
        <p:spPr>
          <a:xfrm rot="5400000">
            <a:off x="6216402" y="4859275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6D5A3867-D128-463B-A2AF-C9C6B5838162}"/>
              </a:ext>
            </a:extLst>
          </p:cNvPr>
          <p:cNvSpPr/>
          <p:nvPr/>
        </p:nvSpPr>
        <p:spPr>
          <a:xfrm rot="5400000">
            <a:off x="5500122" y="4859275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5F38C8B4-7D88-43D8-8DFE-BEA08C6CFFA4}"/>
              </a:ext>
            </a:extLst>
          </p:cNvPr>
          <p:cNvSpPr/>
          <p:nvPr/>
        </p:nvSpPr>
        <p:spPr>
          <a:xfrm rot="5400000">
            <a:off x="5261362" y="4859275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3F247795-CAE2-459F-AE31-FA6D9D820394}"/>
              </a:ext>
            </a:extLst>
          </p:cNvPr>
          <p:cNvSpPr/>
          <p:nvPr/>
        </p:nvSpPr>
        <p:spPr>
          <a:xfrm rot="5400000">
            <a:off x="5022602" y="4859275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6B0A0BA5-6119-4B9F-8AB3-E76D44E07B0F}"/>
              </a:ext>
            </a:extLst>
          </p:cNvPr>
          <p:cNvSpPr/>
          <p:nvPr/>
        </p:nvSpPr>
        <p:spPr>
          <a:xfrm rot="5400000">
            <a:off x="4783842" y="4859275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1D49BF27-B37E-4E39-9DE8-92FDE05239B6}"/>
              </a:ext>
            </a:extLst>
          </p:cNvPr>
          <p:cNvSpPr/>
          <p:nvPr/>
        </p:nvSpPr>
        <p:spPr>
          <a:xfrm rot="5400000">
            <a:off x="4545082" y="4859275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9A1FC780-D416-4AB3-9F05-837071379048}"/>
              </a:ext>
            </a:extLst>
          </p:cNvPr>
          <p:cNvSpPr/>
          <p:nvPr/>
        </p:nvSpPr>
        <p:spPr>
          <a:xfrm rot="5400000">
            <a:off x="4308225" y="4859275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2020B15F-3756-4FD5-A508-14EE45B0B6E4}"/>
              </a:ext>
            </a:extLst>
          </p:cNvPr>
          <p:cNvSpPr/>
          <p:nvPr/>
        </p:nvSpPr>
        <p:spPr>
          <a:xfrm rot="5400000">
            <a:off x="4069465" y="4859275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39B79874-2DB5-4554-84FF-CAD5E1E0E8A1}"/>
              </a:ext>
            </a:extLst>
          </p:cNvPr>
          <p:cNvSpPr/>
          <p:nvPr/>
        </p:nvSpPr>
        <p:spPr>
          <a:xfrm rot="5400000">
            <a:off x="3832608" y="4859275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CBC97BCA-57C0-44E4-9EA1-02A61A5FA3F5}"/>
              </a:ext>
            </a:extLst>
          </p:cNvPr>
          <p:cNvSpPr/>
          <p:nvPr/>
        </p:nvSpPr>
        <p:spPr>
          <a:xfrm rot="5400000">
            <a:off x="3593848" y="4859275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E19F6475-6E05-4919-B987-7B8412A8E42E}"/>
              </a:ext>
            </a:extLst>
          </p:cNvPr>
          <p:cNvSpPr/>
          <p:nvPr/>
        </p:nvSpPr>
        <p:spPr>
          <a:xfrm rot="5400000">
            <a:off x="6454654" y="4859275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0000957D-B379-476F-8CBF-E7EF3966C5FA}"/>
              </a:ext>
            </a:extLst>
          </p:cNvPr>
          <p:cNvSpPr/>
          <p:nvPr/>
        </p:nvSpPr>
        <p:spPr>
          <a:xfrm rot="5400000">
            <a:off x="5975739" y="3908685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44E412AC-B1DC-4BDF-9332-AC40BE3D771D}"/>
              </a:ext>
            </a:extLst>
          </p:cNvPr>
          <p:cNvSpPr/>
          <p:nvPr/>
        </p:nvSpPr>
        <p:spPr>
          <a:xfrm rot="5400000">
            <a:off x="6453259" y="3908685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15C60825-74C4-4E32-9686-2FC9A17A93E9}"/>
              </a:ext>
            </a:extLst>
          </p:cNvPr>
          <p:cNvSpPr/>
          <p:nvPr/>
        </p:nvSpPr>
        <p:spPr>
          <a:xfrm rot="5400000">
            <a:off x="5736979" y="3908685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3C69C3C2-7B99-4F52-9C53-208CFEEFB79B}"/>
              </a:ext>
            </a:extLst>
          </p:cNvPr>
          <p:cNvSpPr/>
          <p:nvPr/>
        </p:nvSpPr>
        <p:spPr>
          <a:xfrm rot="5400000">
            <a:off x="5498219" y="3908685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62AC65C2-678B-46F8-B75F-0C13F507535C}"/>
              </a:ext>
            </a:extLst>
          </p:cNvPr>
          <p:cNvSpPr/>
          <p:nvPr/>
        </p:nvSpPr>
        <p:spPr>
          <a:xfrm rot="5400000">
            <a:off x="5259459" y="3908685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35AF8BF7-4B11-46FB-9CFA-AA7D9D580CF0}"/>
              </a:ext>
            </a:extLst>
          </p:cNvPr>
          <p:cNvSpPr/>
          <p:nvPr/>
        </p:nvSpPr>
        <p:spPr>
          <a:xfrm rot="5400000">
            <a:off x="5020699" y="3908685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3B051AD9-3DEC-499E-996E-F0065F2BD5C4}"/>
              </a:ext>
            </a:extLst>
          </p:cNvPr>
          <p:cNvSpPr/>
          <p:nvPr/>
        </p:nvSpPr>
        <p:spPr>
          <a:xfrm rot="5400000">
            <a:off x="4781939" y="3908685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4589DA7C-8823-4177-A5A1-DD5A00F04B1D}"/>
              </a:ext>
            </a:extLst>
          </p:cNvPr>
          <p:cNvSpPr/>
          <p:nvPr/>
        </p:nvSpPr>
        <p:spPr>
          <a:xfrm rot="5400000">
            <a:off x="4545082" y="3908685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0E827830-C3A3-4982-B3B6-3C5B9BABB529}"/>
              </a:ext>
            </a:extLst>
          </p:cNvPr>
          <p:cNvSpPr/>
          <p:nvPr/>
        </p:nvSpPr>
        <p:spPr>
          <a:xfrm rot="5400000">
            <a:off x="4306322" y="3908685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87EC8748-0E65-4F48-B564-CAFA20411677}"/>
              </a:ext>
            </a:extLst>
          </p:cNvPr>
          <p:cNvSpPr/>
          <p:nvPr/>
        </p:nvSpPr>
        <p:spPr>
          <a:xfrm rot="5400000">
            <a:off x="4069465" y="3908685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CB2DCF56-82A5-4390-BC77-A06811CCF46B}"/>
              </a:ext>
            </a:extLst>
          </p:cNvPr>
          <p:cNvSpPr/>
          <p:nvPr/>
        </p:nvSpPr>
        <p:spPr>
          <a:xfrm rot="5400000">
            <a:off x="3830705" y="3908685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BCA325F6-CA98-4EA6-A83A-C1C03488E902}"/>
              </a:ext>
            </a:extLst>
          </p:cNvPr>
          <p:cNvSpPr/>
          <p:nvPr/>
        </p:nvSpPr>
        <p:spPr>
          <a:xfrm rot="5400000">
            <a:off x="6453259" y="3671828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974501B4-2827-4958-9752-273A928BC844}"/>
              </a:ext>
            </a:extLst>
          </p:cNvPr>
          <p:cNvSpPr/>
          <p:nvPr/>
        </p:nvSpPr>
        <p:spPr>
          <a:xfrm rot="5400000">
            <a:off x="6453259" y="3432483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3A35DD7B-3056-46D2-AA90-AD44EA63A510}"/>
              </a:ext>
            </a:extLst>
          </p:cNvPr>
          <p:cNvSpPr/>
          <p:nvPr/>
        </p:nvSpPr>
        <p:spPr>
          <a:xfrm>
            <a:off x="6452751" y="2238101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FB963E73-8653-41E2-9705-5B04F9A3AE17}"/>
              </a:ext>
            </a:extLst>
          </p:cNvPr>
          <p:cNvSpPr/>
          <p:nvPr/>
        </p:nvSpPr>
        <p:spPr>
          <a:xfrm>
            <a:off x="6452751" y="1999341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A18CF542-B50D-4845-81EF-A000248420A1}"/>
              </a:ext>
            </a:extLst>
          </p:cNvPr>
          <p:cNvSpPr/>
          <p:nvPr/>
        </p:nvSpPr>
        <p:spPr>
          <a:xfrm>
            <a:off x="6452751" y="1759943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B2D9142E-0159-49AA-A7BA-D1D858EE4020}"/>
              </a:ext>
            </a:extLst>
          </p:cNvPr>
          <p:cNvSpPr/>
          <p:nvPr/>
        </p:nvSpPr>
        <p:spPr>
          <a:xfrm>
            <a:off x="6452751" y="2476861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2C431A4E-6B55-4D3A-A59E-86A10E6FB054}"/>
              </a:ext>
            </a:extLst>
          </p:cNvPr>
          <p:cNvSpPr/>
          <p:nvPr/>
        </p:nvSpPr>
        <p:spPr>
          <a:xfrm>
            <a:off x="6452751" y="2715621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B46DF2E9-BE45-41E5-8300-9C9AB94605F7}"/>
              </a:ext>
            </a:extLst>
          </p:cNvPr>
          <p:cNvSpPr/>
          <p:nvPr/>
        </p:nvSpPr>
        <p:spPr>
          <a:xfrm>
            <a:off x="6452751" y="2954381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8B3D88B1-2C85-44FE-8A11-F43565ED58CB}"/>
              </a:ext>
            </a:extLst>
          </p:cNvPr>
          <p:cNvSpPr/>
          <p:nvPr/>
        </p:nvSpPr>
        <p:spPr>
          <a:xfrm>
            <a:off x="6452751" y="3193141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35B32D5C-4DF8-4D42-B861-3D54831D0F31}"/>
              </a:ext>
            </a:extLst>
          </p:cNvPr>
          <p:cNvSpPr/>
          <p:nvPr/>
        </p:nvSpPr>
        <p:spPr>
          <a:xfrm>
            <a:off x="6690495" y="1759717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11285082-6293-40B9-A563-667707CA76C8}"/>
              </a:ext>
            </a:extLst>
          </p:cNvPr>
          <p:cNvSpPr/>
          <p:nvPr/>
        </p:nvSpPr>
        <p:spPr>
          <a:xfrm rot="5400000">
            <a:off x="9073781" y="1759847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4E6A7AF9-24D5-4CE8-B50F-9E6B2B904234}"/>
              </a:ext>
            </a:extLst>
          </p:cNvPr>
          <p:cNvSpPr/>
          <p:nvPr/>
        </p:nvSpPr>
        <p:spPr>
          <a:xfrm rot="5400000">
            <a:off x="9312541" y="1759847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BC6750D9-A27B-4841-8F76-5455FA206578}"/>
              </a:ext>
            </a:extLst>
          </p:cNvPr>
          <p:cNvSpPr/>
          <p:nvPr/>
        </p:nvSpPr>
        <p:spPr>
          <a:xfrm rot="5400000">
            <a:off x="8835021" y="1759847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2E5A5A8E-D8C8-4C86-A4C4-DB949A038D98}"/>
              </a:ext>
            </a:extLst>
          </p:cNvPr>
          <p:cNvSpPr/>
          <p:nvPr/>
        </p:nvSpPr>
        <p:spPr>
          <a:xfrm rot="5400000">
            <a:off x="8596261" y="1759847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E5D795D1-72F8-4DCB-A43D-0C753CA569C7}"/>
              </a:ext>
            </a:extLst>
          </p:cNvPr>
          <p:cNvSpPr/>
          <p:nvPr/>
        </p:nvSpPr>
        <p:spPr>
          <a:xfrm rot="5400000">
            <a:off x="8357501" y="1759847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1F18162B-3CE7-4DEE-9E7B-843F055636EF}"/>
              </a:ext>
            </a:extLst>
          </p:cNvPr>
          <p:cNvSpPr/>
          <p:nvPr/>
        </p:nvSpPr>
        <p:spPr>
          <a:xfrm rot="5400000">
            <a:off x="8118741" y="1759847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55910CD1-0EF2-4790-8F1A-A31E9780F12A}"/>
              </a:ext>
            </a:extLst>
          </p:cNvPr>
          <p:cNvSpPr/>
          <p:nvPr/>
        </p:nvSpPr>
        <p:spPr>
          <a:xfrm rot="5400000">
            <a:off x="7879981" y="1759847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244F5F6F-7499-4FE5-830E-B134330D7727}"/>
              </a:ext>
            </a:extLst>
          </p:cNvPr>
          <p:cNvSpPr/>
          <p:nvPr/>
        </p:nvSpPr>
        <p:spPr>
          <a:xfrm rot="5400000">
            <a:off x="7643124" y="1759847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C59547FD-D559-4062-BB6A-20ACF8B300DD}"/>
              </a:ext>
            </a:extLst>
          </p:cNvPr>
          <p:cNvSpPr/>
          <p:nvPr/>
        </p:nvSpPr>
        <p:spPr>
          <a:xfrm rot="5400000">
            <a:off x="7404364" y="1759847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AA61B5B2-F49B-4E60-872E-9C5DFF6B0E86}"/>
              </a:ext>
            </a:extLst>
          </p:cNvPr>
          <p:cNvSpPr/>
          <p:nvPr/>
        </p:nvSpPr>
        <p:spPr>
          <a:xfrm rot="5400000">
            <a:off x="7167507" y="1759847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1E662F25-7AAB-4FF9-8E6D-B05C868218CD}"/>
              </a:ext>
            </a:extLst>
          </p:cNvPr>
          <p:cNvSpPr/>
          <p:nvPr/>
        </p:nvSpPr>
        <p:spPr>
          <a:xfrm rot="5400000">
            <a:off x="6928747" y="1759847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B9389081-30CF-4745-82FD-1D641F9B4832}"/>
              </a:ext>
            </a:extLst>
          </p:cNvPr>
          <p:cNvSpPr/>
          <p:nvPr/>
        </p:nvSpPr>
        <p:spPr>
          <a:xfrm>
            <a:off x="9313100" y="1998099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B0D93322-C938-4606-9856-3A2FA2C14310}"/>
              </a:ext>
            </a:extLst>
          </p:cNvPr>
          <p:cNvSpPr/>
          <p:nvPr/>
        </p:nvSpPr>
        <p:spPr>
          <a:xfrm>
            <a:off x="9313100" y="2236859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48793D62-F804-4553-A155-12F29D97F5C7}"/>
              </a:ext>
            </a:extLst>
          </p:cNvPr>
          <p:cNvSpPr/>
          <p:nvPr/>
        </p:nvSpPr>
        <p:spPr>
          <a:xfrm>
            <a:off x="9313100" y="2475619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id="{3754521C-4F31-41EE-899E-D1ED9DF10A33}"/>
              </a:ext>
            </a:extLst>
          </p:cNvPr>
          <p:cNvSpPr/>
          <p:nvPr/>
        </p:nvSpPr>
        <p:spPr>
          <a:xfrm>
            <a:off x="9313100" y="2714379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Rectangle 168">
            <a:extLst>
              <a:ext uri="{FF2B5EF4-FFF2-40B4-BE49-F238E27FC236}">
                <a16:creationId xmlns:a16="http://schemas.microsoft.com/office/drawing/2014/main" id="{CE73C21C-0C1D-4F96-8718-9D73B7B80164}"/>
              </a:ext>
            </a:extLst>
          </p:cNvPr>
          <p:cNvSpPr/>
          <p:nvPr/>
        </p:nvSpPr>
        <p:spPr>
          <a:xfrm>
            <a:off x="9313100" y="2953139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0488A464-3852-4927-A743-53AFAFE8E2A4}"/>
              </a:ext>
            </a:extLst>
          </p:cNvPr>
          <p:cNvSpPr/>
          <p:nvPr/>
        </p:nvSpPr>
        <p:spPr>
          <a:xfrm>
            <a:off x="9313100" y="3191899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0CF814F1-1E97-4DA8-916D-6476F6DD1AAF}"/>
              </a:ext>
            </a:extLst>
          </p:cNvPr>
          <p:cNvSpPr/>
          <p:nvPr/>
        </p:nvSpPr>
        <p:spPr>
          <a:xfrm>
            <a:off x="9313100" y="3428756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4B2FEB42-A89E-45C7-917A-34FEA09FB78A}"/>
              </a:ext>
            </a:extLst>
          </p:cNvPr>
          <p:cNvSpPr/>
          <p:nvPr/>
        </p:nvSpPr>
        <p:spPr>
          <a:xfrm>
            <a:off x="9313100" y="3667516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9B3F7414-310F-46B1-B308-08C2694642F6}"/>
              </a:ext>
            </a:extLst>
          </p:cNvPr>
          <p:cNvSpPr/>
          <p:nvPr/>
        </p:nvSpPr>
        <p:spPr>
          <a:xfrm>
            <a:off x="9313100" y="3904373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4" name="Rectangle 173">
            <a:extLst>
              <a:ext uri="{FF2B5EF4-FFF2-40B4-BE49-F238E27FC236}">
                <a16:creationId xmlns:a16="http://schemas.microsoft.com/office/drawing/2014/main" id="{34A89B11-0ABF-49ED-9646-8D59FC824C05}"/>
              </a:ext>
            </a:extLst>
          </p:cNvPr>
          <p:cNvSpPr/>
          <p:nvPr/>
        </p:nvSpPr>
        <p:spPr>
          <a:xfrm>
            <a:off x="9313100" y="4143133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5" name="Rectangle 174">
            <a:extLst>
              <a:ext uri="{FF2B5EF4-FFF2-40B4-BE49-F238E27FC236}">
                <a16:creationId xmlns:a16="http://schemas.microsoft.com/office/drawing/2014/main" id="{E487127E-0479-4186-B15C-461AA6E65482}"/>
              </a:ext>
            </a:extLst>
          </p:cNvPr>
          <p:cNvSpPr/>
          <p:nvPr/>
        </p:nvSpPr>
        <p:spPr>
          <a:xfrm>
            <a:off x="9313100" y="4379990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id="{9C8F1132-1877-4E6A-8C36-11F72F8E1D53}"/>
              </a:ext>
            </a:extLst>
          </p:cNvPr>
          <p:cNvSpPr/>
          <p:nvPr/>
        </p:nvSpPr>
        <p:spPr>
          <a:xfrm>
            <a:off x="9313100" y="4618750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0" name="Rectangle 189">
            <a:extLst>
              <a:ext uri="{FF2B5EF4-FFF2-40B4-BE49-F238E27FC236}">
                <a16:creationId xmlns:a16="http://schemas.microsoft.com/office/drawing/2014/main" id="{12616CAB-110A-4E0E-8BD7-0702EEE28598}"/>
              </a:ext>
            </a:extLst>
          </p:cNvPr>
          <p:cNvSpPr/>
          <p:nvPr/>
        </p:nvSpPr>
        <p:spPr>
          <a:xfrm rot="5400000">
            <a:off x="9073781" y="4856115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Rectangle 190">
            <a:extLst>
              <a:ext uri="{FF2B5EF4-FFF2-40B4-BE49-F238E27FC236}">
                <a16:creationId xmlns:a16="http://schemas.microsoft.com/office/drawing/2014/main" id="{4491867C-7A18-4AEF-8B0C-35579C30B6ED}"/>
              </a:ext>
            </a:extLst>
          </p:cNvPr>
          <p:cNvSpPr/>
          <p:nvPr/>
        </p:nvSpPr>
        <p:spPr>
          <a:xfrm rot="5400000">
            <a:off x="9312541" y="4856115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B7B71952-41AC-4477-9EA6-1C4C058797B0}"/>
              </a:ext>
            </a:extLst>
          </p:cNvPr>
          <p:cNvSpPr/>
          <p:nvPr/>
        </p:nvSpPr>
        <p:spPr>
          <a:xfrm rot="5400000">
            <a:off x="8835021" y="4856115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F0702E4D-57F5-4619-A5D1-B250071C3C5B}"/>
              </a:ext>
            </a:extLst>
          </p:cNvPr>
          <p:cNvSpPr/>
          <p:nvPr/>
        </p:nvSpPr>
        <p:spPr>
          <a:xfrm rot="5400000">
            <a:off x="8596261" y="4856115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678AEAC3-B472-4F48-8FAA-BB7B634809B9}"/>
              </a:ext>
            </a:extLst>
          </p:cNvPr>
          <p:cNvSpPr/>
          <p:nvPr/>
        </p:nvSpPr>
        <p:spPr>
          <a:xfrm rot="5400000">
            <a:off x="8357501" y="4856115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Rectangle 195">
            <a:extLst>
              <a:ext uri="{FF2B5EF4-FFF2-40B4-BE49-F238E27FC236}">
                <a16:creationId xmlns:a16="http://schemas.microsoft.com/office/drawing/2014/main" id="{DD82AB6E-22BF-4F42-93BE-25F8172FF6CB}"/>
              </a:ext>
            </a:extLst>
          </p:cNvPr>
          <p:cNvSpPr/>
          <p:nvPr/>
        </p:nvSpPr>
        <p:spPr>
          <a:xfrm rot="5400000">
            <a:off x="8118741" y="4856115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Rectangle 196">
            <a:extLst>
              <a:ext uri="{FF2B5EF4-FFF2-40B4-BE49-F238E27FC236}">
                <a16:creationId xmlns:a16="http://schemas.microsoft.com/office/drawing/2014/main" id="{7FD2E717-96B5-4E98-A16F-69D9D0D198E3}"/>
              </a:ext>
            </a:extLst>
          </p:cNvPr>
          <p:cNvSpPr/>
          <p:nvPr/>
        </p:nvSpPr>
        <p:spPr>
          <a:xfrm rot="5400000">
            <a:off x="7879981" y="4856115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id="{777C36B6-F9B9-4848-8F76-7546A1E61D0B}"/>
              </a:ext>
            </a:extLst>
          </p:cNvPr>
          <p:cNvSpPr/>
          <p:nvPr/>
        </p:nvSpPr>
        <p:spPr>
          <a:xfrm rot="5400000">
            <a:off x="7643124" y="4856115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Rectangle 198">
            <a:extLst>
              <a:ext uri="{FF2B5EF4-FFF2-40B4-BE49-F238E27FC236}">
                <a16:creationId xmlns:a16="http://schemas.microsoft.com/office/drawing/2014/main" id="{8AB827DD-1A28-4F17-86E9-45E6DBFBEE72}"/>
              </a:ext>
            </a:extLst>
          </p:cNvPr>
          <p:cNvSpPr/>
          <p:nvPr/>
        </p:nvSpPr>
        <p:spPr>
          <a:xfrm rot="5400000">
            <a:off x="7404364" y="4856115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Rectangle 199">
            <a:extLst>
              <a:ext uri="{FF2B5EF4-FFF2-40B4-BE49-F238E27FC236}">
                <a16:creationId xmlns:a16="http://schemas.microsoft.com/office/drawing/2014/main" id="{578FD911-CE20-4645-97EF-A9DC347D6C96}"/>
              </a:ext>
            </a:extLst>
          </p:cNvPr>
          <p:cNvSpPr/>
          <p:nvPr/>
        </p:nvSpPr>
        <p:spPr>
          <a:xfrm rot="5400000">
            <a:off x="7167507" y="4856115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1" name="Rectangle 200">
            <a:extLst>
              <a:ext uri="{FF2B5EF4-FFF2-40B4-BE49-F238E27FC236}">
                <a16:creationId xmlns:a16="http://schemas.microsoft.com/office/drawing/2014/main" id="{26967DF3-92E8-4B04-82C1-574C01839907}"/>
              </a:ext>
            </a:extLst>
          </p:cNvPr>
          <p:cNvSpPr/>
          <p:nvPr/>
        </p:nvSpPr>
        <p:spPr>
          <a:xfrm rot="5400000">
            <a:off x="6928747" y="4856115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3" name="Rectangle 202">
            <a:extLst>
              <a:ext uri="{FF2B5EF4-FFF2-40B4-BE49-F238E27FC236}">
                <a16:creationId xmlns:a16="http://schemas.microsoft.com/office/drawing/2014/main" id="{9BC2EA8B-FD47-43B6-97A6-D7F4D998F8C7}"/>
              </a:ext>
            </a:extLst>
          </p:cNvPr>
          <p:cNvSpPr/>
          <p:nvPr/>
        </p:nvSpPr>
        <p:spPr>
          <a:xfrm rot="5400000">
            <a:off x="9073452" y="4617355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Rectangle 203">
            <a:extLst>
              <a:ext uri="{FF2B5EF4-FFF2-40B4-BE49-F238E27FC236}">
                <a16:creationId xmlns:a16="http://schemas.microsoft.com/office/drawing/2014/main" id="{C8BBF7CA-F803-429D-A964-565466C21D2F}"/>
              </a:ext>
            </a:extLst>
          </p:cNvPr>
          <p:cNvSpPr/>
          <p:nvPr/>
        </p:nvSpPr>
        <p:spPr>
          <a:xfrm rot="5400000">
            <a:off x="8834692" y="4617355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Rectangle 204">
            <a:extLst>
              <a:ext uri="{FF2B5EF4-FFF2-40B4-BE49-F238E27FC236}">
                <a16:creationId xmlns:a16="http://schemas.microsoft.com/office/drawing/2014/main" id="{F6C33298-6190-4920-8304-F8188D07A537}"/>
              </a:ext>
            </a:extLst>
          </p:cNvPr>
          <p:cNvSpPr/>
          <p:nvPr/>
        </p:nvSpPr>
        <p:spPr>
          <a:xfrm rot="5400000">
            <a:off x="8595932" y="4617355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Rectangle 205">
            <a:extLst>
              <a:ext uri="{FF2B5EF4-FFF2-40B4-BE49-F238E27FC236}">
                <a16:creationId xmlns:a16="http://schemas.microsoft.com/office/drawing/2014/main" id="{C6E05EEC-7FC9-4204-BD73-F4DF0CB680DD}"/>
              </a:ext>
            </a:extLst>
          </p:cNvPr>
          <p:cNvSpPr/>
          <p:nvPr/>
        </p:nvSpPr>
        <p:spPr>
          <a:xfrm rot="5400000">
            <a:off x="8357172" y="4617355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Rectangle 206">
            <a:extLst>
              <a:ext uri="{FF2B5EF4-FFF2-40B4-BE49-F238E27FC236}">
                <a16:creationId xmlns:a16="http://schemas.microsoft.com/office/drawing/2014/main" id="{14932C5A-9587-4F23-9A82-4664E56C482A}"/>
              </a:ext>
            </a:extLst>
          </p:cNvPr>
          <p:cNvSpPr/>
          <p:nvPr/>
        </p:nvSpPr>
        <p:spPr>
          <a:xfrm rot="5400000">
            <a:off x="8118412" y="4617355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Rectangle 207">
            <a:extLst>
              <a:ext uri="{FF2B5EF4-FFF2-40B4-BE49-F238E27FC236}">
                <a16:creationId xmlns:a16="http://schemas.microsoft.com/office/drawing/2014/main" id="{CCB29044-389E-4B10-BC8A-7C92B29A0F5B}"/>
              </a:ext>
            </a:extLst>
          </p:cNvPr>
          <p:cNvSpPr/>
          <p:nvPr/>
        </p:nvSpPr>
        <p:spPr>
          <a:xfrm rot="5400000">
            <a:off x="7879652" y="4617355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Rectangle 208">
            <a:extLst>
              <a:ext uri="{FF2B5EF4-FFF2-40B4-BE49-F238E27FC236}">
                <a16:creationId xmlns:a16="http://schemas.microsoft.com/office/drawing/2014/main" id="{F9196240-1E27-4010-B513-537019C32F5C}"/>
              </a:ext>
            </a:extLst>
          </p:cNvPr>
          <p:cNvSpPr/>
          <p:nvPr/>
        </p:nvSpPr>
        <p:spPr>
          <a:xfrm rot="5400000">
            <a:off x="7642795" y="4617355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Rectangle 209">
            <a:extLst>
              <a:ext uri="{FF2B5EF4-FFF2-40B4-BE49-F238E27FC236}">
                <a16:creationId xmlns:a16="http://schemas.microsoft.com/office/drawing/2014/main" id="{E03942A5-144D-4367-BFAF-A068423D9853}"/>
              </a:ext>
            </a:extLst>
          </p:cNvPr>
          <p:cNvSpPr/>
          <p:nvPr/>
        </p:nvSpPr>
        <p:spPr>
          <a:xfrm rot="5400000">
            <a:off x="7404035" y="4617355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Rectangle 210">
            <a:extLst>
              <a:ext uri="{FF2B5EF4-FFF2-40B4-BE49-F238E27FC236}">
                <a16:creationId xmlns:a16="http://schemas.microsoft.com/office/drawing/2014/main" id="{912DE7AE-5AEC-4007-ADA8-D1BBF7700DFD}"/>
              </a:ext>
            </a:extLst>
          </p:cNvPr>
          <p:cNvSpPr/>
          <p:nvPr/>
        </p:nvSpPr>
        <p:spPr>
          <a:xfrm rot="5400000">
            <a:off x="7167178" y="4617355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2" name="Rectangle 211">
            <a:extLst>
              <a:ext uri="{FF2B5EF4-FFF2-40B4-BE49-F238E27FC236}">
                <a16:creationId xmlns:a16="http://schemas.microsoft.com/office/drawing/2014/main" id="{F3070109-B347-495B-A741-6DC641428EAE}"/>
              </a:ext>
            </a:extLst>
          </p:cNvPr>
          <p:cNvSpPr/>
          <p:nvPr/>
        </p:nvSpPr>
        <p:spPr>
          <a:xfrm rot="5400000">
            <a:off x="6928418" y="4617355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5" name="Rectangle 294">
            <a:extLst>
              <a:ext uri="{FF2B5EF4-FFF2-40B4-BE49-F238E27FC236}">
                <a16:creationId xmlns:a16="http://schemas.microsoft.com/office/drawing/2014/main" id="{1B9FBB17-2398-40F9-B90D-81B6B0A90ABB}"/>
              </a:ext>
            </a:extLst>
          </p:cNvPr>
          <p:cNvSpPr/>
          <p:nvPr/>
        </p:nvSpPr>
        <p:spPr>
          <a:xfrm rot="5400000">
            <a:off x="6215894" y="3910641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7" name="TextBox 296">
            <a:extLst>
              <a:ext uri="{FF2B5EF4-FFF2-40B4-BE49-F238E27FC236}">
                <a16:creationId xmlns:a16="http://schemas.microsoft.com/office/drawing/2014/main" id="{ABA53BD2-A943-465D-8A90-43946539328C}"/>
              </a:ext>
            </a:extLst>
          </p:cNvPr>
          <p:cNvSpPr txBox="1"/>
          <p:nvPr/>
        </p:nvSpPr>
        <p:spPr>
          <a:xfrm>
            <a:off x="0" y="190124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Pattern Construction</a:t>
            </a:r>
          </a:p>
        </p:txBody>
      </p:sp>
    </p:spTree>
    <p:extLst>
      <p:ext uri="{BB962C8B-B14F-4D97-AF65-F5344CB8AC3E}">
        <p14:creationId xmlns:p14="http://schemas.microsoft.com/office/powerpoint/2010/main" val="14352928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Oval 284">
            <a:extLst>
              <a:ext uri="{FF2B5EF4-FFF2-40B4-BE49-F238E27FC236}">
                <a16:creationId xmlns:a16="http://schemas.microsoft.com/office/drawing/2014/main" id="{C6F3185E-9F65-403C-8A91-EE17340654C6}"/>
              </a:ext>
            </a:extLst>
          </p:cNvPr>
          <p:cNvSpPr/>
          <p:nvPr/>
        </p:nvSpPr>
        <p:spPr>
          <a:xfrm>
            <a:off x="1781360" y="5841062"/>
            <a:ext cx="587793" cy="58070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4" name="Oval 283">
            <a:extLst>
              <a:ext uri="{FF2B5EF4-FFF2-40B4-BE49-F238E27FC236}">
                <a16:creationId xmlns:a16="http://schemas.microsoft.com/office/drawing/2014/main" id="{131CC413-210B-4835-B6CA-06D802992A8D}"/>
              </a:ext>
            </a:extLst>
          </p:cNvPr>
          <p:cNvSpPr/>
          <p:nvPr/>
        </p:nvSpPr>
        <p:spPr>
          <a:xfrm>
            <a:off x="1124889" y="5838538"/>
            <a:ext cx="587793" cy="58070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98A44D5-914D-4F3F-98A3-7CD05ED448D0}"/>
              </a:ext>
            </a:extLst>
          </p:cNvPr>
          <p:cNvSpPr/>
          <p:nvPr/>
        </p:nvSpPr>
        <p:spPr>
          <a:xfrm>
            <a:off x="465690" y="5838539"/>
            <a:ext cx="587793" cy="58070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E75F77-935F-4E38-AB50-2D475210C707}"/>
              </a:ext>
            </a:extLst>
          </p:cNvPr>
          <p:cNvSpPr txBox="1"/>
          <p:nvPr/>
        </p:nvSpPr>
        <p:spPr>
          <a:xfrm>
            <a:off x="360488" y="5191312"/>
            <a:ext cx="19593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u="sng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Add Tile:</a:t>
            </a:r>
            <a:endParaRPr lang="en-US" sz="4000" dirty="0">
              <a:solidFill>
                <a:schemeClr val="bg1"/>
              </a:solidFill>
              <a:latin typeface="Dubai Light" panose="020B0303030403030204" pitchFamily="34" charset="-78"/>
              <a:cs typeface="Dubai Light" panose="020B0303030403030204" pitchFamily="34" charset="-78"/>
            </a:endParaRPr>
          </a:p>
        </p:txBody>
      </p:sp>
      <p:grpSp>
        <p:nvGrpSpPr>
          <p:cNvPr id="242" name="Group 241">
            <a:extLst>
              <a:ext uri="{FF2B5EF4-FFF2-40B4-BE49-F238E27FC236}">
                <a16:creationId xmlns:a16="http://schemas.microsoft.com/office/drawing/2014/main" id="{2E8A9593-71CB-4DF4-96F8-9D4D6D1E5480}"/>
              </a:ext>
            </a:extLst>
          </p:cNvPr>
          <p:cNvGrpSpPr/>
          <p:nvPr/>
        </p:nvGrpSpPr>
        <p:grpSpPr>
          <a:xfrm>
            <a:off x="3830197" y="4147049"/>
            <a:ext cx="2861314" cy="237744"/>
            <a:chOff x="2985901" y="3786189"/>
            <a:chExt cx="2861314" cy="237744"/>
          </a:xfrm>
        </p:grpSpPr>
        <p:grpSp>
          <p:nvGrpSpPr>
            <p:cNvPr id="230" name="Group 229">
              <a:extLst>
                <a:ext uri="{FF2B5EF4-FFF2-40B4-BE49-F238E27FC236}">
                  <a16:creationId xmlns:a16="http://schemas.microsoft.com/office/drawing/2014/main" id="{B0D1929A-8FC7-4F5F-98CD-0FB2B730F523}"/>
                </a:ext>
              </a:extLst>
            </p:cNvPr>
            <p:cNvGrpSpPr/>
            <p:nvPr/>
          </p:nvGrpSpPr>
          <p:grpSpPr>
            <a:xfrm>
              <a:off x="2985901" y="3786189"/>
              <a:ext cx="2861314" cy="237744"/>
              <a:chOff x="2985901" y="3786189"/>
              <a:chExt cx="2861314" cy="237744"/>
            </a:xfrm>
            <a:solidFill>
              <a:schemeClr val="accent1"/>
            </a:solidFill>
          </p:grpSpPr>
          <p:sp>
            <p:nvSpPr>
              <p:cNvPr id="218" name="Rectangle 217">
                <a:extLst>
                  <a:ext uri="{FF2B5EF4-FFF2-40B4-BE49-F238E27FC236}">
                    <a16:creationId xmlns:a16="http://schemas.microsoft.com/office/drawing/2014/main" id="{BBB8FE04-7A37-4C5A-8187-C2A96AD5CFFE}"/>
                  </a:ext>
                </a:extLst>
              </p:cNvPr>
              <p:cNvSpPr/>
              <p:nvPr/>
            </p:nvSpPr>
            <p:spPr>
              <a:xfrm rot="5400000">
                <a:off x="5131443" y="3785681"/>
                <a:ext cx="237744" cy="238760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9" name="Rectangle 218">
                <a:extLst>
                  <a:ext uri="{FF2B5EF4-FFF2-40B4-BE49-F238E27FC236}">
                    <a16:creationId xmlns:a16="http://schemas.microsoft.com/office/drawing/2014/main" id="{4245CBF8-B502-4D92-BC09-7EBA386030D0}"/>
                  </a:ext>
                </a:extLst>
              </p:cNvPr>
              <p:cNvSpPr/>
              <p:nvPr/>
            </p:nvSpPr>
            <p:spPr>
              <a:xfrm rot="5400000">
                <a:off x="5370203" y="3785681"/>
                <a:ext cx="237744" cy="238760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279E4C20-3E39-4ED9-BFC2-8803CB7608EA}"/>
                  </a:ext>
                </a:extLst>
              </p:cNvPr>
              <p:cNvSpPr/>
              <p:nvPr/>
            </p:nvSpPr>
            <p:spPr>
              <a:xfrm rot="5400000">
                <a:off x="5608963" y="3785681"/>
                <a:ext cx="237744" cy="238760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1" name="Rectangle 220">
                <a:extLst>
                  <a:ext uri="{FF2B5EF4-FFF2-40B4-BE49-F238E27FC236}">
                    <a16:creationId xmlns:a16="http://schemas.microsoft.com/office/drawing/2014/main" id="{5ECA41A8-66B7-4DAF-94E2-5907F2F148FF}"/>
                  </a:ext>
                </a:extLst>
              </p:cNvPr>
              <p:cNvSpPr/>
              <p:nvPr/>
            </p:nvSpPr>
            <p:spPr>
              <a:xfrm rot="5400000">
                <a:off x="4892683" y="3785681"/>
                <a:ext cx="237744" cy="238760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2" name="Rectangle 221">
                <a:extLst>
                  <a:ext uri="{FF2B5EF4-FFF2-40B4-BE49-F238E27FC236}">
                    <a16:creationId xmlns:a16="http://schemas.microsoft.com/office/drawing/2014/main" id="{966986F2-881E-4C90-AC63-783C2F5F9C43}"/>
                  </a:ext>
                </a:extLst>
              </p:cNvPr>
              <p:cNvSpPr/>
              <p:nvPr/>
            </p:nvSpPr>
            <p:spPr>
              <a:xfrm rot="5400000">
                <a:off x="4653923" y="3785681"/>
                <a:ext cx="237744" cy="238760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3" name="Rectangle 222">
                <a:extLst>
                  <a:ext uri="{FF2B5EF4-FFF2-40B4-BE49-F238E27FC236}">
                    <a16:creationId xmlns:a16="http://schemas.microsoft.com/office/drawing/2014/main" id="{F3B6C8E2-5587-433C-96BA-F08903EFEA37}"/>
                  </a:ext>
                </a:extLst>
              </p:cNvPr>
              <p:cNvSpPr/>
              <p:nvPr/>
            </p:nvSpPr>
            <p:spPr>
              <a:xfrm rot="5400000">
                <a:off x="4415163" y="3785681"/>
                <a:ext cx="237744" cy="238760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4" name="Rectangle 223">
                <a:extLst>
                  <a:ext uri="{FF2B5EF4-FFF2-40B4-BE49-F238E27FC236}">
                    <a16:creationId xmlns:a16="http://schemas.microsoft.com/office/drawing/2014/main" id="{89871E4A-A84B-4638-A6F6-BB3F44FEB885}"/>
                  </a:ext>
                </a:extLst>
              </p:cNvPr>
              <p:cNvSpPr/>
              <p:nvPr/>
            </p:nvSpPr>
            <p:spPr>
              <a:xfrm rot="5400000">
                <a:off x="4176403" y="3785681"/>
                <a:ext cx="237744" cy="238760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5" name="Rectangle 224">
                <a:extLst>
                  <a:ext uri="{FF2B5EF4-FFF2-40B4-BE49-F238E27FC236}">
                    <a16:creationId xmlns:a16="http://schemas.microsoft.com/office/drawing/2014/main" id="{7E9F7630-0735-4491-87BE-D85288CB1BCF}"/>
                  </a:ext>
                </a:extLst>
              </p:cNvPr>
              <p:cNvSpPr/>
              <p:nvPr/>
            </p:nvSpPr>
            <p:spPr>
              <a:xfrm rot="5400000">
                <a:off x="3937643" y="3785681"/>
                <a:ext cx="237744" cy="238760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6" name="Rectangle 225">
                <a:extLst>
                  <a:ext uri="{FF2B5EF4-FFF2-40B4-BE49-F238E27FC236}">
                    <a16:creationId xmlns:a16="http://schemas.microsoft.com/office/drawing/2014/main" id="{E1F35DE4-7086-4609-A8F7-4E0B8794D1BC}"/>
                  </a:ext>
                </a:extLst>
              </p:cNvPr>
              <p:cNvSpPr/>
              <p:nvPr/>
            </p:nvSpPr>
            <p:spPr>
              <a:xfrm rot="5400000">
                <a:off x="3700786" y="3785681"/>
                <a:ext cx="237744" cy="238760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7" name="Rectangle 226">
                <a:extLst>
                  <a:ext uri="{FF2B5EF4-FFF2-40B4-BE49-F238E27FC236}">
                    <a16:creationId xmlns:a16="http://schemas.microsoft.com/office/drawing/2014/main" id="{E43B030F-9505-41E3-ACC0-956BADD8B316}"/>
                  </a:ext>
                </a:extLst>
              </p:cNvPr>
              <p:cNvSpPr/>
              <p:nvPr/>
            </p:nvSpPr>
            <p:spPr>
              <a:xfrm rot="5400000">
                <a:off x="3462026" y="3785681"/>
                <a:ext cx="237744" cy="238760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8" name="Rectangle 227">
                <a:extLst>
                  <a:ext uri="{FF2B5EF4-FFF2-40B4-BE49-F238E27FC236}">
                    <a16:creationId xmlns:a16="http://schemas.microsoft.com/office/drawing/2014/main" id="{D0EBC84D-84CC-4E42-887A-FFEDEF644F16}"/>
                  </a:ext>
                </a:extLst>
              </p:cNvPr>
              <p:cNvSpPr/>
              <p:nvPr/>
            </p:nvSpPr>
            <p:spPr>
              <a:xfrm rot="5400000">
                <a:off x="3225169" y="3785681"/>
                <a:ext cx="237744" cy="238760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9" name="Rectangle 228">
                <a:extLst>
                  <a:ext uri="{FF2B5EF4-FFF2-40B4-BE49-F238E27FC236}">
                    <a16:creationId xmlns:a16="http://schemas.microsoft.com/office/drawing/2014/main" id="{3E7956E7-EF72-49D5-88F0-8ACD106D23DD}"/>
                  </a:ext>
                </a:extLst>
              </p:cNvPr>
              <p:cNvSpPr/>
              <p:nvPr/>
            </p:nvSpPr>
            <p:spPr>
              <a:xfrm rot="5400000">
                <a:off x="2986409" y="3785681"/>
                <a:ext cx="237744" cy="238760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31" name="Rectangle 230">
              <a:extLst>
                <a:ext uri="{FF2B5EF4-FFF2-40B4-BE49-F238E27FC236}">
                  <a16:creationId xmlns:a16="http://schemas.microsoft.com/office/drawing/2014/main" id="{D51FD1B4-7293-4C95-ACC3-A41298479D7B}"/>
                </a:ext>
              </a:extLst>
            </p:cNvPr>
            <p:cNvSpPr/>
            <p:nvPr/>
          </p:nvSpPr>
          <p:spPr>
            <a:xfrm rot="5400000">
              <a:off x="3197171" y="3850164"/>
              <a:ext cx="45719" cy="1158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Rectangle 231">
              <a:extLst>
                <a:ext uri="{FF2B5EF4-FFF2-40B4-BE49-F238E27FC236}">
                  <a16:creationId xmlns:a16="http://schemas.microsoft.com/office/drawing/2014/main" id="{DC799A5D-6BAB-4BF3-A694-6A59177941AD}"/>
                </a:ext>
              </a:extLst>
            </p:cNvPr>
            <p:cNvSpPr/>
            <p:nvPr/>
          </p:nvSpPr>
          <p:spPr>
            <a:xfrm rot="5400000">
              <a:off x="3443988" y="3850164"/>
              <a:ext cx="45719" cy="1158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Rectangle 232">
              <a:extLst>
                <a:ext uri="{FF2B5EF4-FFF2-40B4-BE49-F238E27FC236}">
                  <a16:creationId xmlns:a16="http://schemas.microsoft.com/office/drawing/2014/main" id="{86D7BABC-9198-456A-A7AA-1227FCAB938D}"/>
                </a:ext>
              </a:extLst>
            </p:cNvPr>
            <p:cNvSpPr/>
            <p:nvPr/>
          </p:nvSpPr>
          <p:spPr>
            <a:xfrm rot="5400000">
              <a:off x="3674346" y="3850164"/>
              <a:ext cx="45719" cy="1158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Rectangle 233">
              <a:extLst>
                <a:ext uri="{FF2B5EF4-FFF2-40B4-BE49-F238E27FC236}">
                  <a16:creationId xmlns:a16="http://schemas.microsoft.com/office/drawing/2014/main" id="{3E50F76E-543F-445A-833E-3EEE3421FC3A}"/>
                </a:ext>
              </a:extLst>
            </p:cNvPr>
            <p:cNvSpPr/>
            <p:nvPr/>
          </p:nvSpPr>
          <p:spPr>
            <a:xfrm rot="5400000">
              <a:off x="3914179" y="3850164"/>
              <a:ext cx="45719" cy="1158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Rectangle 234">
              <a:extLst>
                <a:ext uri="{FF2B5EF4-FFF2-40B4-BE49-F238E27FC236}">
                  <a16:creationId xmlns:a16="http://schemas.microsoft.com/office/drawing/2014/main" id="{B1096265-29DB-415E-B34B-EF01EAF59E9D}"/>
                </a:ext>
              </a:extLst>
            </p:cNvPr>
            <p:cNvSpPr/>
            <p:nvPr/>
          </p:nvSpPr>
          <p:spPr>
            <a:xfrm rot="5400000">
              <a:off x="4156047" y="3850165"/>
              <a:ext cx="45719" cy="1158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Rectangle 235">
              <a:extLst>
                <a:ext uri="{FF2B5EF4-FFF2-40B4-BE49-F238E27FC236}">
                  <a16:creationId xmlns:a16="http://schemas.microsoft.com/office/drawing/2014/main" id="{77F2286D-F4F8-4EDF-AC0A-7DBFFB0B3EA1}"/>
                </a:ext>
              </a:extLst>
            </p:cNvPr>
            <p:cNvSpPr/>
            <p:nvPr/>
          </p:nvSpPr>
          <p:spPr>
            <a:xfrm rot="5400000">
              <a:off x="4401793" y="3850164"/>
              <a:ext cx="45719" cy="1158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592D3B79-9E62-459B-A5D3-87026AB319FC}"/>
                </a:ext>
              </a:extLst>
            </p:cNvPr>
            <p:cNvSpPr/>
            <p:nvPr/>
          </p:nvSpPr>
          <p:spPr>
            <a:xfrm rot="5400000">
              <a:off x="4633852" y="3850165"/>
              <a:ext cx="45719" cy="1158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C4C557B1-FEB8-4144-988F-075887F06D77}"/>
                </a:ext>
              </a:extLst>
            </p:cNvPr>
            <p:cNvSpPr/>
            <p:nvPr/>
          </p:nvSpPr>
          <p:spPr>
            <a:xfrm rot="5400000">
              <a:off x="4873202" y="3850165"/>
              <a:ext cx="45719" cy="1158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7CDC214C-EF6C-443D-9293-33759184D1CD}"/>
                </a:ext>
              </a:extLst>
            </p:cNvPr>
            <p:cNvSpPr/>
            <p:nvPr/>
          </p:nvSpPr>
          <p:spPr>
            <a:xfrm rot="5400000">
              <a:off x="5111425" y="3850165"/>
              <a:ext cx="45719" cy="1158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Rectangle 239">
              <a:extLst>
                <a:ext uri="{FF2B5EF4-FFF2-40B4-BE49-F238E27FC236}">
                  <a16:creationId xmlns:a16="http://schemas.microsoft.com/office/drawing/2014/main" id="{01A16DCE-FB48-44EE-A77D-EA0999911DCF}"/>
                </a:ext>
              </a:extLst>
            </p:cNvPr>
            <p:cNvSpPr/>
            <p:nvPr/>
          </p:nvSpPr>
          <p:spPr>
            <a:xfrm rot="5400000">
              <a:off x="5342206" y="3850165"/>
              <a:ext cx="45719" cy="1158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Rectangle 240">
              <a:extLst>
                <a:ext uri="{FF2B5EF4-FFF2-40B4-BE49-F238E27FC236}">
                  <a16:creationId xmlns:a16="http://schemas.microsoft.com/office/drawing/2014/main" id="{18E0AF91-2773-43C3-A8AF-884B8D6DA2D8}"/>
                </a:ext>
              </a:extLst>
            </p:cNvPr>
            <p:cNvSpPr/>
            <p:nvPr/>
          </p:nvSpPr>
          <p:spPr>
            <a:xfrm rot="5400000">
              <a:off x="5584201" y="3850165"/>
              <a:ext cx="45719" cy="1158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7" name="Rectangle 256">
            <a:extLst>
              <a:ext uri="{FF2B5EF4-FFF2-40B4-BE49-F238E27FC236}">
                <a16:creationId xmlns:a16="http://schemas.microsoft.com/office/drawing/2014/main" id="{757F35CF-AE03-40EE-9246-EDE3DF03F531}"/>
              </a:ext>
            </a:extLst>
          </p:cNvPr>
          <p:cNvSpPr/>
          <p:nvPr/>
        </p:nvSpPr>
        <p:spPr>
          <a:xfrm>
            <a:off x="2880725" y="1998842"/>
            <a:ext cx="237744" cy="238760"/>
          </a:xfrm>
          <a:prstGeom prst="rect">
            <a:avLst/>
          </a:prstGeom>
          <a:solidFill>
            <a:srgbClr val="F7D6A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" name="Rectangle 257">
            <a:extLst>
              <a:ext uri="{FF2B5EF4-FFF2-40B4-BE49-F238E27FC236}">
                <a16:creationId xmlns:a16="http://schemas.microsoft.com/office/drawing/2014/main" id="{80D5C7C7-67EC-4697-8FBB-AA80A1ED701F}"/>
              </a:ext>
            </a:extLst>
          </p:cNvPr>
          <p:cNvSpPr/>
          <p:nvPr/>
        </p:nvSpPr>
        <p:spPr>
          <a:xfrm>
            <a:off x="2879580" y="2477000"/>
            <a:ext cx="237744" cy="238760"/>
          </a:xfrm>
          <a:prstGeom prst="rect">
            <a:avLst/>
          </a:prstGeom>
          <a:solidFill>
            <a:srgbClr val="F7D6A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" name="Rectangle 258">
            <a:extLst>
              <a:ext uri="{FF2B5EF4-FFF2-40B4-BE49-F238E27FC236}">
                <a16:creationId xmlns:a16="http://schemas.microsoft.com/office/drawing/2014/main" id="{67C90DDF-823A-4B83-B352-E535D2372F60}"/>
              </a:ext>
            </a:extLst>
          </p:cNvPr>
          <p:cNvSpPr/>
          <p:nvPr/>
        </p:nvSpPr>
        <p:spPr>
          <a:xfrm>
            <a:off x="2879580" y="2238240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" name="Rectangle 259">
            <a:extLst>
              <a:ext uri="{FF2B5EF4-FFF2-40B4-BE49-F238E27FC236}">
                <a16:creationId xmlns:a16="http://schemas.microsoft.com/office/drawing/2014/main" id="{E04EDA40-B6EA-465E-AD7C-2C4FE6717A0B}"/>
              </a:ext>
            </a:extLst>
          </p:cNvPr>
          <p:cNvSpPr/>
          <p:nvPr/>
        </p:nvSpPr>
        <p:spPr>
          <a:xfrm>
            <a:off x="2879580" y="2715760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" name="Rectangle 260">
            <a:extLst>
              <a:ext uri="{FF2B5EF4-FFF2-40B4-BE49-F238E27FC236}">
                <a16:creationId xmlns:a16="http://schemas.microsoft.com/office/drawing/2014/main" id="{1F34AEEB-0D2A-42BD-A7BC-C769B3EC3337}"/>
              </a:ext>
            </a:extLst>
          </p:cNvPr>
          <p:cNvSpPr/>
          <p:nvPr/>
        </p:nvSpPr>
        <p:spPr>
          <a:xfrm>
            <a:off x="2879580" y="2954520"/>
            <a:ext cx="237744" cy="238760"/>
          </a:xfrm>
          <a:prstGeom prst="rect">
            <a:avLst/>
          </a:prstGeom>
          <a:solidFill>
            <a:srgbClr val="F7D6A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" name="Rectangle 261">
            <a:extLst>
              <a:ext uri="{FF2B5EF4-FFF2-40B4-BE49-F238E27FC236}">
                <a16:creationId xmlns:a16="http://schemas.microsoft.com/office/drawing/2014/main" id="{86F45F3E-3016-4D93-895E-E4BD5CFBC4BC}"/>
              </a:ext>
            </a:extLst>
          </p:cNvPr>
          <p:cNvSpPr/>
          <p:nvPr/>
        </p:nvSpPr>
        <p:spPr>
          <a:xfrm>
            <a:off x="2879580" y="3193280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" name="Rectangle 262">
            <a:extLst>
              <a:ext uri="{FF2B5EF4-FFF2-40B4-BE49-F238E27FC236}">
                <a16:creationId xmlns:a16="http://schemas.microsoft.com/office/drawing/2014/main" id="{09A62BC9-2496-482C-8C09-203B0A5DA4EE}"/>
              </a:ext>
            </a:extLst>
          </p:cNvPr>
          <p:cNvSpPr/>
          <p:nvPr/>
        </p:nvSpPr>
        <p:spPr>
          <a:xfrm>
            <a:off x="2879580" y="3432040"/>
            <a:ext cx="237744" cy="238760"/>
          </a:xfrm>
          <a:prstGeom prst="rect">
            <a:avLst/>
          </a:prstGeom>
          <a:solidFill>
            <a:srgbClr val="F7D6A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4" name="Rectangle 263">
            <a:extLst>
              <a:ext uri="{FF2B5EF4-FFF2-40B4-BE49-F238E27FC236}">
                <a16:creationId xmlns:a16="http://schemas.microsoft.com/office/drawing/2014/main" id="{C22D5903-A226-42B2-96EB-F6E0BA7CAB83}"/>
              </a:ext>
            </a:extLst>
          </p:cNvPr>
          <p:cNvSpPr/>
          <p:nvPr/>
        </p:nvSpPr>
        <p:spPr>
          <a:xfrm>
            <a:off x="2879580" y="3670800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Rectangle 264">
            <a:extLst>
              <a:ext uri="{FF2B5EF4-FFF2-40B4-BE49-F238E27FC236}">
                <a16:creationId xmlns:a16="http://schemas.microsoft.com/office/drawing/2014/main" id="{7AF091A9-343E-4A75-A299-32964A877FB6}"/>
              </a:ext>
            </a:extLst>
          </p:cNvPr>
          <p:cNvSpPr/>
          <p:nvPr/>
        </p:nvSpPr>
        <p:spPr>
          <a:xfrm>
            <a:off x="2879580" y="3907657"/>
            <a:ext cx="237744" cy="238760"/>
          </a:xfrm>
          <a:prstGeom prst="rect">
            <a:avLst/>
          </a:prstGeom>
          <a:solidFill>
            <a:srgbClr val="F7D6A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Rectangle 265">
            <a:extLst>
              <a:ext uri="{FF2B5EF4-FFF2-40B4-BE49-F238E27FC236}">
                <a16:creationId xmlns:a16="http://schemas.microsoft.com/office/drawing/2014/main" id="{9ED47E2C-1596-44FB-85D4-0FCEF202C630}"/>
              </a:ext>
            </a:extLst>
          </p:cNvPr>
          <p:cNvSpPr/>
          <p:nvPr/>
        </p:nvSpPr>
        <p:spPr>
          <a:xfrm>
            <a:off x="2879580" y="4146417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Rectangle 266">
            <a:extLst>
              <a:ext uri="{FF2B5EF4-FFF2-40B4-BE49-F238E27FC236}">
                <a16:creationId xmlns:a16="http://schemas.microsoft.com/office/drawing/2014/main" id="{E4187FBF-77BD-4DC8-A3E0-80846B4D8F13}"/>
              </a:ext>
            </a:extLst>
          </p:cNvPr>
          <p:cNvSpPr/>
          <p:nvPr/>
        </p:nvSpPr>
        <p:spPr>
          <a:xfrm>
            <a:off x="2879580" y="4383274"/>
            <a:ext cx="237744" cy="238760"/>
          </a:xfrm>
          <a:prstGeom prst="rect">
            <a:avLst/>
          </a:prstGeom>
          <a:solidFill>
            <a:srgbClr val="F7D6A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8" name="Rectangle 267">
            <a:extLst>
              <a:ext uri="{FF2B5EF4-FFF2-40B4-BE49-F238E27FC236}">
                <a16:creationId xmlns:a16="http://schemas.microsoft.com/office/drawing/2014/main" id="{6C4FC15C-B257-4F54-9C98-0F767E071350}"/>
              </a:ext>
            </a:extLst>
          </p:cNvPr>
          <p:cNvSpPr/>
          <p:nvPr/>
        </p:nvSpPr>
        <p:spPr>
          <a:xfrm>
            <a:off x="2879580" y="4622034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86F40D6-B260-46A2-983D-30C5A0A639CA}"/>
              </a:ext>
            </a:extLst>
          </p:cNvPr>
          <p:cNvGrpSpPr/>
          <p:nvPr/>
        </p:nvGrpSpPr>
        <p:grpSpPr>
          <a:xfrm>
            <a:off x="3355750" y="1998653"/>
            <a:ext cx="238889" cy="2623192"/>
            <a:chOff x="3355750" y="1998653"/>
            <a:chExt cx="238889" cy="2623192"/>
          </a:xfrm>
        </p:grpSpPr>
        <p:sp>
          <p:nvSpPr>
            <p:cNvPr id="269" name="Rectangle 268">
              <a:extLst>
                <a:ext uri="{FF2B5EF4-FFF2-40B4-BE49-F238E27FC236}">
                  <a16:creationId xmlns:a16="http://schemas.microsoft.com/office/drawing/2014/main" id="{BF2587F1-6B95-4270-AFCA-878C40AC14DA}"/>
                </a:ext>
              </a:extLst>
            </p:cNvPr>
            <p:cNvSpPr/>
            <p:nvPr/>
          </p:nvSpPr>
          <p:spPr>
            <a:xfrm>
              <a:off x="3356895" y="1998653"/>
              <a:ext cx="237744" cy="238760"/>
            </a:xfrm>
            <a:prstGeom prst="rect">
              <a:avLst/>
            </a:prstGeom>
            <a:solidFill>
              <a:srgbClr val="F7D6AB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Rectangle 269">
              <a:extLst>
                <a:ext uri="{FF2B5EF4-FFF2-40B4-BE49-F238E27FC236}">
                  <a16:creationId xmlns:a16="http://schemas.microsoft.com/office/drawing/2014/main" id="{BBBEC806-4D05-4386-855F-96A1F0D101F2}"/>
                </a:ext>
              </a:extLst>
            </p:cNvPr>
            <p:cNvSpPr/>
            <p:nvPr/>
          </p:nvSpPr>
          <p:spPr>
            <a:xfrm>
              <a:off x="3355750" y="2476811"/>
              <a:ext cx="237744" cy="238760"/>
            </a:xfrm>
            <a:prstGeom prst="rect">
              <a:avLst/>
            </a:prstGeom>
            <a:solidFill>
              <a:srgbClr val="F7D6AB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Rectangle 270">
              <a:extLst>
                <a:ext uri="{FF2B5EF4-FFF2-40B4-BE49-F238E27FC236}">
                  <a16:creationId xmlns:a16="http://schemas.microsoft.com/office/drawing/2014/main" id="{62568EE8-B0F1-475C-BFEE-C3C7C8542353}"/>
                </a:ext>
              </a:extLst>
            </p:cNvPr>
            <p:cNvSpPr/>
            <p:nvPr/>
          </p:nvSpPr>
          <p:spPr>
            <a:xfrm>
              <a:off x="3355750" y="2238051"/>
              <a:ext cx="237744" cy="23876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Rectangle 271">
              <a:extLst>
                <a:ext uri="{FF2B5EF4-FFF2-40B4-BE49-F238E27FC236}">
                  <a16:creationId xmlns:a16="http://schemas.microsoft.com/office/drawing/2014/main" id="{3818A2BC-0F62-4148-91F6-1DE0375608F7}"/>
                </a:ext>
              </a:extLst>
            </p:cNvPr>
            <p:cNvSpPr/>
            <p:nvPr/>
          </p:nvSpPr>
          <p:spPr>
            <a:xfrm>
              <a:off x="3355750" y="2715571"/>
              <a:ext cx="237744" cy="23876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Rectangle 272">
              <a:extLst>
                <a:ext uri="{FF2B5EF4-FFF2-40B4-BE49-F238E27FC236}">
                  <a16:creationId xmlns:a16="http://schemas.microsoft.com/office/drawing/2014/main" id="{A605DD11-FF44-43F7-9720-D3C074DC5890}"/>
                </a:ext>
              </a:extLst>
            </p:cNvPr>
            <p:cNvSpPr/>
            <p:nvPr/>
          </p:nvSpPr>
          <p:spPr>
            <a:xfrm>
              <a:off x="3355750" y="2954331"/>
              <a:ext cx="237744" cy="238760"/>
            </a:xfrm>
            <a:prstGeom prst="rect">
              <a:avLst/>
            </a:prstGeom>
            <a:solidFill>
              <a:srgbClr val="F7D6AB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Rectangle 273">
              <a:extLst>
                <a:ext uri="{FF2B5EF4-FFF2-40B4-BE49-F238E27FC236}">
                  <a16:creationId xmlns:a16="http://schemas.microsoft.com/office/drawing/2014/main" id="{CA482C62-3E1D-4D9D-90BC-6769C653C2F8}"/>
                </a:ext>
              </a:extLst>
            </p:cNvPr>
            <p:cNvSpPr/>
            <p:nvPr/>
          </p:nvSpPr>
          <p:spPr>
            <a:xfrm>
              <a:off x="3355750" y="3193091"/>
              <a:ext cx="237744" cy="23876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Rectangle 274">
              <a:extLst>
                <a:ext uri="{FF2B5EF4-FFF2-40B4-BE49-F238E27FC236}">
                  <a16:creationId xmlns:a16="http://schemas.microsoft.com/office/drawing/2014/main" id="{D1FA0A6A-6535-4034-9FD9-FA42E96EAFAB}"/>
                </a:ext>
              </a:extLst>
            </p:cNvPr>
            <p:cNvSpPr/>
            <p:nvPr/>
          </p:nvSpPr>
          <p:spPr>
            <a:xfrm>
              <a:off x="3355750" y="3431851"/>
              <a:ext cx="237744" cy="238760"/>
            </a:xfrm>
            <a:prstGeom prst="rect">
              <a:avLst/>
            </a:prstGeom>
            <a:solidFill>
              <a:srgbClr val="F7D6AB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Rectangle 275">
              <a:extLst>
                <a:ext uri="{FF2B5EF4-FFF2-40B4-BE49-F238E27FC236}">
                  <a16:creationId xmlns:a16="http://schemas.microsoft.com/office/drawing/2014/main" id="{88800ABE-9102-4BC3-AC32-4A815F722BB9}"/>
                </a:ext>
              </a:extLst>
            </p:cNvPr>
            <p:cNvSpPr/>
            <p:nvPr/>
          </p:nvSpPr>
          <p:spPr>
            <a:xfrm>
              <a:off x="3355750" y="3670611"/>
              <a:ext cx="237744" cy="23876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Rectangle 276">
              <a:extLst>
                <a:ext uri="{FF2B5EF4-FFF2-40B4-BE49-F238E27FC236}">
                  <a16:creationId xmlns:a16="http://schemas.microsoft.com/office/drawing/2014/main" id="{329C07EB-3783-4224-966B-886A63A00211}"/>
                </a:ext>
              </a:extLst>
            </p:cNvPr>
            <p:cNvSpPr/>
            <p:nvPr/>
          </p:nvSpPr>
          <p:spPr>
            <a:xfrm>
              <a:off x="3355750" y="3907468"/>
              <a:ext cx="237744" cy="238760"/>
            </a:xfrm>
            <a:prstGeom prst="rect">
              <a:avLst/>
            </a:prstGeom>
            <a:solidFill>
              <a:srgbClr val="F7D6AB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Rectangle 277">
              <a:extLst>
                <a:ext uri="{FF2B5EF4-FFF2-40B4-BE49-F238E27FC236}">
                  <a16:creationId xmlns:a16="http://schemas.microsoft.com/office/drawing/2014/main" id="{477BBF6E-C25D-4E60-ADE8-CDEE0EB4A451}"/>
                </a:ext>
              </a:extLst>
            </p:cNvPr>
            <p:cNvSpPr/>
            <p:nvPr/>
          </p:nvSpPr>
          <p:spPr>
            <a:xfrm>
              <a:off x="3355750" y="4146228"/>
              <a:ext cx="237744" cy="23876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Rectangle 278">
              <a:extLst>
                <a:ext uri="{FF2B5EF4-FFF2-40B4-BE49-F238E27FC236}">
                  <a16:creationId xmlns:a16="http://schemas.microsoft.com/office/drawing/2014/main" id="{384E6419-8292-465E-9C28-45E34DB91A85}"/>
                </a:ext>
              </a:extLst>
            </p:cNvPr>
            <p:cNvSpPr/>
            <p:nvPr/>
          </p:nvSpPr>
          <p:spPr>
            <a:xfrm>
              <a:off x="3355750" y="4383085"/>
              <a:ext cx="237744" cy="238760"/>
            </a:xfrm>
            <a:prstGeom prst="rect">
              <a:avLst/>
            </a:prstGeom>
            <a:solidFill>
              <a:srgbClr val="F7D6AB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80" name="Rectangle 279">
            <a:extLst>
              <a:ext uri="{FF2B5EF4-FFF2-40B4-BE49-F238E27FC236}">
                <a16:creationId xmlns:a16="http://schemas.microsoft.com/office/drawing/2014/main" id="{DE92F692-B08D-4DC6-BF37-74A8A17D955D}"/>
              </a:ext>
            </a:extLst>
          </p:cNvPr>
          <p:cNvSpPr/>
          <p:nvPr/>
        </p:nvSpPr>
        <p:spPr>
          <a:xfrm>
            <a:off x="3355750" y="4621845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3" name="Rectangle 292">
            <a:extLst>
              <a:ext uri="{FF2B5EF4-FFF2-40B4-BE49-F238E27FC236}">
                <a16:creationId xmlns:a16="http://schemas.microsoft.com/office/drawing/2014/main" id="{CDECED59-BE8F-4C30-ACF7-9E9877C4F39D}"/>
              </a:ext>
            </a:extLst>
          </p:cNvPr>
          <p:cNvSpPr/>
          <p:nvPr/>
        </p:nvSpPr>
        <p:spPr>
          <a:xfrm>
            <a:off x="3116811" y="1997571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4" name="Rectangle 293">
            <a:extLst>
              <a:ext uri="{FF2B5EF4-FFF2-40B4-BE49-F238E27FC236}">
                <a16:creationId xmlns:a16="http://schemas.microsoft.com/office/drawing/2014/main" id="{A7873631-5849-4A8D-AE4A-FBED95C814BF}"/>
              </a:ext>
            </a:extLst>
          </p:cNvPr>
          <p:cNvSpPr/>
          <p:nvPr/>
        </p:nvSpPr>
        <p:spPr>
          <a:xfrm>
            <a:off x="2642385" y="4624569"/>
            <a:ext cx="237744" cy="238760"/>
          </a:xfrm>
          <a:prstGeom prst="rect">
            <a:avLst/>
          </a:prstGeom>
          <a:solidFill>
            <a:srgbClr val="F7D6A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3" name="Graphic 242">
            <a:extLst>
              <a:ext uri="{FF2B5EF4-FFF2-40B4-BE49-F238E27FC236}">
                <a16:creationId xmlns:a16="http://schemas.microsoft.com/office/drawing/2014/main" id="{34E8B0E7-2AF8-4838-AA49-E230C0E44B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9547" y="5808854"/>
            <a:ext cx="640080" cy="640080"/>
          </a:xfrm>
          <a:prstGeom prst="rect">
            <a:avLst/>
          </a:prstGeom>
        </p:spPr>
      </p:pic>
      <p:pic>
        <p:nvPicPr>
          <p:cNvPr id="281" name="Graphic 280">
            <a:extLst>
              <a:ext uri="{FF2B5EF4-FFF2-40B4-BE49-F238E27FC236}">
                <a16:creationId xmlns:a16="http://schemas.microsoft.com/office/drawing/2014/main" id="{9650281F-8F48-4E69-A3BE-4DEA10C429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7382" y="5808854"/>
            <a:ext cx="640080" cy="640080"/>
          </a:xfrm>
          <a:prstGeom prst="rect">
            <a:avLst/>
          </a:prstGeom>
        </p:spPr>
      </p:pic>
      <p:pic>
        <p:nvPicPr>
          <p:cNvPr id="282" name="Graphic 281">
            <a:extLst>
              <a:ext uri="{FF2B5EF4-FFF2-40B4-BE49-F238E27FC236}">
                <a16:creationId xmlns:a16="http://schemas.microsoft.com/office/drawing/2014/main" id="{2DF85F7E-7485-4004-8AA3-57458FB055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55217" y="5808854"/>
            <a:ext cx="640080" cy="640080"/>
          </a:xfrm>
          <a:prstGeom prst="rect">
            <a:avLst/>
          </a:prstGeom>
        </p:spPr>
      </p:pic>
      <p:sp>
        <p:nvSpPr>
          <p:cNvPr id="244" name="Oval 243">
            <a:extLst>
              <a:ext uri="{FF2B5EF4-FFF2-40B4-BE49-F238E27FC236}">
                <a16:creationId xmlns:a16="http://schemas.microsoft.com/office/drawing/2014/main" id="{FD0C0EC9-1ECB-4EA4-A89B-7213816B97EB}"/>
              </a:ext>
            </a:extLst>
          </p:cNvPr>
          <p:cNvSpPr/>
          <p:nvPr/>
        </p:nvSpPr>
        <p:spPr>
          <a:xfrm>
            <a:off x="2448947" y="5838538"/>
            <a:ext cx="587793" cy="58070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5" name="Graphic 244">
            <a:extLst>
              <a:ext uri="{FF2B5EF4-FFF2-40B4-BE49-F238E27FC236}">
                <a16:creationId xmlns:a16="http://schemas.microsoft.com/office/drawing/2014/main" id="{BD0FF22B-01B4-49E8-B3BF-067A708E3C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V="1">
            <a:off x="2421440" y="5808854"/>
            <a:ext cx="640080" cy="64008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DD0F98C-D41E-4593-835A-C445C2237CCF}"/>
              </a:ext>
            </a:extLst>
          </p:cNvPr>
          <p:cNvGrpSpPr/>
          <p:nvPr/>
        </p:nvGrpSpPr>
        <p:grpSpPr>
          <a:xfrm>
            <a:off x="2641155" y="1759717"/>
            <a:ext cx="6909689" cy="3338566"/>
            <a:chOff x="2641155" y="1759717"/>
            <a:chExt cx="6909689" cy="3338566"/>
          </a:xfrm>
        </p:grpSpPr>
        <p:grpSp>
          <p:nvGrpSpPr>
            <p:cNvPr id="256" name="Group 255">
              <a:extLst>
                <a:ext uri="{FF2B5EF4-FFF2-40B4-BE49-F238E27FC236}">
                  <a16:creationId xmlns:a16="http://schemas.microsoft.com/office/drawing/2014/main" id="{DEDE7FC1-DBB6-4828-8B31-BA318728A503}"/>
                </a:ext>
              </a:extLst>
            </p:cNvPr>
            <p:cNvGrpSpPr/>
            <p:nvPr/>
          </p:nvGrpSpPr>
          <p:grpSpPr>
            <a:xfrm>
              <a:off x="2641155" y="1759717"/>
              <a:ext cx="6909689" cy="3338566"/>
              <a:chOff x="2641155" y="1759717"/>
              <a:chExt cx="6909689" cy="3338566"/>
            </a:xfrm>
          </p:grpSpPr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9BF537B6-5941-4959-8DC7-1C9B629CC1E1}"/>
                  </a:ext>
                </a:extLst>
              </p:cNvPr>
              <p:cNvSpPr/>
              <p:nvPr/>
            </p:nvSpPr>
            <p:spPr>
              <a:xfrm>
                <a:off x="3593848" y="2238872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9F0548A-F14B-4EE1-8EAF-7B50ADD7C618}"/>
                  </a:ext>
                </a:extLst>
              </p:cNvPr>
              <p:cNvSpPr/>
              <p:nvPr/>
            </p:nvSpPr>
            <p:spPr>
              <a:xfrm>
                <a:off x="3593848" y="2000112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01C23D7-B754-4946-9C3F-E7AF3D4326B6}"/>
                  </a:ext>
                </a:extLst>
              </p:cNvPr>
              <p:cNvSpPr/>
              <p:nvPr/>
            </p:nvSpPr>
            <p:spPr>
              <a:xfrm>
                <a:off x="3593848" y="1760714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D4B6E6A-DC26-47A8-AA1D-8268EC7C1C78}"/>
                  </a:ext>
                </a:extLst>
              </p:cNvPr>
              <p:cNvSpPr/>
              <p:nvPr/>
            </p:nvSpPr>
            <p:spPr>
              <a:xfrm>
                <a:off x="3593848" y="2477632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40664B06-7315-4080-8754-E4A9AE966B6D}"/>
                  </a:ext>
                </a:extLst>
              </p:cNvPr>
              <p:cNvSpPr/>
              <p:nvPr/>
            </p:nvSpPr>
            <p:spPr>
              <a:xfrm>
                <a:off x="3593848" y="2716392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A3617E5-A4B9-40C1-9578-6857103FD54B}"/>
                  </a:ext>
                </a:extLst>
              </p:cNvPr>
              <p:cNvSpPr/>
              <p:nvPr/>
            </p:nvSpPr>
            <p:spPr>
              <a:xfrm>
                <a:off x="3593848" y="2955152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83B4044C-09C3-42B2-A0A0-29D1CDB2E4CD}"/>
                  </a:ext>
                </a:extLst>
              </p:cNvPr>
              <p:cNvSpPr/>
              <p:nvPr/>
            </p:nvSpPr>
            <p:spPr>
              <a:xfrm>
                <a:off x="3593848" y="3193912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53568D0-C69F-44AC-A72E-042558AF1F1B}"/>
                  </a:ext>
                </a:extLst>
              </p:cNvPr>
              <p:cNvSpPr/>
              <p:nvPr/>
            </p:nvSpPr>
            <p:spPr>
              <a:xfrm>
                <a:off x="3593848" y="3432672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60B7BB5-BF2C-43F0-9860-DA94900939DA}"/>
                  </a:ext>
                </a:extLst>
              </p:cNvPr>
              <p:cNvSpPr/>
              <p:nvPr/>
            </p:nvSpPr>
            <p:spPr>
              <a:xfrm>
                <a:off x="3593848" y="3669529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E654710D-7A04-41C9-86E9-139347AE5A52}"/>
                  </a:ext>
                </a:extLst>
              </p:cNvPr>
              <p:cNvSpPr/>
              <p:nvPr/>
            </p:nvSpPr>
            <p:spPr>
              <a:xfrm>
                <a:off x="3593848" y="3908289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7B848381-1D6B-4638-8973-D66F7FE04F3F}"/>
                  </a:ext>
                </a:extLst>
              </p:cNvPr>
              <p:cNvSpPr/>
              <p:nvPr/>
            </p:nvSpPr>
            <p:spPr>
              <a:xfrm>
                <a:off x="3593848" y="4145146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EDC8DCD8-AECA-4F58-A55E-9B65C5DC0ACC}"/>
                  </a:ext>
                </a:extLst>
              </p:cNvPr>
              <p:cNvSpPr/>
              <p:nvPr/>
            </p:nvSpPr>
            <p:spPr>
              <a:xfrm>
                <a:off x="3593848" y="4383906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E1AC2C64-CD00-4DAA-AF90-29E31664202F}"/>
                  </a:ext>
                </a:extLst>
              </p:cNvPr>
              <p:cNvSpPr/>
              <p:nvPr/>
            </p:nvSpPr>
            <p:spPr>
              <a:xfrm>
                <a:off x="3356104" y="1760714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62906212-4065-4229-B64F-319B7445A49D}"/>
                  </a:ext>
                </a:extLst>
              </p:cNvPr>
              <p:cNvSpPr/>
              <p:nvPr/>
            </p:nvSpPr>
            <p:spPr>
              <a:xfrm rot="5400000">
                <a:off x="5977134" y="4384036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5107EE87-8F41-4D90-A3FC-677C7C070086}"/>
                  </a:ext>
                </a:extLst>
              </p:cNvPr>
              <p:cNvSpPr/>
              <p:nvPr/>
            </p:nvSpPr>
            <p:spPr>
              <a:xfrm rot="5400000">
                <a:off x="6215894" y="4384036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28B52835-23A9-457E-9065-BE57F7EC5BF3}"/>
                  </a:ext>
                </a:extLst>
              </p:cNvPr>
              <p:cNvSpPr/>
              <p:nvPr/>
            </p:nvSpPr>
            <p:spPr>
              <a:xfrm rot="5400000">
                <a:off x="6454654" y="4384036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8B6A3C90-281D-476F-9F55-944EB3EF3828}"/>
                  </a:ext>
                </a:extLst>
              </p:cNvPr>
              <p:cNvSpPr/>
              <p:nvPr/>
            </p:nvSpPr>
            <p:spPr>
              <a:xfrm rot="5400000">
                <a:off x="5738374" y="4384036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DB5E1490-EDAA-4B1C-B2F8-D2E7E92CD23E}"/>
                  </a:ext>
                </a:extLst>
              </p:cNvPr>
              <p:cNvSpPr/>
              <p:nvPr/>
            </p:nvSpPr>
            <p:spPr>
              <a:xfrm rot="5400000">
                <a:off x="5499614" y="4384036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314EE90A-D873-45D5-BDA3-A613028CDB7E}"/>
                  </a:ext>
                </a:extLst>
              </p:cNvPr>
              <p:cNvSpPr/>
              <p:nvPr/>
            </p:nvSpPr>
            <p:spPr>
              <a:xfrm rot="5400000">
                <a:off x="5260854" y="4384036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9AFF22E3-C0A1-4E03-B501-F5C30F25EFE3}"/>
                  </a:ext>
                </a:extLst>
              </p:cNvPr>
              <p:cNvSpPr/>
              <p:nvPr/>
            </p:nvSpPr>
            <p:spPr>
              <a:xfrm rot="5400000">
                <a:off x="5022094" y="4384036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143818E3-EDF8-4FCF-BDB1-4EA4A83C54EA}"/>
                  </a:ext>
                </a:extLst>
              </p:cNvPr>
              <p:cNvSpPr/>
              <p:nvPr/>
            </p:nvSpPr>
            <p:spPr>
              <a:xfrm rot="5400000">
                <a:off x="4783334" y="4384036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AAD831EB-86B5-49A3-ACCD-761546D677F2}"/>
                  </a:ext>
                </a:extLst>
              </p:cNvPr>
              <p:cNvSpPr/>
              <p:nvPr/>
            </p:nvSpPr>
            <p:spPr>
              <a:xfrm rot="5400000">
                <a:off x="4546477" y="4384036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15A886E4-08A5-4344-A780-E110EB912E09}"/>
                  </a:ext>
                </a:extLst>
              </p:cNvPr>
              <p:cNvSpPr/>
              <p:nvPr/>
            </p:nvSpPr>
            <p:spPr>
              <a:xfrm rot="5400000">
                <a:off x="4307717" y="4384036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236F771C-E431-41D9-9AE0-B20370DB1430}"/>
                  </a:ext>
                </a:extLst>
              </p:cNvPr>
              <p:cNvSpPr/>
              <p:nvPr/>
            </p:nvSpPr>
            <p:spPr>
              <a:xfrm rot="5400000">
                <a:off x="4070860" y="4384036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8321BAD7-F618-4E49-851E-D64FDEB2892E}"/>
                  </a:ext>
                </a:extLst>
              </p:cNvPr>
              <p:cNvSpPr/>
              <p:nvPr/>
            </p:nvSpPr>
            <p:spPr>
              <a:xfrm rot="5400000">
                <a:off x="3832100" y="4384036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B94AB2F4-BC38-4183-8B10-55445F46A890}"/>
                  </a:ext>
                </a:extLst>
              </p:cNvPr>
              <p:cNvSpPr/>
              <p:nvPr/>
            </p:nvSpPr>
            <p:spPr>
              <a:xfrm>
                <a:off x="3118360" y="2238872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599708FF-15B1-4231-B6ED-A5548842D739}"/>
                  </a:ext>
                </a:extLst>
              </p:cNvPr>
              <p:cNvSpPr/>
              <p:nvPr/>
            </p:nvSpPr>
            <p:spPr>
              <a:xfrm>
                <a:off x="3118360" y="1760714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FA78E327-B08F-45CD-8C67-D282A43EC852}"/>
                  </a:ext>
                </a:extLst>
              </p:cNvPr>
              <p:cNvSpPr/>
              <p:nvPr/>
            </p:nvSpPr>
            <p:spPr>
              <a:xfrm>
                <a:off x="3118360" y="2477632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40CB45C2-234E-47F3-B607-BD15012E29F1}"/>
                  </a:ext>
                </a:extLst>
              </p:cNvPr>
              <p:cNvSpPr/>
              <p:nvPr/>
            </p:nvSpPr>
            <p:spPr>
              <a:xfrm>
                <a:off x="3118360" y="2716392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E3B67769-1059-4098-BA54-3CE1D46BD588}"/>
                  </a:ext>
                </a:extLst>
              </p:cNvPr>
              <p:cNvSpPr/>
              <p:nvPr/>
            </p:nvSpPr>
            <p:spPr>
              <a:xfrm>
                <a:off x="3118360" y="2955152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AABCD889-802E-4CEB-AACC-D0DC42A5A0CB}"/>
                  </a:ext>
                </a:extLst>
              </p:cNvPr>
              <p:cNvSpPr/>
              <p:nvPr/>
            </p:nvSpPr>
            <p:spPr>
              <a:xfrm>
                <a:off x="3118360" y="3193912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F1F07103-EA8C-44DB-913A-B12C6436C72F}"/>
                  </a:ext>
                </a:extLst>
              </p:cNvPr>
              <p:cNvSpPr/>
              <p:nvPr/>
            </p:nvSpPr>
            <p:spPr>
              <a:xfrm>
                <a:off x="3118360" y="3432672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74E19A45-6412-4306-8417-10983D98401C}"/>
                  </a:ext>
                </a:extLst>
              </p:cNvPr>
              <p:cNvSpPr/>
              <p:nvPr/>
            </p:nvSpPr>
            <p:spPr>
              <a:xfrm>
                <a:off x="3118360" y="3669529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4959C9D1-F2BF-47D8-AFA6-DD3965EC6FB4}"/>
                  </a:ext>
                </a:extLst>
              </p:cNvPr>
              <p:cNvSpPr/>
              <p:nvPr/>
            </p:nvSpPr>
            <p:spPr>
              <a:xfrm>
                <a:off x="3118360" y="3908289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F71940F8-DFDB-47BC-933F-1705BCBA3087}"/>
                  </a:ext>
                </a:extLst>
              </p:cNvPr>
              <p:cNvSpPr/>
              <p:nvPr/>
            </p:nvSpPr>
            <p:spPr>
              <a:xfrm>
                <a:off x="3118360" y="4145146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E1EF3611-567D-499D-931D-77BE3B77C5F0}"/>
                  </a:ext>
                </a:extLst>
              </p:cNvPr>
              <p:cNvSpPr/>
              <p:nvPr/>
            </p:nvSpPr>
            <p:spPr>
              <a:xfrm>
                <a:off x="3118360" y="4383906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9E7C60F9-DAC9-41F2-8A6A-6217B3411719}"/>
                  </a:ext>
                </a:extLst>
              </p:cNvPr>
              <p:cNvSpPr/>
              <p:nvPr/>
            </p:nvSpPr>
            <p:spPr>
              <a:xfrm>
                <a:off x="2880616" y="1760714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5130DEF7-BC6D-43AB-A592-56F7B32C5705}"/>
                  </a:ext>
                </a:extLst>
              </p:cNvPr>
              <p:cNvSpPr/>
              <p:nvPr/>
            </p:nvSpPr>
            <p:spPr>
              <a:xfrm>
                <a:off x="2642872" y="1760714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BC761D7C-4CD0-4ED7-AF7A-D8AC60C67BE8}"/>
                  </a:ext>
                </a:extLst>
              </p:cNvPr>
              <p:cNvSpPr/>
              <p:nvPr/>
            </p:nvSpPr>
            <p:spPr>
              <a:xfrm>
                <a:off x="3118360" y="4620763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93897C6E-640B-48CD-B862-7E3FC6D714B5}"/>
                  </a:ext>
                </a:extLst>
              </p:cNvPr>
              <p:cNvSpPr/>
              <p:nvPr/>
            </p:nvSpPr>
            <p:spPr>
              <a:xfrm>
                <a:off x="3118360" y="4859523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5601ED62-DDA4-4EE7-9AEC-0912B38F6051}"/>
                  </a:ext>
                </a:extLst>
              </p:cNvPr>
              <p:cNvSpPr/>
              <p:nvPr/>
            </p:nvSpPr>
            <p:spPr>
              <a:xfrm>
                <a:off x="2641727" y="2238872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5E7412D6-38B5-454B-BCDE-76546580D8C3}"/>
                  </a:ext>
                </a:extLst>
              </p:cNvPr>
              <p:cNvSpPr/>
              <p:nvPr/>
            </p:nvSpPr>
            <p:spPr>
              <a:xfrm>
                <a:off x="2641727" y="2000112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E479EA7E-B327-438A-8F7D-8D1E7C5CDA1D}"/>
                  </a:ext>
                </a:extLst>
              </p:cNvPr>
              <p:cNvSpPr/>
              <p:nvPr/>
            </p:nvSpPr>
            <p:spPr>
              <a:xfrm>
                <a:off x="2641727" y="2477632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76AC5A2C-4A6A-4BBC-A0A0-7BFBFD6F1BFB}"/>
                  </a:ext>
                </a:extLst>
              </p:cNvPr>
              <p:cNvSpPr/>
              <p:nvPr/>
            </p:nvSpPr>
            <p:spPr>
              <a:xfrm>
                <a:off x="2641727" y="2716392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639FD51B-46EE-4728-AABF-5E4B31ABFB0E}"/>
                  </a:ext>
                </a:extLst>
              </p:cNvPr>
              <p:cNvSpPr/>
              <p:nvPr/>
            </p:nvSpPr>
            <p:spPr>
              <a:xfrm>
                <a:off x="2641727" y="2955152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E24C9A96-5EFC-42BB-9BA3-96886FD825C6}"/>
                  </a:ext>
                </a:extLst>
              </p:cNvPr>
              <p:cNvSpPr/>
              <p:nvPr/>
            </p:nvSpPr>
            <p:spPr>
              <a:xfrm>
                <a:off x="2641727" y="3193912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D920CD38-D451-41F1-A263-F52081CF3437}"/>
                  </a:ext>
                </a:extLst>
              </p:cNvPr>
              <p:cNvSpPr/>
              <p:nvPr/>
            </p:nvSpPr>
            <p:spPr>
              <a:xfrm>
                <a:off x="2641727" y="3432672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26F186DA-FBA0-4F42-A7FE-38FA3E49E932}"/>
                  </a:ext>
                </a:extLst>
              </p:cNvPr>
              <p:cNvSpPr/>
              <p:nvPr/>
            </p:nvSpPr>
            <p:spPr>
              <a:xfrm>
                <a:off x="2641727" y="3669529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DC1549C9-480D-44D8-A7D1-BCF2A278E4ED}"/>
                  </a:ext>
                </a:extLst>
              </p:cNvPr>
              <p:cNvSpPr/>
              <p:nvPr/>
            </p:nvSpPr>
            <p:spPr>
              <a:xfrm>
                <a:off x="2641727" y="3908289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7BF1BD18-C9EA-4032-844D-1DB308EB9FA6}"/>
                  </a:ext>
                </a:extLst>
              </p:cNvPr>
              <p:cNvSpPr/>
              <p:nvPr/>
            </p:nvSpPr>
            <p:spPr>
              <a:xfrm>
                <a:off x="2641727" y="4145146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4A79EDDE-2E71-4FEF-9812-92C86F9B3DAC}"/>
                  </a:ext>
                </a:extLst>
              </p:cNvPr>
              <p:cNvSpPr/>
              <p:nvPr/>
            </p:nvSpPr>
            <p:spPr>
              <a:xfrm>
                <a:off x="2641727" y="4383906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D859BAA5-650D-4427-9E66-CA8B465709B9}"/>
                  </a:ext>
                </a:extLst>
              </p:cNvPr>
              <p:cNvSpPr/>
              <p:nvPr/>
            </p:nvSpPr>
            <p:spPr>
              <a:xfrm>
                <a:off x="2879471" y="4859523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98FF2501-C62C-47BE-A0F6-DA53E76CCBEF}"/>
                  </a:ext>
                </a:extLst>
              </p:cNvPr>
              <p:cNvSpPr/>
              <p:nvPr/>
            </p:nvSpPr>
            <p:spPr>
              <a:xfrm>
                <a:off x="2641155" y="4859523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3A678ECD-C2F0-419A-95C5-67C04AC39561}"/>
                  </a:ext>
                </a:extLst>
              </p:cNvPr>
              <p:cNvSpPr/>
              <p:nvPr/>
            </p:nvSpPr>
            <p:spPr>
              <a:xfrm>
                <a:off x="3355596" y="485914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A545ECFE-42BA-4B37-83BA-2F3B609C7F39}"/>
                  </a:ext>
                </a:extLst>
              </p:cNvPr>
              <p:cNvSpPr/>
              <p:nvPr/>
            </p:nvSpPr>
            <p:spPr>
              <a:xfrm rot="5400000">
                <a:off x="5738882" y="485927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44DF0E5E-7048-4074-AC7C-005CD17DEA87}"/>
                  </a:ext>
                </a:extLst>
              </p:cNvPr>
              <p:cNvSpPr/>
              <p:nvPr/>
            </p:nvSpPr>
            <p:spPr>
              <a:xfrm rot="5400000">
                <a:off x="5977642" y="485927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3281BB9A-C399-4180-91B5-884BA168028B}"/>
                  </a:ext>
                </a:extLst>
              </p:cNvPr>
              <p:cNvSpPr/>
              <p:nvPr/>
            </p:nvSpPr>
            <p:spPr>
              <a:xfrm rot="5400000">
                <a:off x="6216402" y="485927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6D5A3867-D128-463B-A2AF-C9C6B5838162}"/>
                  </a:ext>
                </a:extLst>
              </p:cNvPr>
              <p:cNvSpPr/>
              <p:nvPr/>
            </p:nvSpPr>
            <p:spPr>
              <a:xfrm rot="5400000">
                <a:off x="5500122" y="485927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5F38C8B4-7D88-43D8-8DFE-BEA08C6CFFA4}"/>
                  </a:ext>
                </a:extLst>
              </p:cNvPr>
              <p:cNvSpPr/>
              <p:nvPr/>
            </p:nvSpPr>
            <p:spPr>
              <a:xfrm rot="5400000">
                <a:off x="5261362" y="485927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3F247795-CAE2-459F-AE31-FA6D9D820394}"/>
                  </a:ext>
                </a:extLst>
              </p:cNvPr>
              <p:cNvSpPr/>
              <p:nvPr/>
            </p:nvSpPr>
            <p:spPr>
              <a:xfrm rot="5400000">
                <a:off x="5022602" y="485927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6B0A0BA5-6119-4B9F-8AB3-E76D44E07B0F}"/>
                  </a:ext>
                </a:extLst>
              </p:cNvPr>
              <p:cNvSpPr/>
              <p:nvPr/>
            </p:nvSpPr>
            <p:spPr>
              <a:xfrm rot="5400000">
                <a:off x="4783842" y="485927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1D49BF27-B37E-4E39-9DE8-92FDE05239B6}"/>
                  </a:ext>
                </a:extLst>
              </p:cNvPr>
              <p:cNvSpPr/>
              <p:nvPr/>
            </p:nvSpPr>
            <p:spPr>
              <a:xfrm rot="5400000">
                <a:off x="4545082" y="485927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9A1FC780-D416-4AB3-9F05-837071379048}"/>
                  </a:ext>
                </a:extLst>
              </p:cNvPr>
              <p:cNvSpPr/>
              <p:nvPr/>
            </p:nvSpPr>
            <p:spPr>
              <a:xfrm rot="5400000">
                <a:off x="4308225" y="485927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2020B15F-3756-4FD5-A508-14EE45B0B6E4}"/>
                  </a:ext>
                </a:extLst>
              </p:cNvPr>
              <p:cNvSpPr/>
              <p:nvPr/>
            </p:nvSpPr>
            <p:spPr>
              <a:xfrm rot="5400000">
                <a:off x="4069465" y="485927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39B79874-2DB5-4554-84FF-CAD5E1E0E8A1}"/>
                  </a:ext>
                </a:extLst>
              </p:cNvPr>
              <p:cNvSpPr/>
              <p:nvPr/>
            </p:nvSpPr>
            <p:spPr>
              <a:xfrm rot="5400000">
                <a:off x="3832608" y="485927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CBC97BCA-57C0-44E4-9EA1-02A61A5FA3F5}"/>
                  </a:ext>
                </a:extLst>
              </p:cNvPr>
              <p:cNvSpPr/>
              <p:nvPr/>
            </p:nvSpPr>
            <p:spPr>
              <a:xfrm rot="5400000">
                <a:off x="3593848" y="485927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E19F6475-6E05-4919-B987-7B8412A8E42E}"/>
                  </a:ext>
                </a:extLst>
              </p:cNvPr>
              <p:cNvSpPr/>
              <p:nvPr/>
            </p:nvSpPr>
            <p:spPr>
              <a:xfrm rot="5400000">
                <a:off x="6454654" y="485927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0000957D-B379-476F-8CBF-E7EF3966C5FA}"/>
                  </a:ext>
                </a:extLst>
              </p:cNvPr>
              <p:cNvSpPr/>
              <p:nvPr/>
            </p:nvSpPr>
            <p:spPr>
              <a:xfrm rot="5400000">
                <a:off x="5975739" y="390868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44E412AC-B1DC-4BDF-9332-AC40BE3D771D}"/>
                  </a:ext>
                </a:extLst>
              </p:cNvPr>
              <p:cNvSpPr/>
              <p:nvPr/>
            </p:nvSpPr>
            <p:spPr>
              <a:xfrm rot="5400000">
                <a:off x="6453259" y="390868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15C60825-74C4-4E32-9686-2FC9A17A93E9}"/>
                  </a:ext>
                </a:extLst>
              </p:cNvPr>
              <p:cNvSpPr/>
              <p:nvPr/>
            </p:nvSpPr>
            <p:spPr>
              <a:xfrm rot="5400000">
                <a:off x="5736979" y="390868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3C69C3C2-7B99-4F52-9C53-208CFEEFB79B}"/>
                  </a:ext>
                </a:extLst>
              </p:cNvPr>
              <p:cNvSpPr/>
              <p:nvPr/>
            </p:nvSpPr>
            <p:spPr>
              <a:xfrm rot="5400000">
                <a:off x="5498219" y="390868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62AC65C2-678B-46F8-B75F-0C13F507535C}"/>
                  </a:ext>
                </a:extLst>
              </p:cNvPr>
              <p:cNvSpPr/>
              <p:nvPr/>
            </p:nvSpPr>
            <p:spPr>
              <a:xfrm rot="5400000">
                <a:off x="5259459" y="390868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35AF8BF7-4B11-46FB-9CFA-AA7D9D580CF0}"/>
                  </a:ext>
                </a:extLst>
              </p:cNvPr>
              <p:cNvSpPr/>
              <p:nvPr/>
            </p:nvSpPr>
            <p:spPr>
              <a:xfrm rot="5400000">
                <a:off x="5020699" y="390868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3B051AD9-3DEC-499E-996E-F0065F2BD5C4}"/>
                  </a:ext>
                </a:extLst>
              </p:cNvPr>
              <p:cNvSpPr/>
              <p:nvPr/>
            </p:nvSpPr>
            <p:spPr>
              <a:xfrm rot="5400000">
                <a:off x="4781939" y="390868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4589DA7C-8823-4177-A5A1-DD5A00F04B1D}"/>
                  </a:ext>
                </a:extLst>
              </p:cNvPr>
              <p:cNvSpPr/>
              <p:nvPr/>
            </p:nvSpPr>
            <p:spPr>
              <a:xfrm rot="5400000">
                <a:off x="4545082" y="390868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0E827830-C3A3-4982-B3B6-3C5B9BABB529}"/>
                  </a:ext>
                </a:extLst>
              </p:cNvPr>
              <p:cNvSpPr/>
              <p:nvPr/>
            </p:nvSpPr>
            <p:spPr>
              <a:xfrm rot="5400000">
                <a:off x="4306322" y="390868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87EC8748-0E65-4F48-B564-CAFA20411677}"/>
                  </a:ext>
                </a:extLst>
              </p:cNvPr>
              <p:cNvSpPr/>
              <p:nvPr/>
            </p:nvSpPr>
            <p:spPr>
              <a:xfrm rot="5400000">
                <a:off x="4069465" y="390868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CB2DCF56-82A5-4390-BC77-A06811CCF46B}"/>
                  </a:ext>
                </a:extLst>
              </p:cNvPr>
              <p:cNvSpPr/>
              <p:nvPr/>
            </p:nvSpPr>
            <p:spPr>
              <a:xfrm rot="5400000">
                <a:off x="3830705" y="390868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BCA325F6-CA98-4EA6-A83A-C1C03488E902}"/>
                  </a:ext>
                </a:extLst>
              </p:cNvPr>
              <p:cNvSpPr/>
              <p:nvPr/>
            </p:nvSpPr>
            <p:spPr>
              <a:xfrm rot="5400000">
                <a:off x="6453259" y="3671828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974501B4-2827-4958-9752-273A928BC844}"/>
                  </a:ext>
                </a:extLst>
              </p:cNvPr>
              <p:cNvSpPr/>
              <p:nvPr/>
            </p:nvSpPr>
            <p:spPr>
              <a:xfrm rot="5400000">
                <a:off x="6453259" y="3432483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3A35DD7B-3056-46D2-AA90-AD44EA63A510}"/>
                  </a:ext>
                </a:extLst>
              </p:cNvPr>
              <p:cNvSpPr/>
              <p:nvPr/>
            </p:nvSpPr>
            <p:spPr>
              <a:xfrm>
                <a:off x="6452751" y="2238101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FB963E73-8653-41E2-9705-5B04F9A3AE17}"/>
                  </a:ext>
                </a:extLst>
              </p:cNvPr>
              <p:cNvSpPr/>
              <p:nvPr/>
            </p:nvSpPr>
            <p:spPr>
              <a:xfrm>
                <a:off x="6452751" y="1999341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A18CF542-B50D-4845-81EF-A000248420A1}"/>
                  </a:ext>
                </a:extLst>
              </p:cNvPr>
              <p:cNvSpPr/>
              <p:nvPr/>
            </p:nvSpPr>
            <p:spPr>
              <a:xfrm>
                <a:off x="6452751" y="1759943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B2D9142E-0159-49AA-A7BA-D1D858EE4020}"/>
                  </a:ext>
                </a:extLst>
              </p:cNvPr>
              <p:cNvSpPr/>
              <p:nvPr/>
            </p:nvSpPr>
            <p:spPr>
              <a:xfrm>
                <a:off x="6452751" y="2476861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2C431A4E-6B55-4D3A-A59E-86A10E6FB054}"/>
                  </a:ext>
                </a:extLst>
              </p:cNvPr>
              <p:cNvSpPr/>
              <p:nvPr/>
            </p:nvSpPr>
            <p:spPr>
              <a:xfrm>
                <a:off x="6452751" y="2715621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B46DF2E9-BE45-41E5-8300-9C9AB94605F7}"/>
                  </a:ext>
                </a:extLst>
              </p:cNvPr>
              <p:cNvSpPr/>
              <p:nvPr/>
            </p:nvSpPr>
            <p:spPr>
              <a:xfrm>
                <a:off x="6452751" y="2954381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8B3D88B1-2C85-44FE-8A11-F43565ED58CB}"/>
                  </a:ext>
                </a:extLst>
              </p:cNvPr>
              <p:cNvSpPr/>
              <p:nvPr/>
            </p:nvSpPr>
            <p:spPr>
              <a:xfrm>
                <a:off x="6452751" y="3193141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35B32D5C-4DF8-4D42-B861-3D54831D0F31}"/>
                  </a:ext>
                </a:extLst>
              </p:cNvPr>
              <p:cNvSpPr/>
              <p:nvPr/>
            </p:nvSpPr>
            <p:spPr>
              <a:xfrm>
                <a:off x="6690495" y="1759717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11285082-6293-40B9-A563-667707CA76C8}"/>
                  </a:ext>
                </a:extLst>
              </p:cNvPr>
              <p:cNvSpPr/>
              <p:nvPr/>
            </p:nvSpPr>
            <p:spPr>
              <a:xfrm rot="5400000">
                <a:off x="9073781" y="1759847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4E6A7AF9-24D5-4CE8-B50F-9E6B2B904234}"/>
                  </a:ext>
                </a:extLst>
              </p:cNvPr>
              <p:cNvSpPr/>
              <p:nvPr/>
            </p:nvSpPr>
            <p:spPr>
              <a:xfrm rot="5400000">
                <a:off x="9312541" y="1759847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BC6750D9-A27B-4841-8F76-5455FA206578}"/>
                  </a:ext>
                </a:extLst>
              </p:cNvPr>
              <p:cNvSpPr/>
              <p:nvPr/>
            </p:nvSpPr>
            <p:spPr>
              <a:xfrm rot="5400000">
                <a:off x="8835021" y="1759847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2E5A5A8E-D8C8-4C86-A4C4-DB949A038D98}"/>
                  </a:ext>
                </a:extLst>
              </p:cNvPr>
              <p:cNvSpPr/>
              <p:nvPr/>
            </p:nvSpPr>
            <p:spPr>
              <a:xfrm rot="5400000">
                <a:off x="8596261" y="1759847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E5D795D1-72F8-4DCB-A43D-0C753CA569C7}"/>
                  </a:ext>
                </a:extLst>
              </p:cNvPr>
              <p:cNvSpPr/>
              <p:nvPr/>
            </p:nvSpPr>
            <p:spPr>
              <a:xfrm rot="5400000">
                <a:off x="8357501" y="1759847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1F18162B-3CE7-4DEE-9E7B-843F055636EF}"/>
                  </a:ext>
                </a:extLst>
              </p:cNvPr>
              <p:cNvSpPr/>
              <p:nvPr/>
            </p:nvSpPr>
            <p:spPr>
              <a:xfrm rot="5400000">
                <a:off x="8118741" y="1759847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55910CD1-0EF2-4790-8F1A-A31E9780F12A}"/>
                  </a:ext>
                </a:extLst>
              </p:cNvPr>
              <p:cNvSpPr/>
              <p:nvPr/>
            </p:nvSpPr>
            <p:spPr>
              <a:xfrm rot="5400000">
                <a:off x="7879981" y="1759847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244F5F6F-7499-4FE5-830E-B134330D7727}"/>
                  </a:ext>
                </a:extLst>
              </p:cNvPr>
              <p:cNvSpPr/>
              <p:nvPr/>
            </p:nvSpPr>
            <p:spPr>
              <a:xfrm rot="5400000">
                <a:off x="7643124" y="1759847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C59547FD-D559-4062-BB6A-20ACF8B300DD}"/>
                  </a:ext>
                </a:extLst>
              </p:cNvPr>
              <p:cNvSpPr/>
              <p:nvPr/>
            </p:nvSpPr>
            <p:spPr>
              <a:xfrm rot="5400000">
                <a:off x="7404364" y="1759847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AA61B5B2-F49B-4E60-872E-9C5DFF6B0E86}"/>
                  </a:ext>
                </a:extLst>
              </p:cNvPr>
              <p:cNvSpPr/>
              <p:nvPr/>
            </p:nvSpPr>
            <p:spPr>
              <a:xfrm rot="5400000">
                <a:off x="7167507" y="1759847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1E662F25-7AAB-4FF9-8E6D-B05C868218CD}"/>
                  </a:ext>
                </a:extLst>
              </p:cNvPr>
              <p:cNvSpPr/>
              <p:nvPr/>
            </p:nvSpPr>
            <p:spPr>
              <a:xfrm rot="5400000">
                <a:off x="6928747" y="1759847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B9389081-30CF-4745-82FD-1D641F9B4832}"/>
                  </a:ext>
                </a:extLst>
              </p:cNvPr>
              <p:cNvSpPr/>
              <p:nvPr/>
            </p:nvSpPr>
            <p:spPr>
              <a:xfrm>
                <a:off x="9313100" y="1998099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B0D93322-C938-4606-9856-3A2FA2C14310}"/>
                  </a:ext>
                </a:extLst>
              </p:cNvPr>
              <p:cNvSpPr/>
              <p:nvPr/>
            </p:nvSpPr>
            <p:spPr>
              <a:xfrm>
                <a:off x="9313100" y="2236859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48793D62-F804-4553-A155-12F29D97F5C7}"/>
                  </a:ext>
                </a:extLst>
              </p:cNvPr>
              <p:cNvSpPr/>
              <p:nvPr/>
            </p:nvSpPr>
            <p:spPr>
              <a:xfrm>
                <a:off x="9313100" y="2475619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3754521C-4F31-41EE-899E-D1ED9DF10A33}"/>
                  </a:ext>
                </a:extLst>
              </p:cNvPr>
              <p:cNvSpPr/>
              <p:nvPr/>
            </p:nvSpPr>
            <p:spPr>
              <a:xfrm>
                <a:off x="9313100" y="2714379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CE73C21C-0C1D-4F96-8718-9D73B7B80164}"/>
                  </a:ext>
                </a:extLst>
              </p:cNvPr>
              <p:cNvSpPr/>
              <p:nvPr/>
            </p:nvSpPr>
            <p:spPr>
              <a:xfrm>
                <a:off x="9313100" y="2953139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0" name="Rectangle 169">
                <a:extLst>
                  <a:ext uri="{FF2B5EF4-FFF2-40B4-BE49-F238E27FC236}">
                    <a16:creationId xmlns:a16="http://schemas.microsoft.com/office/drawing/2014/main" id="{0488A464-3852-4927-A743-53AFAFE8E2A4}"/>
                  </a:ext>
                </a:extLst>
              </p:cNvPr>
              <p:cNvSpPr/>
              <p:nvPr/>
            </p:nvSpPr>
            <p:spPr>
              <a:xfrm>
                <a:off x="9313100" y="3191899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0CF814F1-1E97-4DA8-916D-6476F6DD1AAF}"/>
                  </a:ext>
                </a:extLst>
              </p:cNvPr>
              <p:cNvSpPr/>
              <p:nvPr/>
            </p:nvSpPr>
            <p:spPr>
              <a:xfrm>
                <a:off x="9313100" y="3428756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2" name="Rectangle 171">
                <a:extLst>
                  <a:ext uri="{FF2B5EF4-FFF2-40B4-BE49-F238E27FC236}">
                    <a16:creationId xmlns:a16="http://schemas.microsoft.com/office/drawing/2014/main" id="{4B2FEB42-A89E-45C7-917A-34FEA09FB78A}"/>
                  </a:ext>
                </a:extLst>
              </p:cNvPr>
              <p:cNvSpPr/>
              <p:nvPr/>
            </p:nvSpPr>
            <p:spPr>
              <a:xfrm>
                <a:off x="9313100" y="3667516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9B3F7414-310F-46B1-B308-08C2694642F6}"/>
                  </a:ext>
                </a:extLst>
              </p:cNvPr>
              <p:cNvSpPr/>
              <p:nvPr/>
            </p:nvSpPr>
            <p:spPr>
              <a:xfrm>
                <a:off x="9313100" y="3904373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4" name="Rectangle 173">
                <a:extLst>
                  <a:ext uri="{FF2B5EF4-FFF2-40B4-BE49-F238E27FC236}">
                    <a16:creationId xmlns:a16="http://schemas.microsoft.com/office/drawing/2014/main" id="{34A89B11-0ABF-49ED-9646-8D59FC824C05}"/>
                  </a:ext>
                </a:extLst>
              </p:cNvPr>
              <p:cNvSpPr/>
              <p:nvPr/>
            </p:nvSpPr>
            <p:spPr>
              <a:xfrm>
                <a:off x="9313100" y="4143133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E487127E-0479-4186-B15C-461AA6E65482}"/>
                  </a:ext>
                </a:extLst>
              </p:cNvPr>
              <p:cNvSpPr/>
              <p:nvPr/>
            </p:nvSpPr>
            <p:spPr>
              <a:xfrm>
                <a:off x="9313100" y="4379990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9C8F1132-1877-4E6A-8C36-11F72F8E1D53}"/>
                  </a:ext>
                </a:extLst>
              </p:cNvPr>
              <p:cNvSpPr/>
              <p:nvPr/>
            </p:nvSpPr>
            <p:spPr>
              <a:xfrm>
                <a:off x="9313100" y="4618750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0" name="Rectangle 189">
                <a:extLst>
                  <a:ext uri="{FF2B5EF4-FFF2-40B4-BE49-F238E27FC236}">
                    <a16:creationId xmlns:a16="http://schemas.microsoft.com/office/drawing/2014/main" id="{12616CAB-110A-4E0E-8BD7-0702EEE28598}"/>
                  </a:ext>
                </a:extLst>
              </p:cNvPr>
              <p:cNvSpPr/>
              <p:nvPr/>
            </p:nvSpPr>
            <p:spPr>
              <a:xfrm rot="5400000">
                <a:off x="9073781" y="485611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4491867C-7A18-4AEF-8B0C-35579C30B6ED}"/>
                  </a:ext>
                </a:extLst>
              </p:cNvPr>
              <p:cNvSpPr/>
              <p:nvPr/>
            </p:nvSpPr>
            <p:spPr>
              <a:xfrm rot="5400000">
                <a:off x="9312541" y="485611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3" name="Rectangle 192">
                <a:extLst>
                  <a:ext uri="{FF2B5EF4-FFF2-40B4-BE49-F238E27FC236}">
                    <a16:creationId xmlns:a16="http://schemas.microsoft.com/office/drawing/2014/main" id="{B7B71952-41AC-4477-9EA6-1C4C058797B0}"/>
                  </a:ext>
                </a:extLst>
              </p:cNvPr>
              <p:cNvSpPr/>
              <p:nvPr/>
            </p:nvSpPr>
            <p:spPr>
              <a:xfrm rot="5400000">
                <a:off x="8835021" y="485611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F0702E4D-57F5-4619-A5D1-B250071C3C5B}"/>
                  </a:ext>
                </a:extLst>
              </p:cNvPr>
              <p:cNvSpPr/>
              <p:nvPr/>
            </p:nvSpPr>
            <p:spPr>
              <a:xfrm rot="5400000">
                <a:off x="8596261" y="485611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678AEAC3-B472-4F48-8FAA-BB7B634809B9}"/>
                  </a:ext>
                </a:extLst>
              </p:cNvPr>
              <p:cNvSpPr/>
              <p:nvPr/>
            </p:nvSpPr>
            <p:spPr>
              <a:xfrm rot="5400000">
                <a:off x="8357501" y="485611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DD82AB6E-22BF-4F42-93BE-25F8172FF6CB}"/>
                  </a:ext>
                </a:extLst>
              </p:cNvPr>
              <p:cNvSpPr/>
              <p:nvPr/>
            </p:nvSpPr>
            <p:spPr>
              <a:xfrm rot="5400000">
                <a:off x="8118741" y="485611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7FD2E717-96B5-4E98-A16F-69D9D0D198E3}"/>
                  </a:ext>
                </a:extLst>
              </p:cNvPr>
              <p:cNvSpPr/>
              <p:nvPr/>
            </p:nvSpPr>
            <p:spPr>
              <a:xfrm rot="5400000">
                <a:off x="7879981" y="485611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777C36B6-F9B9-4848-8F76-7546A1E61D0B}"/>
                  </a:ext>
                </a:extLst>
              </p:cNvPr>
              <p:cNvSpPr/>
              <p:nvPr/>
            </p:nvSpPr>
            <p:spPr>
              <a:xfrm rot="5400000">
                <a:off x="7643124" y="485611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8AB827DD-1A28-4F17-86E9-45E6DBFBEE72}"/>
                  </a:ext>
                </a:extLst>
              </p:cNvPr>
              <p:cNvSpPr/>
              <p:nvPr/>
            </p:nvSpPr>
            <p:spPr>
              <a:xfrm rot="5400000">
                <a:off x="7404364" y="485611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0" name="Rectangle 199">
                <a:extLst>
                  <a:ext uri="{FF2B5EF4-FFF2-40B4-BE49-F238E27FC236}">
                    <a16:creationId xmlns:a16="http://schemas.microsoft.com/office/drawing/2014/main" id="{578FD911-CE20-4645-97EF-A9DC347D6C96}"/>
                  </a:ext>
                </a:extLst>
              </p:cNvPr>
              <p:cNvSpPr/>
              <p:nvPr/>
            </p:nvSpPr>
            <p:spPr>
              <a:xfrm rot="5400000">
                <a:off x="7167507" y="485611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1" name="Rectangle 200">
                <a:extLst>
                  <a:ext uri="{FF2B5EF4-FFF2-40B4-BE49-F238E27FC236}">
                    <a16:creationId xmlns:a16="http://schemas.microsoft.com/office/drawing/2014/main" id="{26967DF3-92E8-4B04-82C1-574C01839907}"/>
                  </a:ext>
                </a:extLst>
              </p:cNvPr>
              <p:cNvSpPr/>
              <p:nvPr/>
            </p:nvSpPr>
            <p:spPr>
              <a:xfrm rot="5400000">
                <a:off x="6928747" y="485611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9BC2EA8B-FD47-43B6-97A6-D7F4D998F8C7}"/>
                  </a:ext>
                </a:extLst>
              </p:cNvPr>
              <p:cNvSpPr/>
              <p:nvPr/>
            </p:nvSpPr>
            <p:spPr>
              <a:xfrm rot="5400000">
                <a:off x="9073452" y="461735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4" name="Rectangle 203">
                <a:extLst>
                  <a:ext uri="{FF2B5EF4-FFF2-40B4-BE49-F238E27FC236}">
                    <a16:creationId xmlns:a16="http://schemas.microsoft.com/office/drawing/2014/main" id="{C8BBF7CA-F803-429D-A964-565466C21D2F}"/>
                  </a:ext>
                </a:extLst>
              </p:cNvPr>
              <p:cNvSpPr/>
              <p:nvPr/>
            </p:nvSpPr>
            <p:spPr>
              <a:xfrm rot="5400000">
                <a:off x="8834692" y="461735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" name="Rectangle 204">
                <a:extLst>
                  <a:ext uri="{FF2B5EF4-FFF2-40B4-BE49-F238E27FC236}">
                    <a16:creationId xmlns:a16="http://schemas.microsoft.com/office/drawing/2014/main" id="{F6C33298-6190-4920-8304-F8188D07A537}"/>
                  </a:ext>
                </a:extLst>
              </p:cNvPr>
              <p:cNvSpPr/>
              <p:nvPr/>
            </p:nvSpPr>
            <p:spPr>
              <a:xfrm rot="5400000">
                <a:off x="8595932" y="461735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C6E05EEC-7FC9-4204-BD73-F4DF0CB680DD}"/>
                  </a:ext>
                </a:extLst>
              </p:cNvPr>
              <p:cNvSpPr/>
              <p:nvPr/>
            </p:nvSpPr>
            <p:spPr>
              <a:xfrm rot="5400000">
                <a:off x="8357172" y="461735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7" name="Rectangle 206">
                <a:extLst>
                  <a:ext uri="{FF2B5EF4-FFF2-40B4-BE49-F238E27FC236}">
                    <a16:creationId xmlns:a16="http://schemas.microsoft.com/office/drawing/2014/main" id="{14932C5A-9587-4F23-9A82-4664E56C482A}"/>
                  </a:ext>
                </a:extLst>
              </p:cNvPr>
              <p:cNvSpPr/>
              <p:nvPr/>
            </p:nvSpPr>
            <p:spPr>
              <a:xfrm rot="5400000">
                <a:off x="8118412" y="461735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8" name="Rectangle 207">
                <a:extLst>
                  <a:ext uri="{FF2B5EF4-FFF2-40B4-BE49-F238E27FC236}">
                    <a16:creationId xmlns:a16="http://schemas.microsoft.com/office/drawing/2014/main" id="{CCB29044-389E-4B10-BC8A-7C92B29A0F5B}"/>
                  </a:ext>
                </a:extLst>
              </p:cNvPr>
              <p:cNvSpPr/>
              <p:nvPr/>
            </p:nvSpPr>
            <p:spPr>
              <a:xfrm rot="5400000">
                <a:off x="7879652" y="461735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F9196240-1E27-4010-B513-537019C32F5C}"/>
                  </a:ext>
                </a:extLst>
              </p:cNvPr>
              <p:cNvSpPr/>
              <p:nvPr/>
            </p:nvSpPr>
            <p:spPr>
              <a:xfrm rot="5400000">
                <a:off x="7642795" y="461735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0" name="Rectangle 209">
                <a:extLst>
                  <a:ext uri="{FF2B5EF4-FFF2-40B4-BE49-F238E27FC236}">
                    <a16:creationId xmlns:a16="http://schemas.microsoft.com/office/drawing/2014/main" id="{E03942A5-144D-4367-BFAF-A068423D9853}"/>
                  </a:ext>
                </a:extLst>
              </p:cNvPr>
              <p:cNvSpPr/>
              <p:nvPr/>
            </p:nvSpPr>
            <p:spPr>
              <a:xfrm rot="5400000">
                <a:off x="7404035" y="461735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912DE7AE-5AEC-4007-ADA8-D1BBF7700DFD}"/>
                  </a:ext>
                </a:extLst>
              </p:cNvPr>
              <p:cNvSpPr/>
              <p:nvPr/>
            </p:nvSpPr>
            <p:spPr>
              <a:xfrm rot="5400000">
                <a:off x="7167178" y="461735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2" name="Rectangle 211">
                <a:extLst>
                  <a:ext uri="{FF2B5EF4-FFF2-40B4-BE49-F238E27FC236}">
                    <a16:creationId xmlns:a16="http://schemas.microsoft.com/office/drawing/2014/main" id="{F3070109-B347-495B-A741-6DC641428EAE}"/>
                  </a:ext>
                </a:extLst>
              </p:cNvPr>
              <p:cNvSpPr/>
              <p:nvPr/>
            </p:nvSpPr>
            <p:spPr>
              <a:xfrm rot="5400000">
                <a:off x="6928418" y="461735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46" name="Rectangle 245">
              <a:extLst>
                <a:ext uri="{FF2B5EF4-FFF2-40B4-BE49-F238E27FC236}">
                  <a16:creationId xmlns:a16="http://schemas.microsoft.com/office/drawing/2014/main" id="{7F65CD2F-A37B-4B94-8CFC-DAAD6581CAA7}"/>
                </a:ext>
              </a:extLst>
            </p:cNvPr>
            <p:cNvSpPr/>
            <p:nvPr/>
          </p:nvSpPr>
          <p:spPr>
            <a:xfrm rot="5400000">
              <a:off x="6215894" y="3909572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9" name="TextBox 248">
            <a:extLst>
              <a:ext uri="{FF2B5EF4-FFF2-40B4-BE49-F238E27FC236}">
                <a16:creationId xmlns:a16="http://schemas.microsoft.com/office/drawing/2014/main" id="{E7B3C0A4-732E-4C77-A15F-8287E4A87E9B}"/>
              </a:ext>
            </a:extLst>
          </p:cNvPr>
          <p:cNvSpPr txBox="1"/>
          <p:nvPr/>
        </p:nvSpPr>
        <p:spPr>
          <a:xfrm>
            <a:off x="0" y="190124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Pattern Construction</a:t>
            </a:r>
          </a:p>
        </p:txBody>
      </p:sp>
    </p:spTree>
    <p:extLst>
      <p:ext uri="{BB962C8B-B14F-4D97-AF65-F5344CB8AC3E}">
        <p14:creationId xmlns:p14="http://schemas.microsoft.com/office/powerpoint/2010/main" val="474926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DD741"/>
                                      </p:to>
                                    </p:animClr>
                                    <p:set>
                                      <p:cBhvr>
                                        <p:cTn id="7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7037E-6 L 0.27356 -0.00046 " pathEditMode="relative" rAng="0" ptsTypes="AA">
                                      <p:cBhvr>
                                        <p:cTn id="10" dur="14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72" y="-2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7.40741E-7 L 0.21523 -0.00046 " pathEditMode="relative" rAng="0" ptsTypes="AA">
                                      <p:cBhvr>
                                        <p:cTn id="12" dur="11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55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3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DD741"/>
                                      </p:to>
                                    </p:animClr>
                                    <p:set>
                                      <p:cBhvr>
                                        <p:cTn id="17" dur="3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3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64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356 -0.00046 L 0.27343 -0.03472 " pathEditMode="relative" rAng="0" ptsTypes="AA">
                                      <p:cBhvr>
                                        <p:cTn id="20" dur="1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3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DD741"/>
                                      </p:to>
                                    </p:animClr>
                                    <p:set>
                                      <p:cBhvr>
                                        <p:cTn id="25" dur="3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3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" presetID="63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343 -0.03472 L 0.46901 -0.03495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9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3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DD741"/>
                                      </p:to>
                                    </p:animClr>
                                    <p:set>
                                      <p:cBhvr>
                                        <p:cTn id="33" dur="3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3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11111E-6 L 3.95833E-6 0.03472 " pathEditMode="relative" rAng="0" ptsTypes="AA">
                                      <p:cBhvr>
                                        <p:cTn id="36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0" grpId="0" animBg="1"/>
      <p:bldP spid="280" grpId="1" animBg="1"/>
      <p:bldP spid="280" grpId="2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Oval 283">
            <a:extLst>
              <a:ext uri="{FF2B5EF4-FFF2-40B4-BE49-F238E27FC236}">
                <a16:creationId xmlns:a16="http://schemas.microsoft.com/office/drawing/2014/main" id="{131CC413-210B-4835-B6CA-06D802992A8D}"/>
              </a:ext>
            </a:extLst>
          </p:cNvPr>
          <p:cNvSpPr/>
          <p:nvPr/>
        </p:nvSpPr>
        <p:spPr>
          <a:xfrm>
            <a:off x="4835251" y="5838538"/>
            <a:ext cx="587793" cy="58070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98A44D5-914D-4F3F-98A3-7CD05ED448D0}"/>
              </a:ext>
            </a:extLst>
          </p:cNvPr>
          <p:cNvSpPr/>
          <p:nvPr/>
        </p:nvSpPr>
        <p:spPr>
          <a:xfrm>
            <a:off x="4176052" y="5838539"/>
            <a:ext cx="587793" cy="58070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2" name="Group 241">
            <a:extLst>
              <a:ext uri="{FF2B5EF4-FFF2-40B4-BE49-F238E27FC236}">
                <a16:creationId xmlns:a16="http://schemas.microsoft.com/office/drawing/2014/main" id="{2E8A9593-71CB-4DF4-96F8-9D4D6D1E5480}"/>
              </a:ext>
            </a:extLst>
          </p:cNvPr>
          <p:cNvGrpSpPr/>
          <p:nvPr/>
        </p:nvGrpSpPr>
        <p:grpSpPr>
          <a:xfrm>
            <a:off x="6454197" y="4145209"/>
            <a:ext cx="2861314" cy="237744"/>
            <a:chOff x="2985901" y="3786189"/>
            <a:chExt cx="2861314" cy="237744"/>
          </a:xfrm>
        </p:grpSpPr>
        <p:grpSp>
          <p:nvGrpSpPr>
            <p:cNvPr id="230" name="Group 229">
              <a:extLst>
                <a:ext uri="{FF2B5EF4-FFF2-40B4-BE49-F238E27FC236}">
                  <a16:creationId xmlns:a16="http://schemas.microsoft.com/office/drawing/2014/main" id="{B0D1929A-8FC7-4F5F-98CD-0FB2B730F523}"/>
                </a:ext>
              </a:extLst>
            </p:cNvPr>
            <p:cNvGrpSpPr/>
            <p:nvPr/>
          </p:nvGrpSpPr>
          <p:grpSpPr>
            <a:xfrm>
              <a:off x="2985901" y="3786189"/>
              <a:ext cx="2861314" cy="237744"/>
              <a:chOff x="2985901" y="3786189"/>
              <a:chExt cx="2861314" cy="237744"/>
            </a:xfrm>
            <a:solidFill>
              <a:schemeClr val="accent1"/>
            </a:solidFill>
          </p:grpSpPr>
          <p:sp>
            <p:nvSpPr>
              <p:cNvPr id="218" name="Rectangle 217">
                <a:extLst>
                  <a:ext uri="{FF2B5EF4-FFF2-40B4-BE49-F238E27FC236}">
                    <a16:creationId xmlns:a16="http://schemas.microsoft.com/office/drawing/2014/main" id="{BBB8FE04-7A37-4C5A-8187-C2A96AD5CFFE}"/>
                  </a:ext>
                </a:extLst>
              </p:cNvPr>
              <p:cNvSpPr/>
              <p:nvPr/>
            </p:nvSpPr>
            <p:spPr>
              <a:xfrm rot="5400000">
                <a:off x="5131443" y="3785681"/>
                <a:ext cx="237744" cy="238760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9" name="Rectangle 218">
                <a:extLst>
                  <a:ext uri="{FF2B5EF4-FFF2-40B4-BE49-F238E27FC236}">
                    <a16:creationId xmlns:a16="http://schemas.microsoft.com/office/drawing/2014/main" id="{4245CBF8-B502-4D92-BC09-7EBA386030D0}"/>
                  </a:ext>
                </a:extLst>
              </p:cNvPr>
              <p:cNvSpPr/>
              <p:nvPr/>
            </p:nvSpPr>
            <p:spPr>
              <a:xfrm rot="5400000">
                <a:off x="5370203" y="3785681"/>
                <a:ext cx="237744" cy="238760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279E4C20-3E39-4ED9-BFC2-8803CB7608EA}"/>
                  </a:ext>
                </a:extLst>
              </p:cNvPr>
              <p:cNvSpPr/>
              <p:nvPr/>
            </p:nvSpPr>
            <p:spPr>
              <a:xfrm rot="5400000">
                <a:off x="5608963" y="3785681"/>
                <a:ext cx="237744" cy="238760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1" name="Rectangle 220">
                <a:extLst>
                  <a:ext uri="{FF2B5EF4-FFF2-40B4-BE49-F238E27FC236}">
                    <a16:creationId xmlns:a16="http://schemas.microsoft.com/office/drawing/2014/main" id="{5ECA41A8-66B7-4DAF-94E2-5907F2F148FF}"/>
                  </a:ext>
                </a:extLst>
              </p:cNvPr>
              <p:cNvSpPr/>
              <p:nvPr/>
            </p:nvSpPr>
            <p:spPr>
              <a:xfrm rot="5400000">
                <a:off x="4892683" y="3785681"/>
                <a:ext cx="237744" cy="238760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2" name="Rectangle 221">
                <a:extLst>
                  <a:ext uri="{FF2B5EF4-FFF2-40B4-BE49-F238E27FC236}">
                    <a16:creationId xmlns:a16="http://schemas.microsoft.com/office/drawing/2014/main" id="{966986F2-881E-4C90-AC63-783C2F5F9C43}"/>
                  </a:ext>
                </a:extLst>
              </p:cNvPr>
              <p:cNvSpPr/>
              <p:nvPr/>
            </p:nvSpPr>
            <p:spPr>
              <a:xfrm rot="5400000">
                <a:off x="4653923" y="3785681"/>
                <a:ext cx="237744" cy="238760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3" name="Rectangle 222">
                <a:extLst>
                  <a:ext uri="{FF2B5EF4-FFF2-40B4-BE49-F238E27FC236}">
                    <a16:creationId xmlns:a16="http://schemas.microsoft.com/office/drawing/2014/main" id="{F3B6C8E2-5587-433C-96BA-F08903EFEA37}"/>
                  </a:ext>
                </a:extLst>
              </p:cNvPr>
              <p:cNvSpPr/>
              <p:nvPr/>
            </p:nvSpPr>
            <p:spPr>
              <a:xfrm rot="5400000">
                <a:off x="4415163" y="3785681"/>
                <a:ext cx="237744" cy="238760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4" name="Rectangle 223">
                <a:extLst>
                  <a:ext uri="{FF2B5EF4-FFF2-40B4-BE49-F238E27FC236}">
                    <a16:creationId xmlns:a16="http://schemas.microsoft.com/office/drawing/2014/main" id="{89871E4A-A84B-4638-A6F6-BB3F44FEB885}"/>
                  </a:ext>
                </a:extLst>
              </p:cNvPr>
              <p:cNvSpPr/>
              <p:nvPr/>
            </p:nvSpPr>
            <p:spPr>
              <a:xfrm rot="5400000">
                <a:off x="4176403" y="3785681"/>
                <a:ext cx="237744" cy="238760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5" name="Rectangle 224">
                <a:extLst>
                  <a:ext uri="{FF2B5EF4-FFF2-40B4-BE49-F238E27FC236}">
                    <a16:creationId xmlns:a16="http://schemas.microsoft.com/office/drawing/2014/main" id="{7E9F7630-0735-4491-87BE-D85288CB1BCF}"/>
                  </a:ext>
                </a:extLst>
              </p:cNvPr>
              <p:cNvSpPr/>
              <p:nvPr/>
            </p:nvSpPr>
            <p:spPr>
              <a:xfrm rot="5400000">
                <a:off x="3937643" y="3785681"/>
                <a:ext cx="237744" cy="238760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6" name="Rectangle 225">
                <a:extLst>
                  <a:ext uri="{FF2B5EF4-FFF2-40B4-BE49-F238E27FC236}">
                    <a16:creationId xmlns:a16="http://schemas.microsoft.com/office/drawing/2014/main" id="{E1F35DE4-7086-4609-A8F7-4E0B8794D1BC}"/>
                  </a:ext>
                </a:extLst>
              </p:cNvPr>
              <p:cNvSpPr/>
              <p:nvPr/>
            </p:nvSpPr>
            <p:spPr>
              <a:xfrm rot="5400000">
                <a:off x="3700786" y="3785681"/>
                <a:ext cx="237744" cy="238760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7" name="Rectangle 226">
                <a:extLst>
                  <a:ext uri="{FF2B5EF4-FFF2-40B4-BE49-F238E27FC236}">
                    <a16:creationId xmlns:a16="http://schemas.microsoft.com/office/drawing/2014/main" id="{E43B030F-9505-41E3-ACC0-956BADD8B316}"/>
                  </a:ext>
                </a:extLst>
              </p:cNvPr>
              <p:cNvSpPr/>
              <p:nvPr/>
            </p:nvSpPr>
            <p:spPr>
              <a:xfrm rot="5400000">
                <a:off x="3462026" y="3785681"/>
                <a:ext cx="237744" cy="238760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8" name="Rectangle 227">
                <a:extLst>
                  <a:ext uri="{FF2B5EF4-FFF2-40B4-BE49-F238E27FC236}">
                    <a16:creationId xmlns:a16="http://schemas.microsoft.com/office/drawing/2014/main" id="{D0EBC84D-84CC-4E42-887A-FFEDEF644F16}"/>
                  </a:ext>
                </a:extLst>
              </p:cNvPr>
              <p:cNvSpPr/>
              <p:nvPr/>
            </p:nvSpPr>
            <p:spPr>
              <a:xfrm rot="5400000">
                <a:off x="3225169" y="3785681"/>
                <a:ext cx="237744" cy="238760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9" name="Rectangle 228">
                <a:extLst>
                  <a:ext uri="{FF2B5EF4-FFF2-40B4-BE49-F238E27FC236}">
                    <a16:creationId xmlns:a16="http://schemas.microsoft.com/office/drawing/2014/main" id="{3E7956E7-EF72-49D5-88F0-8ACD106D23DD}"/>
                  </a:ext>
                </a:extLst>
              </p:cNvPr>
              <p:cNvSpPr/>
              <p:nvPr/>
            </p:nvSpPr>
            <p:spPr>
              <a:xfrm rot="5400000">
                <a:off x="2986409" y="3785681"/>
                <a:ext cx="237744" cy="238760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31" name="Rectangle 230">
              <a:extLst>
                <a:ext uri="{FF2B5EF4-FFF2-40B4-BE49-F238E27FC236}">
                  <a16:creationId xmlns:a16="http://schemas.microsoft.com/office/drawing/2014/main" id="{D51FD1B4-7293-4C95-ACC3-A41298479D7B}"/>
                </a:ext>
              </a:extLst>
            </p:cNvPr>
            <p:cNvSpPr/>
            <p:nvPr/>
          </p:nvSpPr>
          <p:spPr>
            <a:xfrm rot="5400000">
              <a:off x="3197171" y="3850164"/>
              <a:ext cx="45719" cy="1158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Rectangle 231">
              <a:extLst>
                <a:ext uri="{FF2B5EF4-FFF2-40B4-BE49-F238E27FC236}">
                  <a16:creationId xmlns:a16="http://schemas.microsoft.com/office/drawing/2014/main" id="{DC799A5D-6BAB-4BF3-A694-6A59177941AD}"/>
                </a:ext>
              </a:extLst>
            </p:cNvPr>
            <p:cNvSpPr/>
            <p:nvPr/>
          </p:nvSpPr>
          <p:spPr>
            <a:xfrm rot="5400000">
              <a:off x="3443988" y="3850164"/>
              <a:ext cx="45719" cy="1158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Rectangle 232">
              <a:extLst>
                <a:ext uri="{FF2B5EF4-FFF2-40B4-BE49-F238E27FC236}">
                  <a16:creationId xmlns:a16="http://schemas.microsoft.com/office/drawing/2014/main" id="{86D7BABC-9198-456A-A7AA-1227FCAB938D}"/>
                </a:ext>
              </a:extLst>
            </p:cNvPr>
            <p:cNvSpPr/>
            <p:nvPr/>
          </p:nvSpPr>
          <p:spPr>
            <a:xfrm rot="5400000">
              <a:off x="3674346" y="3850164"/>
              <a:ext cx="45719" cy="1158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Rectangle 233">
              <a:extLst>
                <a:ext uri="{FF2B5EF4-FFF2-40B4-BE49-F238E27FC236}">
                  <a16:creationId xmlns:a16="http://schemas.microsoft.com/office/drawing/2014/main" id="{3E50F76E-543F-445A-833E-3EEE3421FC3A}"/>
                </a:ext>
              </a:extLst>
            </p:cNvPr>
            <p:cNvSpPr/>
            <p:nvPr/>
          </p:nvSpPr>
          <p:spPr>
            <a:xfrm rot="5400000">
              <a:off x="3914179" y="3850164"/>
              <a:ext cx="45719" cy="1158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Rectangle 234">
              <a:extLst>
                <a:ext uri="{FF2B5EF4-FFF2-40B4-BE49-F238E27FC236}">
                  <a16:creationId xmlns:a16="http://schemas.microsoft.com/office/drawing/2014/main" id="{B1096265-29DB-415E-B34B-EF01EAF59E9D}"/>
                </a:ext>
              </a:extLst>
            </p:cNvPr>
            <p:cNvSpPr/>
            <p:nvPr/>
          </p:nvSpPr>
          <p:spPr>
            <a:xfrm rot="5400000">
              <a:off x="4156047" y="3850165"/>
              <a:ext cx="45719" cy="1158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Rectangle 235">
              <a:extLst>
                <a:ext uri="{FF2B5EF4-FFF2-40B4-BE49-F238E27FC236}">
                  <a16:creationId xmlns:a16="http://schemas.microsoft.com/office/drawing/2014/main" id="{77F2286D-F4F8-4EDF-AC0A-7DBFFB0B3EA1}"/>
                </a:ext>
              </a:extLst>
            </p:cNvPr>
            <p:cNvSpPr/>
            <p:nvPr/>
          </p:nvSpPr>
          <p:spPr>
            <a:xfrm rot="5400000">
              <a:off x="4401793" y="3850164"/>
              <a:ext cx="45719" cy="1158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592D3B79-9E62-459B-A5D3-87026AB319FC}"/>
                </a:ext>
              </a:extLst>
            </p:cNvPr>
            <p:cNvSpPr/>
            <p:nvPr/>
          </p:nvSpPr>
          <p:spPr>
            <a:xfrm rot="5400000">
              <a:off x="4633852" y="3850165"/>
              <a:ext cx="45719" cy="1158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C4C557B1-FEB8-4144-988F-075887F06D77}"/>
                </a:ext>
              </a:extLst>
            </p:cNvPr>
            <p:cNvSpPr/>
            <p:nvPr/>
          </p:nvSpPr>
          <p:spPr>
            <a:xfrm rot="5400000">
              <a:off x="4873202" y="3850165"/>
              <a:ext cx="45719" cy="1158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7CDC214C-EF6C-443D-9293-33759184D1CD}"/>
                </a:ext>
              </a:extLst>
            </p:cNvPr>
            <p:cNvSpPr/>
            <p:nvPr/>
          </p:nvSpPr>
          <p:spPr>
            <a:xfrm rot="5400000">
              <a:off x="5111425" y="3850165"/>
              <a:ext cx="45719" cy="1158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Rectangle 239">
              <a:extLst>
                <a:ext uri="{FF2B5EF4-FFF2-40B4-BE49-F238E27FC236}">
                  <a16:creationId xmlns:a16="http://schemas.microsoft.com/office/drawing/2014/main" id="{01A16DCE-FB48-44EE-A77D-EA0999911DCF}"/>
                </a:ext>
              </a:extLst>
            </p:cNvPr>
            <p:cNvSpPr/>
            <p:nvPr/>
          </p:nvSpPr>
          <p:spPr>
            <a:xfrm rot="5400000">
              <a:off x="5342206" y="3850165"/>
              <a:ext cx="45719" cy="1158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Rectangle 240">
              <a:extLst>
                <a:ext uri="{FF2B5EF4-FFF2-40B4-BE49-F238E27FC236}">
                  <a16:creationId xmlns:a16="http://schemas.microsoft.com/office/drawing/2014/main" id="{18E0AF91-2773-43C3-A8AF-884B8D6DA2D8}"/>
                </a:ext>
              </a:extLst>
            </p:cNvPr>
            <p:cNvSpPr/>
            <p:nvPr/>
          </p:nvSpPr>
          <p:spPr>
            <a:xfrm rot="5400000">
              <a:off x="5584201" y="3850165"/>
              <a:ext cx="45719" cy="1158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8" name="Rectangle 257">
            <a:extLst>
              <a:ext uri="{FF2B5EF4-FFF2-40B4-BE49-F238E27FC236}">
                <a16:creationId xmlns:a16="http://schemas.microsoft.com/office/drawing/2014/main" id="{80D5C7C7-67EC-4697-8FBB-AA80A1ED701F}"/>
              </a:ext>
            </a:extLst>
          </p:cNvPr>
          <p:cNvSpPr/>
          <p:nvPr/>
        </p:nvSpPr>
        <p:spPr>
          <a:xfrm>
            <a:off x="2879580" y="2477000"/>
            <a:ext cx="237744" cy="238760"/>
          </a:xfrm>
          <a:prstGeom prst="rect">
            <a:avLst/>
          </a:prstGeom>
          <a:solidFill>
            <a:srgbClr val="F7D6A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" name="Rectangle 258">
            <a:extLst>
              <a:ext uri="{FF2B5EF4-FFF2-40B4-BE49-F238E27FC236}">
                <a16:creationId xmlns:a16="http://schemas.microsoft.com/office/drawing/2014/main" id="{67C90DDF-823A-4B83-B352-E535D2372F60}"/>
              </a:ext>
            </a:extLst>
          </p:cNvPr>
          <p:cNvSpPr/>
          <p:nvPr/>
        </p:nvSpPr>
        <p:spPr>
          <a:xfrm>
            <a:off x="2879580" y="2238240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" name="Rectangle 259">
            <a:extLst>
              <a:ext uri="{FF2B5EF4-FFF2-40B4-BE49-F238E27FC236}">
                <a16:creationId xmlns:a16="http://schemas.microsoft.com/office/drawing/2014/main" id="{E04EDA40-B6EA-465E-AD7C-2C4FE6717A0B}"/>
              </a:ext>
            </a:extLst>
          </p:cNvPr>
          <p:cNvSpPr/>
          <p:nvPr/>
        </p:nvSpPr>
        <p:spPr>
          <a:xfrm>
            <a:off x="2879580" y="2715760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" name="Rectangle 260">
            <a:extLst>
              <a:ext uri="{FF2B5EF4-FFF2-40B4-BE49-F238E27FC236}">
                <a16:creationId xmlns:a16="http://schemas.microsoft.com/office/drawing/2014/main" id="{1F34AEEB-0D2A-42BD-A7BC-C769B3EC3337}"/>
              </a:ext>
            </a:extLst>
          </p:cNvPr>
          <p:cNvSpPr/>
          <p:nvPr/>
        </p:nvSpPr>
        <p:spPr>
          <a:xfrm>
            <a:off x="2879580" y="2954520"/>
            <a:ext cx="237744" cy="238760"/>
          </a:xfrm>
          <a:prstGeom prst="rect">
            <a:avLst/>
          </a:prstGeom>
          <a:solidFill>
            <a:srgbClr val="F7D6A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" name="Rectangle 261">
            <a:extLst>
              <a:ext uri="{FF2B5EF4-FFF2-40B4-BE49-F238E27FC236}">
                <a16:creationId xmlns:a16="http://schemas.microsoft.com/office/drawing/2014/main" id="{86F45F3E-3016-4D93-895E-E4BD5CFBC4BC}"/>
              </a:ext>
            </a:extLst>
          </p:cNvPr>
          <p:cNvSpPr/>
          <p:nvPr/>
        </p:nvSpPr>
        <p:spPr>
          <a:xfrm>
            <a:off x="2879580" y="3193280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" name="Rectangle 262">
            <a:extLst>
              <a:ext uri="{FF2B5EF4-FFF2-40B4-BE49-F238E27FC236}">
                <a16:creationId xmlns:a16="http://schemas.microsoft.com/office/drawing/2014/main" id="{09A62BC9-2496-482C-8C09-203B0A5DA4EE}"/>
              </a:ext>
            </a:extLst>
          </p:cNvPr>
          <p:cNvSpPr/>
          <p:nvPr/>
        </p:nvSpPr>
        <p:spPr>
          <a:xfrm>
            <a:off x="2879580" y="3432040"/>
            <a:ext cx="237744" cy="238760"/>
          </a:xfrm>
          <a:prstGeom prst="rect">
            <a:avLst/>
          </a:prstGeom>
          <a:solidFill>
            <a:srgbClr val="F7D6A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4" name="Rectangle 263">
            <a:extLst>
              <a:ext uri="{FF2B5EF4-FFF2-40B4-BE49-F238E27FC236}">
                <a16:creationId xmlns:a16="http://schemas.microsoft.com/office/drawing/2014/main" id="{C22D5903-A226-42B2-96EB-F6E0BA7CAB83}"/>
              </a:ext>
            </a:extLst>
          </p:cNvPr>
          <p:cNvSpPr/>
          <p:nvPr/>
        </p:nvSpPr>
        <p:spPr>
          <a:xfrm>
            <a:off x="2879580" y="3670800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Rectangle 264">
            <a:extLst>
              <a:ext uri="{FF2B5EF4-FFF2-40B4-BE49-F238E27FC236}">
                <a16:creationId xmlns:a16="http://schemas.microsoft.com/office/drawing/2014/main" id="{7AF091A9-343E-4A75-A299-32964A877FB6}"/>
              </a:ext>
            </a:extLst>
          </p:cNvPr>
          <p:cNvSpPr/>
          <p:nvPr/>
        </p:nvSpPr>
        <p:spPr>
          <a:xfrm>
            <a:off x="2879580" y="3907657"/>
            <a:ext cx="237744" cy="238760"/>
          </a:xfrm>
          <a:prstGeom prst="rect">
            <a:avLst/>
          </a:prstGeom>
          <a:solidFill>
            <a:srgbClr val="F7D6A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Rectangle 265">
            <a:extLst>
              <a:ext uri="{FF2B5EF4-FFF2-40B4-BE49-F238E27FC236}">
                <a16:creationId xmlns:a16="http://schemas.microsoft.com/office/drawing/2014/main" id="{9ED47E2C-1596-44FB-85D4-0FCEF202C630}"/>
              </a:ext>
            </a:extLst>
          </p:cNvPr>
          <p:cNvSpPr/>
          <p:nvPr/>
        </p:nvSpPr>
        <p:spPr>
          <a:xfrm>
            <a:off x="2879580" y="4146417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Rectangle 266">
            <a:extLst>
              <a:ext uri="{FF2B5EF4-FFF2-40B4-BE49-F238E27FC236}">
                <a16:creationId xmlns:a16="http://schemas.microsoft.com/office/drawing/2014/main" id="{E4187FBF-77BD-4DC8-A3E0-80846B4D8F13}"/>
              </a:ext>
            </a:extLst>
          </p:cNvPr>
          <p:cNvSpPr/>
          <p:nvPr/>
        </p:nvSpPr>
        <p:spPr>
          <a:xfrm>
            <a:off x="2879580" y="4383274"/>
            <a:ext cx="237744" cy="238760"/>
          </a:xfrm>
          <a:prstGeom prst="rect">
            <a:avLst/>
          </a:prstGeom>
          <a:solidFill>
            <a:srgbClr val="F7D6A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8" name="Rectangle 267">
            <a:extLst>
              <a:ext uri="{FF2B5EF4-FFF2-40B4-BE49-F238E27FC236}">
                <a16:creationId xmlns:a16="http://schemas.microsoft.com/office/drawing/2014/main" id="{6C4FC15C-B257-4F54-9C98-0F767E071350}"/>
              </a:ext>
            </a:extLst>
          </p:cNvPr>
          <p:cNvSpPr/>
          <p:nvPr/>
        </p:nvSpPr>
        <p:spPr>
          <a:xfrm>
            <a:off x="2879580" y="4622034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C4092D9-0B51-48A5-B0CE-E68D28FCD5EE}"/>
              </a:ext>
            </a:extLst>
          </p:cNvPr>
          <p:cNvGrpSpPr/>
          <p:nvPr/>
        </p:nvGrpSpPr>
        <p:grpSpPr>
          <a:xfrm>
            <a:off x="3355852" y="2238590"/>
            <a:ext cx="238889" cy="2386335"/>
            <a:chOff x="3355852" y="2238590"/>
            <a:chExt cx="238889" cy="2386335"/>
          </a:xfrm>
        </p:grpSpPr>
        <p:sp>
          <p:nvSpPr>
            <p:cNvPr id="269" name="Rectangle 268">
              <a:extLst>
                <a:ext uri="{FF2B5EF4-FFF2-40B4-BE49-F238E27FC236}">
                  <a16:creationId xmlns:a16="http://schemas.microsoft.com/office/drawing/2014/main" id="{BF2587F1-6B95-4270-AFCA-878C40AC14DA}"/>
                </a:ext>
              </a:extLst>
            </p:cNvPr>
            <p:cNvSpPr/>
            <p:nvPr/>
          </p:nvSpPr>
          <p:spPr>
            <a:xfrm>
              <a:off x="3356997" y="2238590"/>
              <a:ext cx="237744" cy="238760"/>
            </a:xfrm>
            <a:prstGeom prst="rect">
              <a:avLst/>
            </a:prstGeom>
            <a:solidFill>
              <a:srgbClr val="F7D6AB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Rectangle 269">
              <a:extLst>
                <a:ext uri="{FF2B5EF4-FFF2-40B4-BE49-F238E27FC236}">
                  <a16:creationId xmlns:a16="http://schemas.microsoft.com/office/drawing/2014/main" id="{BBBEC806-4D05-4386-855F-96A1F0D101F2}"/>
                </a:ext>
              </a:extLst>
            </p:cNvPr>
            <p:cNvSpPr/>
            <p:nvPr/>
          </p:nvSpPr>
          <p:spPr>
            <a:xfrm>
              <a:off x="3355852" y="2716748"/>
              <a:ext cx="237744" cy="238760"/>
            </a:xfrm>
            <a:prstGeom prst="rect">
              <a:avLst/>
            </a:prstGeom>
            <a:solidFill>
              <a:srgbClr val="F7D6AB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Rectangle 270">
              <a:extLst>
                <a:ext uri="{FF2B5EF4-FFF2-40B4-BE49-F238E27FC236}">
                  <a16:creationId xmlns:a16="http://schemas.microsoft.com/office/drawing/2014/main" id="{62568EE8-B0F1-475C-BFEE-C3C7C8542353}"/>
                </a:ext>
              </a:extLst>
            </p:cNvPr>
            <p:cNvSpPr/>
            <p:nvPr/>
          </p:nvSpPr>
          <p:spPr>
            <a:xfrm>
              <a:off x="3355852" y="2477988"/>
              <a:ext cx="237744" cy="23876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Rectangle 271">
              <a:extLst>
                <a:ext uri="{FF2B5EF4-FFF2-40B4-BE49-F238E27FC236}">
                  <a16:creationId xmlns:a16="http://schemas.microsoft.com/office/drawing/2014/main" id="{3818A2BC-0F62-4148-91F6-1DE0375608F7}"/>
                </a:ext>
              </a:extLst>
            </p:cNvPr>
            <p:cNvSpPr/>
            <p:nvPr/>
          </p:nvSpPr>
          <p:spPr>
            <a:xfrm>
              <a:off x="3355852" y="2955508"/>
              <a:ext cx="237744" cy="23876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Rectangle 272">
              <a:extLst>
                <a:ext uri="{FF2B5EF4-FFF2-40B4-BE49-F238E27FC236}">
                  <a16:creationId xmlns:a16="http://schemas.microsoft.com/office/drawing/2014/main" id="{A605DD11-FF44-43F7-9720-D3C074DC5890}"/>
                </a:ext>
              </a:extLst>
            </p:cNvPr>
            <p:cNvSpPr/>
            <p:nvPr/>
          </p:nvSpPr>
          <p:spPr>
            <a:xfrm>
              <a:off x="3355852" y="3194268"/>
              <a:ext cx="237744" cy="238760"/>
            </a:xfrm>
            <a:prstGeom prst="rect">
              <a:avLst/>
            </a:prstGeom>
            <a:solidFill>
              <a:srgbClr val="F7D6AB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Rectangle 273">
              <a:extLst>
                <a:ext uri="{FF2B5EF4-FFF2-40B4-BE49-F238E27FC236}">
                  <a16:creationId xmlns:a16="http://schemas.microsoft.com/office/drawing/2014/main" id="{CA482C62-3E1D-4D9D-90BC-6769C653C2F8}"/>
                </a:ext>
              </a:extLst>
            </p:cNvPr>
            <p:cNvSpPr/>
            <p:nvPr/>
          </p:nvSpPr>
          <p:spPr>
            <a:xfrm>
              <a:off x="3355852" y="3433028"/>
              <a:ext cx="237744" cy="23876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Rectangle 274">
              <a:extLst>
                <a:ext uri="{FF2B5EF4-FFF2-40B4-BE49-F238E27FC236}">
                  <a16:creationId xmlns:a16="http://schemas.microsoft.com/office/drawing/2014/main" id="{D1FA0A6A-6535-4034-9FD9-FA42E96EAFAB}"/>
                </a:ext>
              </a:extLst>
            </p:cNvPr>
            <p:cNvSpPr/>
            <p:nvPr/>
          </p:nvSpPr>
          <p:spPr>
            <a:xfrm>
              <a:off x="3355852" y="3671788"/>
              <a:ext cx="237744" cy="238760"/>
            </a:xfrm>
            <a:prstGeom prst="rect">
              <a:avLst/>
            </a:prstGeom>
            <a:solidFill>
              <a:srgbClr val="F7D6AB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Rectangle 275">
              <a:extLst>
                <a:ext uri="{FF2B5EF4-FFF2-40B4-BE49-F238E27FC236}">
                  <a16:creationId xmlns:a16="http://schemas.microsoft.com/office/drawing/2014/main" id="{88800ABE-9102-4BC3-AC32-4A815F722BB9}"/>
                </a:ext>
              </a:extLst>
            </p:cNvPr>
            <p:cNvSpPr/>
            <p:nvPr/>
          </p:nvSpPr>
          <p:spPr>
            <a:xfrm>
              <a:off x="3355852" y="3910548"/>
              <a:ext cx="237744" cy="23876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Rectangle 276">
              <a:extLst>
                <a:ext uri="{FF2B5EF4-FFF2-40B4-BE49-F238E27FC236}">
                  <a16:creationId xmlns:a16="http://schemas.microsoft.com/office/drawing/2014/main" id="{329C07EB-3783-4224-966B-886A63A00211}"/>
                </a:ext>
              </a:extLst>
            </p:cNvPr>
            <p:cNvSpPr/>
            <p:nvPr/>
          </p:nvSpPr>
          <p:spPr>
            <a:xfrm>
              <a:off x="3355852" y="4147405"/>
              <a:ext cx="237744" cy="238760"/>
            </a:xfrm>
            <a:prstGeom prst="rect">
              <a:avLst/>
            </a:prstGeom>
            <a:solidFill>
              <a:srgbClr val="F7D6AB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Rectangle 277">
              <a:extLst>
                <a:ext uri="{FF2B5EF4-FFF2-40B4-BE49-F238E27FC236}">
                  <a16:creationId xmlns:a16="http://schemas.microsoft.com/office/drawing/2014/main" id="{477BBF6E-C25D-4E60-ADE8-CDEE0EB4A451}"/>
                </a:ext>
              </a:extLst>
            </p:cNvPr>
            <p:cNvSpPr/>
            <p:nvPr/>
          </p:nvSpPr>
          <p:spPr>
            <a:xfrm>
              <a:off x="3355852" y="4386165"/>
              <a:ext cx="237744" cy="23876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9" name="Rectangle 278">
            <a:extLst>
              <a:ext uri="{FF2B5EF4-FFF2-40B4-BE49-F238E27FC236}">
                <a16:creationId xmlns:a16="http://schemas.microsoft.com/office/drawing/2014/main" id="{384E6419-8292-465E-9C28-45E34DB91A85}"/>
              </a:ext>
            </a:extLst>
          </p:cNvPr>
          <p:cNvSpPr/>
          <p:nvPr/>
        </p:nvSpPr>
        <p:spPr>
          <a:xfrm>
            <a:off x="3355754" y="4624569"/>
            <a:ext cx="237744" cy="238760"/>
          </a:xfrm>
          <a:prstGeom prst="rect">
            <a:avLst/>
          </a:prstGeom>
          <a:solidFill>
            <a:srgbClr val="F7D6A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7" name="Rectangle 256">
            <a:extLst>
              <a:ext uri="{FF2B5EF4-FFF2-40B4-BE49-F238E27FC236}">
                <a16:creationId xmlns:a16="http://schemas.microsoft.com/office/drawing/2014/main" id="{757F35CF-AE03-40EE-9246-EDE3DF03F531}"/>
              </a:ext>
            </a:extLst>
          </p:cNvPr>
          <p:cNvSpPr/>
          <p:nvPr/>
        </p:nvSpPr>
        <p:spPr>
          <a:xfrm>
            <a:off x="2880725" y="1998842"/>
            <a:ext cx="237744" cy="238760"/>
          </a:xfrm>
          <a:prstGeom prst="rect">
            <a:avLst/>
          </a:prstGeom>
          <a:solidFill>
            <a:srgbClr val="F7D6A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3" name="Rectangle 292">
            <a:extLst>
              <a:ext uri="{FF2B5EF4-FFF2-40B4-BE49-F238E27FC236}">
                <a16:creationId xmlns:a16="http://schemas.microsoft.com/office/drawing/2014/main" id="{CDECED59-BE8F-4C30-ACF7-9E9877C4F39D}"/>
              </a:ext>
            </a:extLst>
          </p:cNvPr>
          <p:cNvSpPr/>
          <p:nvPr/>
        </p:nvSpPr>
        <p:spPr>
          <a:xfrm>
            <a:off x="3117215" y="1997204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4" name="Rectangle 293">
            <a:extLst>
              <a:ext uri="{FF2B5EF4-FFF2-40B4-BE49-F238E27FC236}">
                <a16:creationId xmlns:a16="http://schemas.microsoft.com/office/drawing/2014/main" id="{A7873631-5849-4A8D-AE4A-FBED95C814BF}"/>
              </a:ext>
            </a:extLst>
          </p:cNvPr>
          <p:cNvSpPr/>
          <p:nvPr/>
        </p:nvSpPr>
        <p:spPr>
          <a:xfrm>
            <a:off x="2642385" y="4624569"/>
            <a:ext cx="237744" cy="238760"/>
          </a:xfrm>
          <a:prstGeom prst="rect">
            <a:avLst/>
          </a:prstGeom>
          <a:solidFill>
            <a:srgbClr val="F7D6A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3" name="Graphic 242">
            <a:extLst>
              <a:ext uri="{FF2B5EF4-FFF2-40B4-BE49-F238E27FC236}">
                <a16:creationId xmlns:a16="http://schemas.microsoft.com/office/drawing/2014/main" id="{34E8B0E7-2AF8-4838-AA49-E230C0E44B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49909" y="5808854"/>
            <a:ext cx="640080" cy="640080"/>
          </a:xfrm>
          <a:prstGeom prst="rect">
            <a:avLst/>
          </a:prstGeom>
        </p:spPr>
      </p:pic>
      <p:pic>
        <p:nvPicPr>
          <p:cNvPr id="281" name="Graphic 280">
            <a:extLst>
              <a:ext uri="{FF2B5EF4-FFF2-40B4-BE49-F238E27FC236}">
                <a16:creationId xmlns:a16="http://schemas.microsoft.com/office/drawing/2014/main" id="{9650281F-8F48-4E69-A3BE-4DEA10C429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V="1">
            <a:off x="4807744" y="5808854"/>
            <a:ext cx="640080" cy="640080"/>
          </a:xfrm>
          <a:prstGeom prst="rect">
            <a:avLst/>
          </a:prstGeom>
        </p:spPr>
      </p:pic>
      <p:sp>
        <p:nvSpPr>
          <p:cNvPr id="244" name="Rectangle 243">
            <a:extLst>
              <a:ext uri="{FF2B5EF4-FFF2-40B4-BE49-F238E27FC236}">
                <a16:creationId xmlns:a16="http://schemas.microsoft.com/office/drawing/2014/main" id="{F7A674E8-60F9-4E2E-A3D9-4B74014DA8D4}"/>
              </a:ext>
            </a:extLst>
          </p:cNvPr>
          <p:cNvSpPr/>
          <p:nvPr/>
        </p:nvSpPr>
        <p:spPr>
          <a:xfrm>
            <a:off x="9073452" y="4381442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2FDBECA0-5210-4567-ACA4-B976558EF1DF}"/>
              </a:ext>
            </a:extLst>
          </p:cNvPr>
          <p:cNvGrpSpPr/>
          <p:nvPr/>
        </p:nvGrpSpPr>
        <p:grpSpPr>
          <a:xfrm>
            <a:off x="2641155" y="1759717"/>
            <a:ext cx="6909689" cy="3338566"/>
            <a:chOff x="2641155" y="1759717"/>
            <a:chExt cx="6909689" cy="3338566"/>
          </a:xfrm>
        </p:grpSpPr>
        <p:grpSp>
          <p:nvGrpSpPr>
            <p:cNvPr id="246" name="Group 245">
              <a:extLst>
                <a:ext uri="{FF2B5EF4-FFF2-40B4-BE49-F238E27FC236}">
                  <a16:creationId xmlns:a16="http://schemas.microsoft.com/office/drawing/2014/main" id="{3A78B1E7-93C0-42AE-9B13-1054A6954736}"/>
                </a:ext>
              </a:extLst>
            </p:cNvPr>
            <p:cNvGrpSpPr/>
            <p:nvPr/>
          </p:nvGrpSpPr>
          <p:grpSpPr>
            <a:xfrm>
              <a:off x="2641155" y="1759717"/>
              <a:ext cx="6909689" cy="3338566"/>
              <a:chOff x="2641155" y="1759717"/>
              <a:chExt cx="6909689" cy="3338566"/>
            </a:xfrm>
          </p:grpSpPr>
          <p:sp>
            <p:nvSpPr>
              <p:cNvPr id="248" name="Rectangle 247">
                <a:extLst>
                  <a:ext uri="{FF2B5EF4-FFF2-40B4-BE49-F238E27FC236}">
                    <a16:creationId xmlns:a16="http://schemas.microsoft.com/office/drawing/2014/main" id="{B1353429-FCE1-4603-B5D2-ED6701D10907}"/>
                  </a:ext>
                </a:extLst>
              </p:cNvPr>
              <p:cNvSpPr/>
              <p:nvPr/>
            </p:nvSpPr>
            <p:spPr>
              <a:xfrm>
                <a:off x="3593848" y="2238872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9" name="Rectangle 248">
                <a:extLst>
                  <a:ext uri="{FF2B5EF4-FFF2-40B4-BE49-F238E27FC236}">
                    <a16:creationId xmlns:a16="http://schemas.microsoft.com/office/drawing/2014/main" id="{46396B77-84BE-473A-AFBC-29B9ADDCFB0F}"/>
                  </a:ext>
                </a:extLst>
              </p:cNvPr>
              <p:cNvSpPr/>
              <p:nvPr/>
            </p:nvSpPr>
            <p:spPr>
              <a:xfrm>
                <a:off x="3593848" y="2000112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0" name="Rectangle 249">
                <a:extLst>
                  <a:ext uri="{FF2B5EF4-FFF2-40B4-BE49-F238E27FC236}">
                    <a16:creationId xmlns:a16="http://schemas.microsoft.com/office/drawing/2014/main" id="{68B9FC24-8957-4088-AAFD-413AD99F1F80}"/>
                  </a:ext>
                </a:extLst>
              </p:cNvPr>
              <p:cNvSpPr/>
              <p:nvPr/>
            </p:nvSpPr>
            <p:spPr>
              <a:xfrm>
                <a:off x="3593848" y="1760714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1" name="Rectangle 250">
                <a:extLst>
                  <a:ext uri="{FF2B5EF4-FFF2-40B4-BE49-F238E27FC236}">
                    <a16:creationId xmlns:a16="http://schemas.microsoft.com/office/drawing/2014/main" id="{7B9ED82A-DAAA-4B6C-B168-9207B8E54A7B}"/>
                  </a:ext>
                </a:extLst>
              </p:cNvPr>
              <p:cNvSpPr/>
              <p:nvPr/>
            </p:nvSpPr>
            <p:spPr>
              <a:xfrm>
                <a:off x="3593848" y="2477632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2" name="Rectangle 251">
                <a:extLst>
                  <a:ext uri="{FF2B5EF4-FFF2-40B4-BE49-F238E27FC236}">
                    <a16:creationId xmlns:a16="http://schemas.microsoft.com/office/drawing/2014/main" id="{935215F2-88EA-4DB1-8551-EBFF3CA50FF4}"/>
                  </a:ext>
                </a:extLst>
              </p:cNvPr>
              <p:cNvSpPr/>
              <p:nvPr/>
            </p:nvSpPr>
            <p:spPr>
              <a:xfrm>
                <a:off x="3593848" y="2716392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3" name="Rectangle 252">
                <a:extLst>
                  <a:ext uri="{FF2B5EF4-FFF2-40B4-BE49-F238E27FC236}">
                    <a16:creationId xmlns:a16="http://schemas.microsoft.com/office/drawing/2014/main" id="{61F76B4C-BA8D-4529-8423-06F46634FAA1}"/>
                  </a:ext>
                </a:extLst>
              </p:cNvPr>
              <p:cNvSpPr/>
              <p:nvPr/>
            </p:nvSpPr>
            <p:spPr>
              <a:xfrm>
                <a:off x="3593848" y="2955152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4" name="Rectangle 253">
                <a:extLst>
                  <a:ext uri="{FF2B5EF4-FFF2-40B4-BE49-F238E27FC236}">
                    <a16:creationId xmlns:a16="http://schemas.microsoft.com/office/drawing/2014/main" id="{7E60F018-52D5-4255-8AFC-6AF084AB075D}"/>
                  </a:ext>
                </a:extLst>
              </p:cNvPr>
              <p:cNvSpPr/>
              <p:nvPr/>
            </p:nvSpPr>
            <p:spPr>
              <a:xfrm>
                <a:off x="3593848" y="3193912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5" name="Rectangle 254">
                <a:extLst>
                  <a:ext uri="{FF2B5EF4-FFF2-40B4-BE49-F238E27FC236}">
                    <a16:creationId xmlns:a16="http://schemas.microsoft.com/office/drawing/2014/main" id="{18AC0DD1-290A-4A55-85FF-444CDC52A621}"/>
                  </a:ext>
                </a:extLst>
              </p:cNvPr>
              <p:cNvSpPr/>
              <p:nvPr/>
            </p:nvSpPr>
            <p:spPr>
              <a:xfrm>
                <a:off x="3593848" y="3432672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3" name="Rectangle 282">
                <a:extLst>
                  <a:ext uri="{FF2B5EF4-FFF2-40B4-BE49-F238E27FC236}">
                    <a16:creationId xmlns:a16="http://schemas.microsoft.com/office/drawing/2014/main" id="{56DF8ADE-28F1-41DA-88D0-BD70F3AB7BCF}"/>
                  </a:ext>
                </a:extLst>
              </p:cNvPr>
              <p:cNvSpPr/>
              <p:nvPr/>
            </p:nvSpPr>
            <p:spPr>
              <a:xfrm>
                <a:off x="3593848" y="3669529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6" name="Rectangle 285">
                <a:extLst>
                  <a:ext uri="{FF2B5EF4-FFF2-40B4-BE49-F238E27FC236}">
                    <a16:creationId xmlns:a16="http://schemas.microsoft.com/office/drawing/2014/main" id="{F2FCD9BC-4876-4390-8178-1E36D247AAF5}"/>
                  </a:ext>
                </a:extLst>
              </p:cNvPr>
              <p:cNvSpPr/>
              <p:nvPr/>
            </p:nvSpPr>
            <p:spPr>
              <a:xfrm>
                <a:off x="3593848" y="3908289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7" name="Rectangle 286">
                <a:extLst>
                  <a:ext uri="{FF2B5EF4-FFF2-40B4-BE49-F238E27FC236}">
                    <a16:creationId xmlns:a16="http://schemas.microsoft.com/office/drawing/2014/main" id="{D00CE186-FD87-44F8-83EB-75E4FAE50FB0}"/>
                  </a:ext>
                </a:extLst>
              </p:cNvPr>
              <p:cNvSpPr/>
              <p:nvPr/>
            </p:nvSpPr>
            <p:spPr>
              <a:xfrm>
                <a:off x="3593848" y="4145146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8" name="Rectangle 287">
                <a:extLst>
                  <a:ext uri="{FF2B5EF4-FFF2-40B4-BE49-F238E27FC236}">
                    <a16:creationId xmlns:a16="http://schemas.microsoft.com/office/drawing/2014/main" id="{5AD598E1-9768-497D-87F9-13606143954A}"/>
                  </a:ext>
                </a:extLst>
              </p:cNvPr>
              <p:cNvSpPr/>
              <p:nvPr/>
            </p:nvSpPr>
            <p:spPr>
              <a:xfrm>
                <a:off x="3593848" y="4383906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9" name="Rectangle 288">
                <a:extLst>
                  <a:ext uri="{FF2B5EF4-FFF2-40B4-BE49-F238E27FC236}">
                    <a16:creationId xmlns:a16="http://schemas.microsoft.com/office/drawing/2014/main" id="{AD706E87-6681-4D17-AC32-7D8B24E235D4}"/>
                  </a:ext>
                </a:extLst>
              </p:cNvPr>
              <p:cNvSpPr/>
              <p:nvPr/>
            </p:nvSpPr>
            <p:spPr>
              <a:xfrm>
                <a:off x="3356104" y="1760714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0" name="Rectangle 289">
                <a:extLst>
                  <a:ext uri="{FF2B5EF4-FFF2-40B4-BE49-F238E27FC236}">
                    <a16:creationId xmlns:a16="http://schemas.microsoft.com/office/drawing/2014/main" id="{89BCB9F4-D687-4B96-AEBF-B32377A06314}"/>
                  </a:ext>
                </a:extLst>
              </p:cNvPr>
              <p:cNvSpPr/>
              <p:nvPr/>
            </p:nvSpPr>
            <p:spPr>
              <a:xfrm rot="5400000">
                <a:off x="5977134" y="4384036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1" name="Rectangle 290">
                <a:extLst>
                  <a:ext uri="{FF2B5EF4-FFF2-40B4-BE49-F238E27FC236}">
                    <a16:creationId xmlns:a16="http://schemas.microsoft.com/office/drawing/2014/main" id="{A8880C55-81E9-42F3-B474-332C4F414D94}"/>
                  </a:ext>
                </a:extLst>
              </p:cNvPr>
              <p:cNvSpPr/>
              <p:nvPr/>
            </p:nvSpPr>
            <p:spPr>
              <a:xfrm rot="5400000">
                <a:off x="6215894" y="4384036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2" name="Rectangle 291">
                <a:extLst>
                  <a:ext uri="{FF2B5EF4-FFF2-40B4-BE49-F238E27FC236}">
                    <a16:creationId xmlns:a16="http://schemas.microsoft.com/office/drawing/2014/main" id="{FB205E54-7AF4-4886-8DCD-7EBFFC18188C}"/>
                  </a:ext>
                </a:extLst>
              </p:cNvPr>
              <p:cNvSpPr/>
              <p:nvPr/>
            </p:nvSpPr>
            <p:spPr>
              <a:xfrm rot="5400000">
                <a:off x="6454654" y="4384036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5" name="Rectangle 294">
                <a:extLst>
                  <a:ext uri="{FF2B5EF4-FFF2-40B4-BE49-F238E27FC236}">
                    <a16:creationId xmlns:a16="http://schemas.microsoft.com/office/drawing/2014/main" id="{6306DE12-4B4F-4A6A-B78C-C3CA794EDBE4}"/>
                  </a:ext>
                </a:extLst>
              </p:cNvPr>
              <p:cNvSpPr/>
              <p:nvPr/>
            </p:nvSpPr>
            <p:spPr>
              <a:xfrm rot="5400000">
                <a:off x="5738374" y="4384036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6" name="Rectangle 295">
                <a:extLst>
                  <a:ext uri="{FF2B5EF4-FFF2-40B4-BE49-F238E27FC236}">
                    <a16:creationId xmlns:a16="http://schemas.microsoft.com/office/drawing/2014/main" id="{23F02D21-D501-4E5D-BEA2-3587BACA8CF3}"/>
                  </a:ext>
                </a:extLst>
              </p:cNvPr>
              <p:cNvSpPr/>
              <p:nvPr/>
            </p:nvSpPr>
            <p:spPr>
              <a:xfrm rot="5400000">
                <a:off x="5499614" y="4384036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7" name="Rectangle 296">
                <a:extLst>
                  <a:ext uri="{FF2B5EF4-FFF2-40B4-BE49-F238E27FC236}">
                    <a16:creationId xmlns:a16="http://schemas.microsoft.com/office/drawing/2014/main" id="{55E61840-9D25-41DC-B4B4-40A32E71FE94}"/>
                  </a:ext>
                </a:extLst>
              </p:cNvPr>
              <p:cNvSpPr/>
              <p:nvPr/>
            </p:nvSpPr>
            <p:spPr>
              <a:xfrm rot="5400000">
                <a:off x="5260854" y="4384036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8" name="Rectangle 297">
                <a:extLst>
                  <a:ext uri="{FF2B5EF4-FFF2-40B4-BE49-F238E27FC236}">
                    <a16:creationId xmlns:a16="http://schemas.microsoft.com/office/drawing/2014/main" id="{83387C6A-3682-4925-AA78-9834B11AD66B}"/>
                  </a:ext>
                </a:extLst>
              </p:cNvPr>
              <p:cNvSpPr/>
              <p:nvPr/>
            </p:nvSpPr>
            <p:spPr>
              <a:xfrm rot="5400000">
                <a:off x="5022094" y="4384036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9" name="Rectangle 298">
                <a:extLst>
                  <a:ext uri="{FF2B5EF4-FFF2-40B4-BE49-F238E27FC236}">
                    <a16:creationId xmlns:a16="http://schemas.microsoft.com/office/drawing/2014/main" id="{9327D9A3-3D0F-408A-8104-27B432175C5C}"/>
                  </a:ext>
                </a:extLst>
              </p:cNvPr>
              <p:cNvSpPr/>
              <p:nvPr/>
            </p:nvSpPr>
            <p:spPr>
              <a:xfrm rot="5400000">
                <a:off x="4783334" y="4384036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0" name="Rectangle 299">
                <a:extLst>
                  <a:ext uri="{FF2B5EF4-FFF2-40B4-BE49-F238E27FC236}">
                    <a16:creationId xmlns:a16="http://schemas.microsoft.com/office/drawing/2014/main" id="{DB1CC3AE-BB16-4EFD-BB66-88E4EF0DA4B6}"/>
                  </a:ext>
                </a:extLst>
              </p:cNvPr>
              <p:cNvSpPr/>
              <p:nvPr/>
            </p:nvSpPr>
            <p:spPr>
              <a:xfrm rot="5400000">
                <a:off x="4546477" y="4384036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1" name="Rectangle 300">
                <a:extLst>
                  <a:ext uri="{FF2B5EF4-FFF2-40B4-BE49-F238E27FC236}">
                    <a16:creationId xmlns:a16="http://schemas.microsoft.com/office/drawing/2014/main" id="{83554BB8-B34D-459E-BE0B-B07E602DAB4A}"/>
                  </a:ext>
                </a:extLst>
              </p:cNvPr>
              <p:cNvSpPr/>
              <p:nvPr/>
            </p:nvSpPr>
            <p:spPr>
              <a:xfrm rot="5400000">
                <a:off x="4307717" y="4384036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91305055-5EEE-4D70-A460-A939AB1D881D}"/>
                  </a:ext>
                </a:extLst>
              </p:cNvPr>
              <p:cNvSpPr/>
              <p:nvPr/>
            </p:nvSpPr>
            <p:spPr>
              <a:xfrm rot="5400000">
                <a:off x="4070860" y="4384036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3" name="Rectangle 302">
                <a:extLst>
                  <a:ext uri="{FF2B5EF4-FFF2-40B4-BE49-F238E27FC236}">
                    <a16:creationId xmlns:a16="http://schemas.microsoft.com/office/drawing/2014/main" id="{B10A548A-6E01-49BD-A523-89AB95944B63}"/>
                  </a:ext>
                </a:extLst>
              </p:cNvPr>
              <p:cNvSpPr/>
              <p:nvPr/>
            </p:nvSpPr>
            <p:spPr>
              <a:xfrm rot="5400000">
                <a:off x="3832100" y="4384036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4" name="Rectangle 303">
                <a:extLst>
                  <a:ext uri="{FF2B5EF4-FFF2-40B4-BE49-F238E27FC236}">
                    <a16:creationId xmlns:a16="http://schemas.microsoft.com/office/drawing/2014/main" id="{AE4671AB-3943-4EED-ADFC-3DE868D12885}"/>
                  </a:ext>
                </a:extLst>
              </p:cNvPr>
              <p:cNvSpPr/>
              <p:nvPr/>
            </p:nvSpPr>
            <p:spPr>
              <a:xfrm>
                <a:off x="3118360" y="2238872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5" name="Rectangle 304">
                <a:extLst>
                  <a:ext uri="{FF2B5EF4-FFF2-40B4-BE49-F238E27FC236}">
                    <a16:creationId xmlns:a16="http://schemas.microsoft.com/office/drawing/2014/main" id="{443946A4-2BBA-41F6-A431-B6C38C78D1A1}"/>
                  </a:ext>
                </a:extLst>
              </p:cNvPr>
              <p:cNvSpPr/>
              <p:nvPr/>
            </p:nvSpPr>
            <p:spPr>
              <a:xfrm>
                <a:off x="3118360" y="1760714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6" name="Rectangle 305">
                <a:extLst>
                  <a:ext uri="{FF2B5EF4-FFF2-40B4-BE49-F238E27FC236}">
                    <a16:creationId xmlns:a16="http://schemas.microsoft.com/office/drawing/2014/main" id="{1127DAD3-EE69-4778-830F-9ACC451EEAC3}"/>
                  </a:ext>
                </a:extLst>
              </p:cNvPr>
              <p:cNvSpPr/>
              <p:nvPr/>
            </p:nvSpPr>
            <p:spPr>
              <a:xfrm>
                <a:off x="3118360" y="2477632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7" name="Rectangle 306">
                <a:extLst>
                  <a:ext uri="{FF2B5EF4-FFF2-40B4-BE49-F238E27FC236}">
                    <a16:creationId xmlns:a16="http://schemas.microsoft.com/office/drawing/2014/main" id="{5B9CAD90-5CF0-47E6-B7B7-34D652953FD0}"/>
                  </a:ext>
                </a:extLst>
              </p:cNvPr>
              <p:cNvSpPr/>
              <p:nvPr/>
            </p:nvSpPr>
            <p:spPr>
              <a:xfrm>
                <a:off x="3118360" y="2716392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8" name="Rectangle 307">
                <a:extLst>
                  <a:ext uri="{FF2B5EF4-FFF2-40B4-BE49-F238E27FC236}">
                    <a16:creationId xmlns:a16="http://schemas.microsoft.com/office/drawing/2014/main" id="{4FDB6AA3-0353-4224-941C-372E3D72E6FD}"/>
                  </a:ext>
                </a:extLst>
              </p:cNvPr>
              <p:cNvSpPr/>
              <p:nvPr/>
            </p:nvSpPr>
            <p:spPr>
              <a:xfrm>
                <a:off x="3118360" y="2955152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9" name="Rectangle 308">
                <a:extLst>
                  <a:ext uri="{FF2B5EF4-FFF2-40B4-BE49-F238E27FC236}">
                    <a16:creationId xmlns:a16="http://schemas.microsoft.com/office/drawing/2014/main" id="{02A2BEC7-CEF9-4D1C-AD1E-A874152B48BB}"/>
                  </a:ext>
                </a:extLst>
              </p:cNvPr>
              <p:cNvSpPr/>
              <p:nvPr/>
            </p:nvSpPr>
            <p:spPr>
              <a:xfrm>
                <a:off x="3118360" y="3193912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" name="Rectangle 309">
                <a:extLst>
                  <a:ext uri="{FF2B5EF4-FFF2-40B4-BE49-F238E27FC236}">
                    <a16:creationId xmlns:a16="http://schemas.microsoft.com/office/drawing/2014/main" id="{15FF517E-872E-40DE-BCDB-28169D45DA9F}"/>
                  </a:ext>
                </a:extLst>
              </p:cNvPr>
              <p:cNvSpPr/>
              <p:nvPr/>
            </p:nvSpPr>
            <p:spPr>
              <a:xfrm>
                <a:off x="3118360" y="3432672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" name="Rectangle 310">
                <a:extLst>
                  <a:ext uri="{FF2B5EF4-FFF2-40B4-BE49-F238E27FC236}">
                    <a16:creationId xmlns:a16="http://schemas.microsoft.com/office/drawing/2014/main" id="{87BB23A5-80C6-4FAF-84EC-B71C499FCED2}"/>
                  </a:ext>
                </a:extLst>
              </p:cNvPr>
              <p:cNvSpPr/>
              <p:nvPr/>
            </p:nvSpPr>
            <p:spPr>
              <a:xfrm>
                <a:off x="3118360" y="3669529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" name="Rectangle 311">
                <a:extLst>
                  <a:ext uri="{FF2B5EF4-FFF2-40B4-BE49-F238E27FC236}">
                    <a16:creationId xmlns:a16="http://schemas.microsoft.com/office/drawing/2014/main" id="{29196A44-698B-4758-83FB-90C603173A4C}"/>
                  </a:ext>
                </a:extLst>
              </p:cNvPr>
              <p:cNvSpPr/>
              <p:nvPr/>
            </p:nvSpPr>
            <p:spPr>
              <a:xfrm>
                <a:off x="3118360" y="3908289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" name="Rectangle 312">
                <a:extLst>
                  <a:ext uri="{FF2B5EF4-FFF2-40B4-BE49-F238E27FC236}">
                    <a16:creationId xmlns:a16="http://schemas.microsoft.com/office/drawing/2014/main" id="{7818E5B7-5FA4-4B27-98B0-41676E09B689}"/>
                  </a:ext>
                </a:extLst>
              </p:cNvPr>
              <p:cNvSpPr/>
              <p:nvPr/>
            </p:nvSpPr>
            <p:spPr>
              <a:xfrm>
                <a:off x="3118360" y="4145146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4" name="Rectangle 313">
                <a:extLst>
                  <a:ext uri="{FF2B5EF4-FFF2-40B4-BE49-F238E27FC236}">
                    <a16:creationId xmlns:a16="http://schemas.microsoft.com/office/drawing/2014/main" id="{BE886E3E-65A5-4035-8618-D2B5B7F007B9}"/>
                  </a:ext>
                </a:extLst>
              </p:cNvPr>
              <p:cNvSpPr/>
              <p:nvPr/>
            </p:nvSpPr>
            <p:spPr>
              <a:xfrm>
                <a:off x="3118360" y="4383906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5" name="Rectangle 314">
                <a:extLst>
                  <a:ext uri="{FF2B5EF4-FFF2-40B4-BE49-F238E27FC236}">
                    <a16:creationId xmlns:a16="http://schemas.microsoft.com/office/drawing/2014/main" id="{1A85C86D-EAAB-47B6-8C17-53497244583F}"/>
                  </a:ext>
                </a:extLst>
              </p:cNvPr>
              <p:cNvSpPr/>
              <p:nvPr/>
            </p:nvSpPr>
            <p:spPr>
              <a:xfrm>
                <a:off x="2880616" y="1760714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6" name="Rectangle 315">
                <a:extLst>
                  <a:ext uri="{FF2B5EF4-FFF2-40B4-BE49-F238E27FC236}">
                    <a16:creationId xmlns:a16="http://schemas.microsoft.com/office/drawing/2014/main" id="{9D202A50-8C8A-4AF5-A90F-64A031C946DA}"/>
                  </a:ext>
                </a:extLst>
              </p:cNvPr>
              <p:cNvSpPr/>
              <p:nvPr/>
            </p:nvSpPr>
            <p:spPr>
              <a:xfrm>
                <a:off x="2642872" y="1760714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7" name="Rectangle 316">
                <a:extLst>
                  <a:ext uri="{FF2B5EF4-FFF2-40B4-BE49-F238E27FC236}">
                    <a16:creationId xmlns:a16="http://schemas.microsoft.com/office/drawing/2014/main" id="{51AFF127-1C3D-4B5C-8360-D7F26E1327EB}"/>
                  </a:ext>
                </a:extLst>
              </p:cNvPr>
              <p:cNvSpPr/>
              <p:nvPr/>
            </p:nvSpPr>
            <p:spPr>
              <a:xfrm>
                <a:off x="3118360" y="4620763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8" name="Rectangle 317">
                <a:extLst>
                  <a:ext uri="{FF2B5EF4-FFF2-40B4-BE49-F238E27FC236}">
                    <a16:creationId xmlns:a16="http://schemas.microsoft.com/office/drawing/2014/main" id="{D117CB0D-A926-435F-8218-CE51B41703EA}"/>
                  </a:ext>
                </a:extLst>
              </p:cNvPr>
              <p:cNvSpPr/>
              <p:nvPr/>
            </p:nvSpPr>
            <p:spPr>
              <a:xfrm>
                <a:off x="3118360" y="4859523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9" name="Rectangle 318">
                <a:extLst>
                  <a:ext uri="{FF2B5EF4-FFF2-40B4-BE49-F238E27FC236}">
                    <a16:creationId xmlns:a16="http://schemas.microsoft.com/office/drawing/2014/main" id="{11873C69-2999-4043-9E40-B2694B1BA07F}"/>
                  </a:ext>
                </a:extLst>
              </p:cNvPr>
              <p:cNvSpPr/>
              <p:nvPr/>
            </p:nvSpPr>
            <p:spPr>
              <a:xfrm>
                <a:off x="2641727" y="2238872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0" name="Rectangle 319">
                <a:extLst>
                  <a:ext uri="{FF2B5EF4-FFF2-40B4-BE49-F238E27FC236}">
                    <a16:creationId xmlns:a16="http://schemas.microsoft.com/office/drawing/2014/main" id="{797726E0-48C1-410E-82F3-B74C74FA9E25}"/>
                  </a:ext>
                </a:extLst>
              </p:cNvPr>
              <p:cNvSpPr/>
              <p:nvPr/>
            </p:nvSpPr>
            <p:spPr>
              <a:xfrm>
                <a:off x="2641727" y="2000112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1" name="Rectangle 320">
                <a:extLst>
                  <a:ext uri="{FF2B5EF4-FFF2-40B4-BE49-F238E27FC236}">
                    <a16:creationId xmlns:a16="http://schemas.microsoft.com/office/drawing/2014/main" id="{4C900B9A-9AE4-413E-A977-3352255696DD}"/>
                  </a:ext>
                </a:extLst>
              </p:cNvPr>
              <p:cNvSpPr/>
              <p:nvPr/>
            </p:nvSpPr>
            <p:spPr>
              <a:xfrm>
                <a:off x="2641727" y="2477632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2" name="Rectangle 321">
                <a:extLst>
                  <a:ext uri="{FF2B5EF4-FFF2-40B4-BE49-F238E27FC236}">
                    <a16:creationId xmlns:a16="http://schemas.microsoft.com/office/drawing/2014/main" id="{57428AB0-99E2-4F52-80C1-1D83EAA856FA}"/>
                  </a:ext>
                </a:extLst>
              </p:cNvPr>
              <p:cNvSpPr/>
              <p:nvPr/>
            </p:nvSpPr>
            <p:spPr>
              <a:xfrm>
                <a:off x="2641727" y="2716392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3" name="Rectangle 322">
                <a:extLst>
                  <a:ext uri="{FF2B5EF4-FFF2-40B4-BE49-F238E27FC236}">
                    <a16:creationId xmlns:a16="http://schemas.microsoft.com/office/drawing/2014/main" id="{E9C1DC18-C65E-49AA-BA7F-610E0533916C}"/>
                  </a:ext>
                </a:extLst>
              </p:cNvPr>
              <p:cNvSpPr/>
              <p:nvPr/>
            </p:nvSpPr>
            <p:spPr>
              <a:xfrm>
                <a:off x="2641727" y="2955152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4" name="Rectangle 323">
                <a:extLst>
                  <a:ext uri="{FF2B5EF4-FFF2-40B4-BE49-F238E27FC236}">
                    <a16:creationId xmlns:a16="http://schemas.microsoft.com/office/drawing/2014/main" id="{5AE3105E-088F-4921-B17F-4EE3F854ACE8}"/>
                  </a:ext>
                </a:extLst>
              </p:cNvPr>
              <p:cNvSpPr/>
              <p:nvPr/>
            </p:nvSpPr>
            <p:spPr>
              <a:xfrm>
                <a:off x="2641727" y="3193912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5" name="Rectangle 324">
                <a:extLst>
                  <a:ext uri="{FF2B5EF4-FFF2-40B4-BE49-F238E27FC236}">
                    <a16:creationId xmlns:a16="http://schemas.microsoft.com/office/drawing/2014/main" id="{E9F6B28B-6208-420B-B464-8E8787B88E48}"/>
                  </a:ext>
                </a:extLst>
              </p:cNvPr>
              <p:cNvSpPr/>
              <p:nvPr/>
            </p:nvSpPr>
            <p:spPr>
              <a:xfrm>
                <a:off x="2641727" y="3432672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6" name="Rectangle 325">
                <a:extLst>
                  <a:ext uri="{FF2B5EF4-FFF2-40B4-BE49-F238E27FC236}">
                    <a16:creationId xmlns:a16="http://schemas.microsoft.com/office/drawing/2014/main" id="{2AD22AC6-294C-41BC-B02E-1452551BF52E}"/>
                  </a:ext>
                </a:extLst>
              </p:cNvPr>
              <p:cNvSpPr/>
              <p:nvPr/>
            </p:nvSpPr>
            <p:spPr>
              <a:xfrm>
                <a:off x="2641727" y="3669529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7" name="Rectangle 326">
                <a:extLst>
                  <a:ext uri="{FF2B5EF4-FFF2-40B4-BE49-F238E27FC236}">
                    <a16:creationId xmlns:a16="http://schemas.microsoft.com/office/drawing/2014/main" id="{A68267B8-B0E1-45B7-B77D-0FCA7C33F222}"/>
                  </a:ext>
                </a:extLst>
              </p:cNvPr>
              <p:cNvSpPr/>
              <p:nvPr/>
            </p:nvSpPr>
            <p:spPr>
              <a:xfrm>
                <a:off x="2641727" y="3908289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Rectangle 327">
                <a:extLst>
                  <a:ext uri="{FF2B5EF4-FFF2-40B4-BE49-F238E27FC236}">
                    <a16:creationId xmlns:a16="http://schemas.microsoft.com/office/drawing/2014/main" id="{86E924B2-EF89-4A86-95B8-53973B2C07BF}"/>
                  </a:ext>
                </a:extLst>
              </p:cNvPr>
              <p:cNvSpPr/>
              <p:nvPr/>
            </p:nvSpPr>
            <p:spPr>
              <a:xfrm>
                <a:off x="2641727" y="4145146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9" name="Rectangle 328">
                <a:extLst>
                  <a:ext uri="{FF2B5EF4-FFF2-40B4-BE49-F238E27FC236}">
                    <a16:creationId xmlns:a16="http://schemas.microsoft.com/office/drawing/2014/main" id="{FC4D2E11-0CA2-42A4-89CD-F5DA1345D2F0}"/>
                  </a:ext>
                </a:extLst>
              </p:cNvPr>
              <p:cNvSpPr/>
              <p:nvPr/>
            </p:nvSpPr>
            <p:spPr>
              <a:xfrm>
                <a:off x="2641727" y="4383906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0" name="Rectangle 329">
                <a:extLst>
                  <a:ext uri="{FF2B5EF4-FFF2-40B4-BE49-F238E27FC236}">
                    <a16:creationId xmlns:a16="http://schemas.microsoft.com/office/drawing/2014/main" id="{A6D0E2F9-659E-47BF-AAA2-919AC55E8EE9}"/>
                  </a:ext>
                </a:extLst>
              </p:cNvPr>
              <p:cNvSpPr/>
              <p:nvPr/>
            </p:nvSpPr>
            <p:spPr>
              <a:xfrm>
                <a:off x="2879471" y="4859523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1" name="Rectangle 330">
                <a:extLst>
                  <a:ext uri="{FF2B5EF4-FFF2-40B4-BE49-F238E27FC236}">
                    <a16:creationId xmlns:a16="http://schemas.microsoft.com/office/drawing/2014/main" id="{3872B617-BD21-4808-8B66-5EFED94B6221}"/>
                  </a:ext>
                </a:extLst>
              </p:cNvPr>
              <p:cNvSpPr/>
              <p:nvPr/>
            </p:nvSpPr>
            <p:spPr>
              <a:xfrm>
                <a:off x="2641155" y="4859523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2" name="Rectangle 331">
                <a:extLst>
                  <a:ext uri="{FF2B5EF4-FFF2-40B4-BE49-F238E27FC236}">
                    <a16:creationId xmlns:a16="http://schemas.microsoft.com/office/drawing/2014/main" id="{CB8C5E45-0718-4ECC-9CB0-F0AA9D088AF3}"/>
                  </a:ext>
                </a:extLst>
              </p:cNvPr>
              <p:cNvSpPr/>
              <p:nvPr/>
            </p:nvSpPr>
            <p:spPr>
              <a:xfrm>
                <a:off x="3355596" y="485914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3" name="Rectangle 332">
                <a:extLst>
                  <a:ext uri="{FF2B5EF4-FFF2-40B4-BE49-F238E27FC236}">
                    <a16:creationId xmlns:a16="http://schemas.microsoft.com/office/drawing/2014/main" id="{74B0CEE6-03B7-4718-9225-40E5CA759106}"/>
                  </a:ext>
                </a:extLst>
              </p:cNvPr>
              <p:cNvSpPr/>
              <p:nvPr/>
            </p:nvSpPr>
            <p:spPr>
              <a:xfrm rot="5400000">
                <a:off x="5738882" y="485927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4" name="Rectangle 333">
                <a:extLst>
                  <a:ext uri="{FF2B5EF4-FFF2-40B4-BE49-F238E27FC236}">
                    <a16:creationId xmlns:a16="http://schemas.microsoft.com/office/drawing/2014/main" id="{E0CDE670-8252-4525-925B-8C4EBAFF489E}"/>
                  </a:ext>
                </a:extLst>
              </p:cNvPr>
              <p:cNvSpPr/>
              <p:nvPr/>
            </p:nvSpPr>
            <p:spPr>
              <a:xfrm rot="5400000">
                <a:off x="5977642" y="485927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5" name="Rectangle 334">
                <a:extLst>
                  <a:ext uri="{FF2B5EF4-FFF2-40B4-BE49-F238E27FC236}">
                    <a16:creationId xmlns:a16="http://schemas.microsoft.com/office/drawing/2014/main" id="{B9B66212-F2CD-4D47-9DC2-CE5A268CC908}"/>
                  </a:ext>
                </a:extLst>
              </p:cNvPr>
              <p:cNvSpPr/>
              <p:nvPr/>
            </p:nvSpPr>
            <p:spPr>
              <a:xfrm rot="5400000">
                <a:off x="6216402" y="485927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6" name="Rectangle 335">
                <a:extLst>
                  <a:ext uri="{FF2B5EF4-FFF2-40B4-BE49-F238E27FC236}">
                    <a16:creationId xmlns:a16="http://schemas.microsoft.com/office/drawing/2014/main" id="{C6282B36-F23B-4DCA-BABF-A1B30CDE1458}"/>
                  </a:ext>
                </a:extLst>
              </p:cNvPr>
              <p:cNvSpPr/>
              <p:nvPr/>
            </p:nvSpPr>
            <p:spPr>
              <a:xfrm rot="5400000">
                <a:off x="5500122" y="485927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7" name="Rectangle 336">
                <a:extLst>
                  <a:ext uri="{FF2B5EF4-FFF2-40B4-BE49-F238E27FC236}">
                    <a16:creationId xmlns:a16="http://schemas.microsoft.com/office/drawing/2014/main" id="{CACC229E-9A6D-4E47-95BA-53761A8F23F5}"/>
                  </a:ext>
                </a:extLst>
              </p:cNvPr>
              <p:cNvSpPr/>
              <p:nvPr/>
            </p:nvSpPr>
            <p:spPr>
              <a:xfrm rot="5400000">
                <a:off x="5261362" y="485927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8" name="Rectangle 337">
                <a:extLst>
                  <a:ext uri="{FF2B5EF4-FFF2-40B4-BE49-F238E27FC236}">
                    <a16:creationId xmlns:a16="http://schemas.microsoft.com/office/drawing/2014/main" id="{D42204C1-4580-4C81-AB08-EBBF8F92FD59}"/>
                  </a:ext>
                </a:extLst>
              </p:cNvPr>
              <p:cNvSpPr/>
              <p:nvPr/>
            </p:nvSpPr>
            <p:spPr>
              <a:xfrm rot="5400000">
                <a:off x="5022602" y="485927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9" name="Rectangle 338">
                <a:extLst>
                  <a:ext uri="{FF2B5EF4-FFF2-40B4-BE49-F238E27FC236}">
                    <a16:creationId xmlns:a16="http://schemas.microsoft.com/office/drawing/2014/main" id="{D80FDFC8-C4DD-4225-9895-A7C36340F29A}"/>
                  </a:ext>
                </a:extLst>
              </p:cNvPr>
              <p:cNvSpPr/>
              <p:nvPr/>
            </p:nvSpPr>
            <p:spPr>
              <a:xfrm rot="5400000">
                <a:off x="4783842" y="485927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0" name="Rectangle 339">
                <a:extLst>
                  <a:ext uri="{FF2B5EF4-FFF2-40B4-BE49-F238E27FC236}">
                    <a16:creationId xmlns:a16="http://schemas.microsoft.com/office/drawing/2014/main" id="{ACAE54AB-665E-427E-BAFD-3B7C66EA84F5}"/>
                  </a:ext>
                </a:extLst>
              </p:cNvPr>
              <p:cNvSpPr/>
              <p:nvPr/>
            </p:nvSpPr>
            <p:spPr>
              <a:xfrm rot="5400000">
                <a:off x="4545082" y="485927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1" name="Rectangle 340">
                <a:extLst>
                  <a:ext uri="{FF2B5EF4-FFF2-40B4-BE49-F238E27FC236}">
                    <a16:creationId xmlns:a16="http://schemas.microsoft.com/office/drawing/2014/main" id="{735EC2DF-C042-4EFC-B21F-03347FE1E64B}"/>
                  </a:ext>
                </a:extLst>
              </p:cNvPr>
              <p:cNvSpPr/>
              <p:nvPr/>
            </p:nvSpPr>
            <p:spPr>
              <a:xfrm rot="5400000">
                <a:off x="4308225" y="485927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2" name="Rectangle 341">
                <a:extLst>
                  <a:ext uri="{FF2B5EF4-FFF2-40B4-BE49-F238E27FC236}">
                    <a16:creationId xmlns:a16="http://schemas.microsoft.com/office/drawing/2014/main" id="{C5DE84C2-3A09-41E9-A326-9EF829CD6DDC}"/>
                  </a:ext>
                </a:extLst>
              </p:cNvPr>
              <p:cNvSpPr/>
              <p:nvPr/>
            </p:nvSpPr>
            <p:spPr>
              <a:xfrm rot="5400000">
                <a:off x="4069465" y="485927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3" name="Rectangle 342">
                <a:extLst>
                  <a:ext uri="{FF2B5EF4-FFF2-40B4-BE49-F238E27FC236}">
                    <a16:creationId xmlns:a16="http://schemas.microsoft.com/office/drawing/2014/main" id="{2DCCCF6E-F4D4-40EC-BEB9-C552F7562DB8}"/>
                  </a:ext>
                </a:extLst>
              </p:cNvPr>
              <p:cNvSpPr/>
              <p:nvPr/>
            </p:nvSpPr>
            <p:spPr>
              <a:xfrm rot="5400000">
                <a:off x="3832608" y="485927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4" name="Rectangle 343">
                <a:extLst>
                  <a:ext uri="{FF2B5EF4-FFF2-40B4-BE49-F238E27FC236}">
                    <a16:creationId xmlns:a16="http://schemas.microsoft.com/office/drawing/2014/main" id="{9470065F-9C35-429A-AF46-9EE6935B7242}"/>
                  </a:ext>
                </a:extLst>
              </p:cNvPr>
              <p:cNvSpPr/>
              <p:nvPr/>
            </p:nvSpPr>
            <p:spPr>
              <a:xfrm rot="5400000">
                <a:off x="3593848" y="485927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5" name="Rectangle 344">
                <a:extLst>
                  <a:ext uri="{FF2B5EF4-FFF2-40B4-BE49-F238E27FC236}">
                    <a16:creationId xmlns:a16="http://schemas.microsoft.com/office/drawing/2014/main" id="{44D3D8B0-0046-4BF1-AB6D-5D1E2EEE9B9D}"/>
                  </a:ext>
                </a:extLst>
              </p:cNvPr>
              <p:cNvSpPr/>
              <p:nvPr/>
            </p:nvSpPr>
            <p:spPr>
              <a:xfrm rot="5400000">
                <a:off x="6454654" y="485927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6" name="Rectangle 345">
                <a:extLst>
                  <a:ext uri="{FF2B5EF4-FFF2-40B4-BE49-F238E27FC236}">
                    <a16:creationId xmlns:a16="http://schemas.microsoft.com/office/drawing/2014/main" id="{6315E993-9CC3-477A-AF72-FD7C73CF58A4}"/>
                  </a:ext>
                </a:extLst>
              </p:cNvPr>
              <p:cNvSpPr/>
              <p:nvPr/>
            </p:nvSpPr>
            <p:spPr>
              <a:xfrm rot="5400000">
                <a:off x="5975739" y="390868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7" name="Rectangle 346">
                <a:extLst>
                  <a:ext uri="{FF2B5EF4-FFF2-40B4-BE49-F238E27FC236}">
                    <a16:creationId xmlns:a16="http://schemas.microsoft.com/office/drawing/2014/main" id="{CCD7E927-62F1-43D6-B544-ADBB836521C0}"/>
                  </a:ext>
                </a:extLst>
              </p:cNvPr>
              <p:cNvSpPr/>
              <p:nvPr/>
            </p:nvSpPr>
            <p:spPr>
              <a:xfrm rot="5400000">
                <a:off x="6453259" y="390868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8" name="Rectangle 347">
                <a:extLst>
                  <a:ext uri="{FF2B5EF4-FFF2-40B4-BE49-F238E27FC236}">
                    <a16:creationId xmlns:a16="http://schemas.microsoft.com/office/drawing/2014/main" id="{58904922-F3CC-4139-A12D-FEC3F80CF10C}"/>
                  </a:ext>
                </a:extLst>
              </p:cNvPr>
              <p:cNvSpPr/>
              <p:nvPr/>
            </p:nvSpPr>
            <p:spPr>
              <a:xfrm rot="5400000">
                <a:off x="5736979" y="390868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9" name="Rectangle 348">
                <a:extLst>
                  <a:ext uri="{FF2B5EF4-FFF2-40B4-BE49-F238E27FC236}">
                    <a16:creationId xmlns:a16="http://schemas.microsoft.com/office/drawing/2014/main" id="{6FEC2C48-1B5A-41B4-9E94-D42E83F28ACD}"/>
                  </a:ext>
                </a:extLst>
              </p:cNvPr>
              <p:cNvSpPr/>
              <p:nvPr/>
            </p:nvSpPr>
            <p:spPr>
              <a:xfrm rot="5400000">
                <a:off x="5498219" y="390868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0" name="Rectangle 349">
                <a:extLst>
                  <a:ext uri="{FF2B5EF4-FFF2-40B4-BE49-F238E27FC236}">
                    <a16:creationId xmlns:a16="http://schemas.microsoft.com/office/drawing/2014/main" id="{E85AF2B4-05BF-41D0-AFF1-0D7634BCE50C}"/>
                  </a:ext>
                </a:extLst>
              </p:cNvPr>
              <p:cNvSpPr/>
              <p:nvPr/>
            </p:nvSpPr>
            <p:spPr>
              <a:xfrm rot="5400000">
                <a:off x="5259459" y="390868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1" name="Rectangle 350">
                <a:extLst>
                  <a:ext uri="{FF2B5EF4-FFF2-40B4-BE49-F238E27FC236}">
                    <a16:creationId xmlns:a16="http://schemas.microsoft.com/office/drawing/2014/main" id="{7B98A016-958B-40DD-A262-911590EEB6F0}"/>
                  </a:ext>
                </a:extLst>
              </p:cNvPr>
              <p:cNvSpPr/>
              <p:nvPr/>
            </p:nvSpPr>
            <p:spPr>
              <a:xfrm rot="5400000">
                <a:off x="5020699" y="390868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2" name="Rectangle 351">
                <a:extLst>
                  <a:ext uri="{FF2B5EF4-FFF2-40B4-BE49-F238E27FC236}">
                    <a16:creationId xmlns:a16="http://schemas.microsoft.com/office/drawing/2014/main" id="{BA4B73A9-17DA-4C1A-B9C4-1B18842EC101}"/>
                  </a:ext>
                </a:extLst>
              </p:cNvPr>
              <p:cNvSpPr/>
              <p:nvPr/>
            </p:nvSpPr>
            <p:spPr>
              <a:xfrm rot="5400000">
                <a:off x="4781939" y="390868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Rectangle 352">
                <a:extLst>
                  <a:ext uri="{FF2B5EF4-FFF2-40B4-BE49-F238E27FC236}">
                    <a16:creationId xmlns:a16="http://schemas.microsoft.com/office/drawing/2014/main" id="{FD8E9AC5-7826-4B80-B89E-B9F1EA7C8903}"/>
                  </a:ext>
                </a:extLst>
              </p:cNvPr>
              <p:cNvSpPr/>
              <p:nvPr/>
            </p:nvSpPr>
            <p:spPr>
              <a:xfrm rot="5400000">
                <a:off x="4545082" y="390868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4" name="Rectangle 353">
                <a:extLst>
                  <a:ext uri="{FF2B5EF4-FFF2-40B4-BE49-F238E27FC236}">
                    <a16:creationId xmlns:a16="http://schemas.microsoft.com/office/drawing/2014/main" id="{4D430593-6D49-4392-8DFA-F2ED376A877C}"/>
                  </a:ext>
                </a:extLst>
              </p:cNvPr>
              <p:cNvSpPr/>
              <p:nvPr/>
            </p:nvSpPr>
            <p:spPr>
              <a:xfrm rot="5400000">
                <a:off x="4306322" y="390868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5" name="Rectangle 354">
                <a:extLst>
                  <a:ext uri="{FF2B5EF4-FFF2-40B4-BE49-F238E27FC236}">
                    <a16:creationId xmlns:a16="http://schemas.microsoft.com/office/drawing/2014/main" id="{530F6A38-5F30-44D6-AD93-CB4C95CC6648}"/>
                  </a:ext>
                </a:extLst>
              </p:cNvPr>
              <p:cNvSpPr/>
              <p:nvPr/>
            </p:nvSpPr>
            <p:spPr>
              <a:xfrm rot="5400000">
                <a:off x="4069465" y="390868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6" name="Rectangle 355">
                <a:extLst>
                  <a:ext uri="{FF2B5EF4-FFF2-40B4-BE49-F238E27FC236}">
                    <a16:creationId xmlns:a16="http://schemas.microsoft.com/office/drawing/2014/main" id="{953D46D2-E829-4214-90FD-9C86E2DB61D7}"/>
                  </a:ext>
                </a:extLst>
              </p:cNvPr>
              <p:cNvSpPr/>
              <p:nvPr/>
            </p:nvSpPr>
            <p:spPr>
              <a:xfrm rot="5400000">
                <a:off x="3830705" y="390868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7" name="Rectangle 356">
                <a:extLst>
                  <a:ext uri="{FF2B5EF4-FFF2-40B4-BE49-F238E27FC236}">
                    <a16:creationId xmlns:a16="http://schemas.microsoft.com/office/drawing/2014/main" id="{24B0476C-D487-4459-8100-08067A750140}"/>
                  </a:ext>
                </a:extLst>
              </p:cNvPr>
              <p:cNvSpPr/>
              <p:nvPr/>
            </p:nvSpPr>
            <p:spPr>
              <a:xfrm rot="5400000">
                <a:off x="6453259" y="3671828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8" name="Rectangle 357">
                <a:extLst>
                  <a:ext uri="{FF2B5EF4-FFF2-40B4-BE49-F238E27FC236}">
                    <a16:creationId xmlns:a16="http://schemas.microsoft.com/office/drawing/2014/main" id="{3B6FF23D-A530-440C-8C30-51C53EC0FE9E}"/>
                  </a:ext>
                </a:extLst>
              </p:cNvPr>
              <p:cNvSpPr/>
              <p:nvPr/>
            </p:nvSpPr>
            <p:spPr>
              <a:xfrm rot="5400000">
                <a:off x="6453259" y="3432483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9" name="Rectangle 358">
                <a:extLst>
                  <a:ext uri="{FF2B5EF4-FFF2-40B4-BE49-F238E27FC236}">
                    <a16:creationId xmlns:a16="http://schemas.microsoft.com/office/drawing/2014/main" id="{65433E1A-19B0-4B7D-9070-C5D21ACD3509}"/>
                  </a:ext>
                </a:extLst>
              </p:cNvPr>
              <p:cNvSpPr/>
              <p:nvPr/>
            </p:nvSpPr>
            <p:spPr>
              <a:xfrm>
                <a:off x="6452751" y="2238101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0" name="Rectangle 359">
                <a:extLst>
                  <a:ext uri="{FF2B5EF4-FFF2-40B4-BE49-F238E27FC236}">
                    <a16:creationId xmlns:a16="http://schemas.microsoft.com/office/drawing/2014/main" id="{6ABE10D1-3B2E-48DE-B677-894250DF11B5}"/>
                  </a:ext>
                </a:extLst>
              </p:cNvPr>
              <p:cNvSpPr/>
              <p:nvPr/>
            </p:nvSpPr>
            <p:spPr>
              <a:xfrm>
                <a:off x="6452751" y="1999341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1" name="Rectangle 360">
                <a:extLst>
                  <a:ext uri="{FF2B5EF4-FFF2-40B4-BE49-F238E27FC236}">
                    <a16:creationId xmlns:a16="http://schemas.microsoft.com/office/drawing/2014/main" id="{D651E84C-60BC-4BA7-982C-6B91957CAF8D}"/>
                  </a:ext>
                </a:extLst>
              </p:cNvPr>
              <p:cNvSpPr/>
              <p:nvPr/>
            </p:nvSpPr>
            <p:spPr>
              <a:xfrm>
                <a:off x="6452751" y="1759943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2" name="Rectangle 361">
                <a:extLst>
                  <a:ext uri="{FF2B5EF4-FFF2-40B4-BE49-F238E27FC236}">
                    <a16:creationId xmlns:a16="http://schemas.microsoft.com/office/drawing/2014/main" id="{AEACD13C-DC7F-4B7C-B64B-4FD755791F1D}"/>
                  </a:ext>
                </a:extLst>
              </p:cNvPr>
              <p:cNvSpPr/>
              <p:nvPr/>
            </p:nvSpPr>
            <p:spPr>
              <a:xfrm>
                <a:off x="6452751" y="2476861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3" name="Rectangle 362">
                <a:extLst>
                  <a:ext uri="{FF2B5EF4-FFF2-40B4-BE49-F238E27FC236}">
                    <a16:creationId xmlns:a16="http://schemas.microsoft.com/office/drawing/2014/main" id="{8C9F6C45-ADCC-440D-A31D-E09E290A8C07}"/>
                  </a:ext>
                </a:extLst>
              </p:cNvPr>
              <p:cNvSpPr/>
              <p:nvPr/>
            </p:nvSpPr>
            <p:spPr>
              <a:xfrm>
                <a:off x="6452751" y="2715621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4" name="Rectangle 363">
                <a:extLst>
                  <a:ext uri="{FF2B5EF4-FFF2-40B4-BE49-F238E27FC236}">
                    <a16:creationId xmlns:a16="http://schemas.microsoft.com/office/drawing/2014/main" id="{61C73242-5F45-4725-8B17-85C6216C5CD6}"/>
                  </a:ext>
                </a:extLst>
              </p:cNvPr>
              <p:cNvSpPr/>
              <p:nvPr/>
            </p:nvSpPr>
            <p:spPr>
              <a:xfrm>
                <a:off x="6452751" y="2954381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5" name="Rectangle 364">
                <a:extLst>
                  <a:ext uri="{FF2B5EF4-FFF2-40B4-BE49-F238E27FC236}">
                    <a16:creationId xmlns:a16="http://schemas.microsoft.com/office/drawing/2014/main" id="{E6C22521-5AD8-41E5-B3B7-40556C1D5131}"/>
                  </a:ext>
                </a:extLst>
              </p:cNvPr>
              <p:cNvSpPr/>
              <p:nvPr/>
            </p:nvSpPr>
            <p:spPr>
              <a:xfrm>
                <a:off x="6452751" y="3193141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6" name="Rectangle 365">
                <a:extLst>
                  <a:ext uri="{FF2B5EF4-FFF2-40B4-BE49-F238E27FC236}">
                    <a16:creationId xmlns:a16="http://schemas.microsoft.com/office/drawing/2014/main" id="{80D938A7-80ED-4E06-A788-898E94D84572}"/>
                  </a:ext>
                </a:extLst>
              </p:cNvPr>
              <p:cNvSpPr/>
              <p:nvPr/>
            </p:nvSpPr>
            <p:spPr>
              <a:xfrm>
                <a:off x="6690495" y="1759717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7" name="Rectangle 366">
                <a:extLst>
                  <a:ext uri="{FF2B5EF4-FFF2-40B4-BE49-F238E27FC236}">
                    <a16:creationId xmlns:a16="http://schemas.microsoft.com/office/drawing/2014/main" id="{833018D4-B2C1-484C-B3FC-769E164AE422}"/>
                  </a:ext>
                </a:extLst>
              </p:cNvPr>
              <p:cNvSpPr/>
              <p:nvPr/>
            </p:nvSpPr>
            <p:spPr>
              <a:xfrm rot="5400000">
                <a:off x="9073781" y="1759847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8" name="Rectangle 367">
                <a:extLst>
                  <a:ext uri="{FF2B5EF4-FFF2-40B4-BE49-F238E27FC236}">
                    <a16:creationId xmlns:a16="http://schemas.microsoft.com/office/drawing/2014/main" id="{B3814C76-4A5F-4AF8-BB63-F6288F71423E}"/>
                  </a:ext>
                </a:extLst>
              </p:cNvPr>
              <p:cNvSpPr/>
              <p:nvPr/>
            </p:nvSpPr>
            <p:spPr>
              <a:xfrm rot="5400000">
                <a:off x="9312541" y="1759847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9" name="Rectangle 368">
                <a:extLst>
                  <a:ext uri="{FF2B5EF4-FFF2-40B4-BE49-F238E27FC236}">
                    <a16:creationId xmlns:a16="http://schemas.microsoft.com/office/drawing/2014/main" id="{98286D94-D286-4E6C-97B1-E51CDA8E71C1}"/>
                  </a:ext>
                </a:extLst>
              </p:cNvPr>
              <p:cNvSpPr/>
              <p:nvPr/>
            </p:nvSpPr>
            <p:spPr>
              <a:xfrm rot="5400000">
                <a:off x="8835021" y="1759847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0" name="Rectangle 369">
                <a:extLst>
                  <a:ext uri="{FF2B5EF4-FFF2-40B4-BE49-F238E27FC236}">
                    <a16:creationId xmlns:a16="http://schemas.microsoft.com/office/drawing/2014/main" id="{3674CBA3-D7A2-4B6F-AC79-42D68256F5C9}"/>
                  </a:ext>
                </a:extLst>
              </p:cNvPr>
              <p:cNvSpPr/>
              <p:nvPr/>
            </p:nvSpPr>
            <p:spPr>
              <a:xfrm rot="5400000">
                <a:off x="8596261" y="1759847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1" name="Rectangle 370">
                <a:extLst>
                  <a:ext uri="{FF2B5EF4-FFF2-40B4-BE49-F238E27FC236}">
                    <a16:creationId xmlns:a16="http://schemas.microsoft.com/office/drawing/2014/main" id="{86EFD7D6-2B5B-47BA-B3C1-5526E01A0DAD}"/>
                  </a:ext>
                </a:extLst>
              </p:cNvPr>
              <p:cNvSpPr/>
              <p:nvPr/>
            </p:nvSpPr>
            <p:spPr>
              <a:xfrm rot="5400000">
                <a:off x="8357501" y="1759847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2" name="Rectangle 371">
                <a:extLst>
                  <a:ext uri="{FF2B5EF4-FFF2-40B4-BE49-F238E27FC236}">
                    <a16:creationId xmlns:a16="http://schemas.microsoft.com/office/drawing/2014/main" id="{EAFCF8FF-2FBA-46F3-B8D8-DEE725CDD105}"/>
                  </a:ext>
                </a:extLst>
              </p:cNvPr>
              <p:cNvSpPr/>
              <p:nvPr/>
            </p:nvSpPr>
            <p:spPr>
              <a:xfrm rot="5400000">
                <a:off x="8118741" y="1759847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3" name="Rectangle 372">
                <a:extLst>
                  <a:ext uri="{FF2B5EF4-FFF2-40B4-BE49-F238E27FC236}">
                    <a16:creationId xmlns:a16="http://schemas.microsoft.com/office/drawing/2014/main" id="{2DAA19FC-7F7B-44E3-BACD-AFA9950F2968}"/>
                  </a:ext>
                </a:extLst>
              </p:cNvPr>
              <p:cNvSpPr/>
              <p:nvPr/>
            </p:nvSpPr>
            <p:spPr>
              <a:xfrm rot="5400000">
                <a:off x="7879981" y="1759847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4" name="Rectangle 373">
                <a:extLst>
                  <a:ext uri="{FF2B5EF4-FFF2-40B4-BE49-F238E27FC236}">
                    <a16:creationId xmlns:a16="http://schemas.microsoft.com/office/drawing/2014/main" id="{F4EA8BD4-6D3D-47BD-AD46-37CE90C48F60}"/>
                  </a:ext>
                </a:extLst>
              </p:cNvPr>
              <p:cNvSpPr/>
              <p:nvPr/>
            </p:nvSpPr>
            <p:spPr>
              <a:xfrm rot="5400000">
                <a:off x="7643124" y="1759847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5" name="Rectangle 374">
                <a:extLst>
                  <a:ext uri="{FF2B5EF4-FFF2-40B4-BE49-F238E27FC236}">
                    <a16:creationId xmlns:a16="http://schemas.microsoft.com/office/drawing/2014/main" id="{41ED5C2F-E1B1-47B2-8525-CFC7195C4C35}"/>
                  </a:ext>
                </a:extLst>
              </p:cNvPr>
              <p:cNvSpPr/>
              <p:nvPr/>
            </p:nvSpPr>
            <p:spPr>
              <a:xfrm rot="5400000">
                <a:off x="7404364" y="1759847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6" name="Rectangle 375">
                <a:extLst>
                  <a:ext uri="{FF2B5EF4-FFF2-40B4-BE49-F238E27FC236}">
                    <a16:creationId xmlns:a16="http://schemas.microsoft.com/office/drawing/2014/main" id="{48284F51-8162-4B0D-87B6-CD20116AF510}"/>
                  </a:ext>
                </a:extLst>
              </p:cNvPr>
              <p:cNvSpPr/>
              <p:nvPr/>
            </p:nvSpPr>
            <p:spPr>
              <a:xfrm rot="5400000">
                <a:off x="7167507" y="1759847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7" name="Rectangle 376">
                <a:extLst>
                  <a:ext uri="{FF2B5EF4-FFF2-40B4-BE49-F238E27FC236}">
                    <a16:creationId xmlns:a16="http://schemas.microsoft.com/office/drawing/2014/main" id="{11D451F1-8856-43ED-9F96-3EB53C766CE2}"/>
                  </a:ext>
                </a:extLst>
              </p:cNvPr>
              <p:cNvSpPr/>
              <p:nvPr/>
            </p:nvSpPr>
            <p:spPr>
              <a:xfrm rot="5400000">
                <a:off x="6928747" y="1759847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8" name="Rectangle 377">
                <a:extLst>
                  <a:ext uri="{FF2B5EF4-FFF2-40B4-BE49-F238E27FC236}">
                    <a16:creationId xmlns:a16="http://schemas.microsoft.com/office/drawing/2014/main" id="{CBC5327B-99CF-4B7B-95BC-511ADC5E55CB}"/>
                  </a:ext>
                </a:extLst>
              </p:cNvPr>
              <p:cNvSpPr/>
              <p:nvPr/>
            </p:nvSpPr>
            <p:spPr>
              <a:xfrm>
                <a:off x="9313100" y="1998099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9" name="Rectangle 378">
                <a:extLst>
                  <a:ext uri="{FF2B5EF4-FFF2-40B4-BE49-F238E27FC236}">
                    <a16:creationId xmlns:a16="http://schemas.microsoft.com/office/drawing/2014/main" id="{199552D0-FB57-49D4-8177-B6E0E4939995}"/>
                  </a:ext>
                </a:extLst>
              </p:cNvPr>
              <p:cNvSpPr/>
              <p:nvPr/>
            </p:nvSpPr>
            <p:spPr>
              <a:xfrm>
                <a:off x="9313100" y="2236859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0" name="Rectangle 379">
                <a:extLst>
                  <a:ext uri="{FF2B5EF4-FFF2-40B4-BE49-F238E27FC236}">
                    <a16:creationId xmlns:a16="http://schemas.microsoft.com/office/drawing/2014/main" id="{66D0E136-12B1-4E40-AACB-9B7FF1E4C3F6}"/>
                  </a:ext>
                </a:extLst>
              </p:cNvPr>
              <p:cNvSpPr/>
              <p:nvPr/>
            </p:nvSpPr>
            <p:spPr>
              <a:xfrm>
                <a:off x="9313100" y="2475619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1" name="Rectangle 380">
                <a:extLst>
                  <a:ext uri="{FF2B5EF4-FFF2-40B4-BE49-F238E27FC236}">
                    <a16:creationId xmlns:a16="http://schemas.microsoft.com/office/drawing/2014/main" id="{7D5D7480-EB2F-4AAB-9350-B61769E72CD3}"/>
                  </a:ext>
                </a:extLst>
              </p:cNvPr>
              <p:cNvSpPr/>
              <p:nvPr/>
            </p:nvSpPr>
            <p:spPr>
              <a:xfrm>
                <a:off x="9313100" y="2714379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2" name="Rectangle 381">
                <a:extLst>
                  <a:ext uri="{FF2B5EF4-FFF2-40B4-BE49-F238E27FC236}">
                    <a16:creationId xmlns:a16="http://schemas.microsoft.com/office/drawing/2014/main" id="{420881BA-F657-4068-B00B-1CFA5C43229C}"/>
                  </a:ext>
                </a:extLst>
              </p:cNvPr>
              <p:cNvSpPr/>
              <p:nvPr/>
            </p:nvSpPr>
            <p:spPr>
              <a:xfrm>
                <a:off x="9313100" y="2953139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3" name="Rectangle 382">
                <a:extLst>
                  <a:ext uri="{FF2B5EF4-FFF2-40B4-BE49-F238E27FC236}">
                    <a16:creationId xmlns:a16="http://schemas.microsoft.com/office/drawing/2014/main" id="{4F89A489-16CE-4A9B-8598-223B1DFCF2A9}"/>
                  </a:ext>
                </a:extLst>
              </p:cNvPr>
              <p:cNvSpPr/>
              <p:nvPr/>
            </p:nvSpPr>
            <p:spPr>
              <a:xfrm>
                <a:off x="9313100" y="3191899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4" name="Rectangle 383">
                <a:extLst>
                  <a:ext uri="{FF2B5EF4-FFF2-40B4-BE49-F238E27FC236}">
                    <a16:creationId xmlns:a16="http://schemas.microsoft.com/office/drawing/2014/main" id="{CDD9431C-A1E9-4D37-998C-A8B8F65C4094}"/>
                  </a:ext>
                </a:extLst>
              </p:cNvPr>
              <p:cNvSpPr/>
              <p:nvPr/>
            </p:nvSpPr>
            <p:spPr>
              <a:xfrm>
                <a:off x="9313100" y="3428756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5" name="Rectangle 384">
                <a:extLst>
                  <a:ext uri="{FF2B5EF4-FFF2-40B4-BE49-F238E27FC236}">
                    <a16:creationId xmlns:a16="http://schemas.microsoft.com/office/drawing/2014/main" id="{B9BAF39B-FAD2-43FF-84BC-8D44749509E3}"/>
                  </a:ext>
                </a:extLst>
              </p:cNvPr>
              <p:cNvSpPr/>
              <p:nvPr/>
            </p:nvSpPr>
            <p:spPr>
              <a:xfrm>
                <a:off x="9313100" y="3667516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6" name="Rectangle 385">
                <a:extLst>
                  <a:ext uri="{FF2B5EF4-FFF2-40B4-BE49-F238E27FC236}">
                    <a16:creationId xmlns:a16="http://schemas.microsoft.com/office/drawing/2014/main" id="{87EF51CD-C380-42E2-A863-16E58EB8A7A1}"/>
                  </a:ext>
                </a:extLst>
              </p:cNvPr>
              <p:cNvSpPr/>
              <p:nvPr/>
            </p:nvSpPr>
            <p:spPr>
              <a:xfrm>
                <a:off x="9313100" y="3904373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7" name="Rectangle 386">
                <a:extLst>
                  <a:ext uri="{FF2B5EF4-FFF2-40B4-BE49-F238E27FC236}">
                    <a16:creationId xmlns:a16="http://schemas.microsoft.com/office/drawing/2014/main" id="{6E07071E-441C-42CB-AEB1-DE027A10913B}"/>
                  </a:ext>
                </a:extLst>
              </p:cNvPr>
              <p:cNvSpPr/>
              <p:nvPr/>
            </p:nvSpPr>
            <p:spPr>
              <a:xfrm>
                <a:off x="9313100" y="4143133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8" name="Rectangle 387">
                <a:extLst>
                  <a:ext uri="{FF2B5EF4-FFF2-40B4-BE49-F238E27FC236}">
                    <a16:creationId xmlns:a16="http://schemas.microsoft.com/office/drawing/2014/main" id="{46565B1F-3AD2-42F3-BC99-164771CEFF74}"/>
                  </a:ext>
                </a:extLst>
              </p:cNvPr>
              <p:cNvSpPr/>
              <p:nvPr/>
            </p:nvSpPr>
            <p:spPr>
              <a:xfrm>
                <a:off x="9313100" y="4379990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9" name="Rectangle 388">
                <a:extLst>
                  <a:ext uri="{FF2B5EF4-FFF2-40B4-BE49-F238E27FC236}">
                    <a16:creationId xmlns:a16="http://schemas.microsoft.com/office/drawing/2014/main" id="{3FC1716C-86FE-41C9-A347-9017ED1F0B5A}"/>
                  </a:ext>
                </a:extLst>
              </p:cNvPr>
              <p:cNvSpPr/>
              <p:nvPr/>
            </p:nvSpPr>
            <p:spPr>
              <a:xfrm>
                <a:off x="9313100" y="4618750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0" name="Rectangle 389">
                <a:extLst>
                  <a:ext uri="{FF2B5EF4-FFF2-40B4-BE49-F238E27FC236}">
                    <a16:creationId xmlns:a16="http://schemas.microsoft.com/office/drawing/2014/main" id="{C39EB220-E6E1-41CE-B613-BF386E7D5447}"/>
                  </a:ext>
                </a:extLst>
              </p:cNvPr>
              <p:cNvSpPr/>
              <p:nvPr/>
            </p:nvSpPr>
            <p:spPr>
              <a:xfrm rot="5400000">
                <a:off x="9073781" y="485611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1" name="Rectangle 390">
                <a:extLst>
                  <a:ext uri="{FF2B5EF4-FFF2-40B4-BE49-F238E27FC236}">
                    <a16:creationId xmlns:a16="http://schemas.microsoft.com/office/drawing/2014/main" id="{6BBE6256-6AA5-45FA-B4DD-19E5B1087622}"/>
                  </a:ext>
                </a:extLst>
              </p:cNvPr>
              <p:cNvSpPr/>
              <p:nvPr/>
            </p:nvSpPr>
            <p:spPr>
              <a:xfrm rot="5400000">
                <a:off x="9312541" y="485611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2" name="Rectangle 391">
                <a:extLst>
                  <a:ext uri="{FF2B5EF4-FFF2-40B4-BE49-F238E27FC236}">
                    <a16:creationId xmlns:a16="http://schemas.microsoft.com/office/drawing/2014/main" id="{98D5E464-637E-42D6-A023-045BBBD254C9}"/>
                  </a:ext>
                </a:extLst>
              </p:cNvPr>
              <p:cNvSpPr/>
              <p:nvPr/>
            </p:nvSpPr>
            <p:spPr>
              <a:xfrm rot="5400000">
                <a:off x="8835021" y="485611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3" name="Rectangle 392">
                <a:extLst>
                  <a:ext uri="{FF2B5EF4-FFF2-40B4-BE49-F238E27FC236}">
                    <a16:creationId xmlns:a16="http://schemas.microsoft.com/office/drawing/2014/main" id="{13A0458E-3BB7-4764-A96C-FCCB1D72C9C7}"/>
                  </a:ext>
                </a:extLst>
              </p:cNvPr>
              <p:cNvSpPr/>
              <p:nvPr/>
            </p:nvSpPr>
            <p:spPr>
              <a:xfrm rot="5400000">
                <a:off x="8596261" y="485611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4" name="Rectangle 393">
                <a:extLst>
                  <a:ext uri="{FF2B5EF4-FFF2-40B4-BE49-F238E27FC236}">
                    <a16:creationId xmlns:a16="http://schemas.microsoft.com/office/drawing/2014/main" id="{8135AE7B-6FCC-470F-BB37-798DFF0A19C3}"/>
                  </a:ext>
                </a:extLst>
              </p:cNvPr>
              <p:cNvSpPr/>
              <p:nvPr/>
            </p:nvSpPr>
            <p:spPr>
              <a:xfrm rot="5400000">
                <a:off x="8357501" y="485611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5" name="Rectangle 394">
                <a:extLst>
                  <a:ext uri="{FF2B5EF4-FFF2-40B4-BE49-F238E27FC236}">
                    <a16:creationId xmlns:a16="http://schemas.microsoft.com/office/drawing/2014/main" id="{9D10B127-FEBD-4CF9-AFBC-E232F3D334DA}"/>
                  </a:ext>
                </a:extLst>
              </p:cNvPr>
              <p:cNvSpPr/>
              <p:nvPr/>
            </p:nvSpPr>
            <p:spPr>
              <a:xfrm rot="5400000">
                <a:off x="8118741" y="485611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6" name="Rectangle 395">
                <a:extLst>
                  <a:ext uri="{FF2B5EF4-FFF2-40B4-BE49-F238E27FC236}">
                    <a16:creationId xmlns:a16="http://schemas.microsoft.com/office/drawing/2014/main" id="{C919D24D-726B-48D9-8210-61A7FEA9FCFA}"/>
                  </a:ext>
                </a:extLst>
              </p:cNvPr>
              <p:cNvSpPr/>
              <p:nvPr/>
            </p:nvSpPr>
            <p:spPr>
              <a:xfrm rot="5400000">
                <a:off x="7879981" y="485611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7" name="Rectangle 396">
                <a:extLst>
                  <a:ext uri="{FF2B5EF4-FFF2-40B4-BE49-F238E27FC236}">
                    <a16:creationId xmlns:a16="http://schemas.microsoft.com/office/drawing/2014/main" id="{81CC7F05-4D6B-42BD-B8CF-2D8C9052B70F}"/>
                  </a:ext>
                </a:extLst>
              </p:cNvPr>
              <p:cNvSpPr/>
              <p:nvPr/>
            </p:nvSpPr>
            <p:spPr>
              <a:xfrm rot="5400000">
                <a:off x="7643124" y="485611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8" name="Rectangle 397">
                <a:extLst>
                  <a:ext uri="{FF2B5EF4-FFF2-40B4-BE49-F238E27FC236}">
                    <a16:creationId xmlns:a16="http://schemas.microsoft.com/office/drawing/2014/main" id="{B59D0208-844D-461D-805E-66FA26196C96}"/>
                  </a:ext>
                </a:extLst>
              </p:cNvPr>
              <p:cNvSpPr/>
              <p:nvPr/>
            </p:nvSpPr>
            <p:spPr>
              <a:xfrm rot="5400000">
                <a:off x="7404364" y="485611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9" name="Rectangle 398">
                <a:extLst>
                  <a:ext uri="{FF2B5EF4-FFF2-40B4-BE49-F238E27FC236}">
                    <a16:creationId xmlns:a16="http://schemas.microsoft.com/office/drawing/2014/main" id="{F940187C-59EA-4F25-ABF8-CDC96152951F}"/>
                  </a:ext>
                </a:extLst>
              </p:cNvPr>
              <p:cNvSpPr/>
              <p:nvPr/>
            </p:nvSpPr>
            <p:spPr>
              <a:xfrm rot="5400000">
                <a:off x="7167507" y="485611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00" name="Rectangle 399">
                <a:extLst>
                  <a:ext uri="{FF2B5EF4-FFF2-40B4-BE49-F238E27FC236}">
                    <a16:creationId xmlns:a16="http://schemas.microsoft.com/office/drawing/2014/main" id="{070AC116-E276-4589-81CE-AFC8EDDA0734}"/>
                  </a:ext>
                </a:extLst>
              </p:cNvPr>
              <p:cNvSpPr/>
              <p:nvPr/>
            </p:nvSpPr>
            <p:spPr>
              <a:xfrm rot="5400000">
                <a:off x="6928747" y="485611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01" name="Rectangle 400">
                <a:extLst>
                  <a:ext uri="{FF2B5EF4-FFF2-40B4-BE49-F238E27FC236}">
                    <a16:creationId xmlns:a16="http://schemas.microsoft.com/office/drawing/2014/main" id="{5173D41D-6762-4D2B-82E8-C8BCD3B2668B}"/>
                  </a:ext>
                </a:extLst>
              </p:cNvPr>
              <p:cNvSpPr/>
              <p:nvPr/>
            </p:nvSpPr>
            <p:spPr>
              <a:xfrm rot="5400000">
                <a:off x="9073452" y="461735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2" name="Rectangle 401">
                <a:extLst>
                  <a:ext uri="{FF2B5EF4-FFF2-40B4-BE49-F238E27FC236}">
                    <a16:creationId xmlns:a16="http://schemas.microsoft.com/office/drawing/2014/main" id="{66E01F25-59D7-4646-9DA1-5B35CE98AF02}"/>
                  </a:ext>
                </a:extLst>
              </p:cNvPr>
              <p:cNvSpPr/>
              <p:nvPr/>
            </p:nvSpPr>
            <p:spPr>
              <a:xfrm rot="5400000">
                <a:off x="8834692" y="461735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3" name="Rectangle 402">
                <a:extLst>
                  <a:ext uri="{FF2B5EF4-FFF2-40B4-BE49-F238E27FC236}">
                    <a16:creationId xmlns:a16="http://schemas.microsoft.com/office/drawing/2014/main" id="{25A22EA1-9BD3-42D0-91F3-AE16D34977AB}"/>
                  </a:ext>
                </a:extLst>
              </p:cNvPr>
              <p:cNvSpPr/>
              <p:nvPr/>
            </p:nvSpPr>
            <p:spPr>
              <a:xfrm rot="5400000">
                <a:off x="8595932" y="461735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4" name="Rectangle 403">
                <a:extLst>
                  <a:ext uri="{FF2B5EF4-FFF2-40B4-BE49-F238E27FC236}">
                    <a16:creationId xmlns:a16="http://schemas.microsoft.com/office/drawing/2014/main" id="{E9C111BC-619C-4F70-9D31-6E2CFF1A835C}"/>
                  </a:ext>
                </a:extLst>
              </p:cNvPr>
              <p:cNvSpPr/>
              <p:nvPr/>
            </p:nvSpPr>
            <p:spPr>
              <a:xfrm rot="5400000">
                <a:off x="8357172" y="461735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5" name="Rectangle 404">
                <a:extLst>
                  <a:ext uri="{FF2B5EF4-FFF2-40B4-BE49-F238E27FC236}">
                    <a16:creationId xmlns:a16="http://schemas.microsoft.com/office/drawing/2014/main" id="{823654CD-1162-4DF3-B556-FB2100B03DF4}"/>
                  </a:ext>
                </a:extLst>
              </p:cNvPr>
              <p:cNvSpPr/>
              <p:nvPr/>
            </p:nvSpPr>
            <p:spPr>
              <a:xfrm rot="5400000">
                <a:off x="8118412" y="461735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6" name="Rectangle 405">
                <a:extLst>
                  <a:ext uri="{FF2B5EF4-FFF2-40B4-BE49-F238E27FC236}">
                    <a16:creationId xmlns:a16="http://schemas.microsoft.com/office/drawing/2014/main" id="{9EDB98E8-AEE7-4EEE-B3DC-C0F8080B5FD2}"/>
                  </a:ext>
                </a:extLst>
              </p:cNvPr>
              <p:cNvSpPr/>
              <p:nvPr/>
            </p:nvSpPr>
            <p:spPr>
              <a:xfrm rot="5400000">
                <a:off x="7879652" y="461735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7" name="Rectangle 406">
                <a:extLst>
                  <a:ext uri="{FF2B5EF4-FFF2-40B4-BE49-F238E27FC236}">
                    <a16:creationId xmlns:a16="http://schemas.microsoft.com/office/drawing/2014/main" id="{D520B7D1-0556-433B-B03B-DBA7B133C3E3}"/>
                  </a:ext>
                </a:extLst>
              </p:cNvPr>
              <p:cNvSpPr/>
              <p:nvPr/>
            </p:nvSpPr>
            <p:spPr>
              <a:xfrm rot="5400000">
                <a:off x="7642795" y="461735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8" name="Rectangle 407">
                <a:extLst>
                  <a:ext uri="{FF2B5EF4-FFF2-40B4-BE49-F238E27FC236}">
                    <a16:creationId xmlns:a16="http://schemas.microsoft.com/office/drawing/2014/main" id="{9A95EAAD-FE0A-4279-87A7-5D7490B80D15}"/>
                  </a:ext>
                </a:extLst>
              </p:cNvPr>
              <p:cNvSpPr/>
              <p:nvPr/>
            </p:nvSpPr>
            <p:spPr>
              <a:xfrm rot="5400000">
                <a:off x="7404035" y="461735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9" name="Rectangle 408">
                <a:extLst>
                  <a:ext uri="{FF2B5EF4-FFF2-40B4-BE49-F238E27FC236}">
                    <a16:creationId xmlns:a16="http://schemas.microsoft.com/office/drawing/2014/main" id="{FA866EF0-9C26-49A3-8FD2-12F618F5871E}"/>
                  </a:ext>
                </a:extLst>
              </p:cNvPr>
              <p:cNvSpPr/>
              <p:nvPr/>
            </p:nvSpPr>
            <p:spPr>
              <a:xfrm rot="5400000">
                <a:off x="7167178" y="461735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0" name="Rectangle 409">
                <a:extLst>
                  <a:ext uri="{FF2B5EF4-FFF2-40B4-BE49-F238E27FC236}">
                    <a16:creationId xmlns:a16="http://schemas.microsoft.com/office/drawing/2014/main" id="{B3A0565A-58F6-4882-AE03-3620CD56FE44}"/>
                  </a:ext>
                </a:extLst>
              </p:cNvPr>
              <p:cNvSpPr/>
              <p:nvPr/>
            </p:nvSpPr>
            <p:spPr>
              <a:xfrm rot="5400000">
                <a:off x="6928418" y="461735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47" name="Rectangle 246">
              <a:extLst>
                <a:ext uri="{FF2B5EF4-FFF2-40B4-BE49-F238E27FC236}">
                  <a16:creationId xmlns:a16="http://schemas.microsoft.com/office/drawing/2014/main" id="{06B882CC-59EB-4A8A-BEE7-9212BC12954F}"/>
                </a:ext>
              </a:extLst>
            </p:cNvPr>
            <p:cNvSpPr/>
            <p:nvPr/>
          </p:nvSpPr>
          <p:spPr>
            <a:xfrm rot="5400000">
              <a:off x="6215894" y="3909572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0" name="TextBox 419">
            <a:extLst>
              <a:ext uri="{FF2B5EF4-FFF2-40B4-BE49-F238E27FC236}">
                <a16:creationId xmlns:a16="http://schemas.microsoft.com/office/drawing/2014/main" id="{9F863398-2E23-48BA-8503-E2620D3CBC2F}"/>
              </a:ext>
            </a:extLst>
          </p:cNvPr>
          <p:cNvSpPr txBox="1"/>
          <p:nvPr/>
        </p:nvSpPr>
        <p:spPr>
          <a:xfrm>
            <a:off x="360488" y="5191312"/>
            <a:ext cx="19593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u="sng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Add Tile:</a:t>
            </a:r>
            <a:endParaRPr lang="en-US" sz="4000" dirty="0">
              <a:solidFill>
                <a:schemeClr val="bg1"/>
              </a:solidFill>
              <a:latin typeface="Dubai Light" panose="020B0303030403030204" pitchFamily="34" charset="-78"/>
              <a:cs typeface="Dubai Light" panose="020B0303030403030204" pitchFamily="34" charset="-78"/>
            </a:endParaRPr>
          </a:p>
        </p:txBody>
      </p:sp>
      <p:sp>
        <p:nvSpPr>
          <p:cNvPr id="421" name="Oval 420">
            <a:extLst>
              <a:ext uri="{FF2B5EF4-FFF2-40B4-BE49-F238E27FC236}">
                <a16:creationId xmlns:a16="http://schemas.microsoft.com/office/drawing/2014/main" id="{B6FA4CD3-5EAF-498F-8FCE-82F37B54DDA8}"/>
              </a:ext>
            </a:extLst>
          </p:cNvPr>
          <p:cNvSpPr/>
          <p:nvPr/>
        </p:nvSpPr>
        <p:spPr>
          <a:xfrm>
            <a:off x="1781360" y="5841062"/>
            <a:ext cx="587793" cy="58070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2" name="Oval 421">
            <a:extLst>
              <a:ext uri="{FF2B5EF4-FFF2-40B4-BE49-F238E27FC236}">
                <a16:creationId xmlns:a16="http://schemas.microsoft.com/office/drawing/2014/main" id="{BFA41351-36FA-48C7-8A2B-4C4C8CD072EF}"/>
              </a:ext>
            </a:extLst>
          </p:cNvPr>
          <p:cNvSpPr/>
          <p:nvPr/>
        </p:nvSpPr>
        <p:spPr>
          <a:xfrm>
            <a:off x="1124889" y="5838538"/>
            <a:ext cx="587793" cy="58070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3" name="Oval 422">
            <a:extLst>
              <a:ext uri="{FF2B5EF4-FFF2-40B4-BE49-F238E27FC236}">
                <a16:creationId xmlns:a16="http://schemas.microsoft.com/office/drawing/2014/main" id="{30214852-6180-464C-BAFE-18E14CA67492}"/>
              </a:ext>
            </a:extLst>
          </p:cNvPr>
          <p:cNvSpPr/>
          <p:nvPr/>
        </p:nvSpPr>
        <p:spPr>
          <a:xfrm>
            <a:off x="465690" y="5838539"/>
            <a:ext cx="587793" cy="58070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4" name="Graphic 423">
            <a:extLst>
              <a:ext uri="{FF2B5EF4-FFF2-40B4-BE49-F238E27FC236}">
                <a16:creationId xmlns:a16="http://schemas.microsoft.com/office/drawing/2014/main" id="{C7FC535E-2B75-4CBF-B93E-C990C1866F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9547" y="5808854"/>
            <a:ext cx="640080" cy="640080"/>
          </a:xfrm>
          <a:prstGeom prst="rect">
            <a:avLst/>
          </a:prstGeom>
        </p:spPr>
      </p:pic>
      <p:pic>
        <p:nvPicPr>
          <p:cNvPr id="425" name="Graphic 424">
            <a:extLst>
              <a:ext uri="{FF2B5EF4-FFF2-40B4-BE49-F238E27FC236}">
                <a16:creationId xmlns:a16="http://schemas.microsoft.com/office/drawing/2014/main" id="{8D66DDB0-F66D-437B-8F3B-56F789F603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7382" y="5808854"/>
            <a:ext cx="640080" cy="640080"/>
          </a:xfrm>
          <a:prstGeom prst="rect">
            <a:avLst/>
          </a:prstGeom>
        </p:spPr>
      </p:pic>
      <p:pic>
        <p:nvPicPr>
          <p:cNvPr id="426" name="Graphic 425">
            <a:extLst>
              <a:ext uri="{FF2B5EF4-FFF2-40B4-BE49-F238E27FC236}">
                <a16:creationId xmlns:a16="http://schemas.microsoft.com/office/drawing/2014/main" id="{1213A876-E003-47B4-A0CB-4CDF89C129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55217" y="5808854"/>
            <a:ext cx="640080" cy="640080"/>
          </a:xfrm>
          <a:prstGeom prst="rect">
            <a:avLst/>
          </a:prstGeom>
        </p:spPr>
      </p:pic>
      <p:sp>
        <p:nvSpPr>
          <p:cNvPr id="427" name="Oval 426">
            <a:extLst>
              <a:ext uri="{FF2B5EF4-FFF2-40B4-BE49-F238E27FC236}">
                <a16:creationId xmlns:a16="http://schemas.microsoft.com/office/drawing/2014/main" id="{9C116FD9-187B-4D0C-87B6-85FCCBEC243F}"/>
              </a:ext>
            </a:extLst>
          </p:cNvPr>
          <p:cNvSpPr/>
          <p:nvPr/>
        </p:nvSpPr>
        <p:spPr>
          <a:xfrm>
            <a:off x="2448947" y="5838538"/>
            <a:ext cx="587793" cy="58070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28" name="Graphic 427">
            <a:extLst>
              <a:ext uri="{FF2B5EF4-FFF2-40B4-BE49-F238E27FC236}">
                <a16:creationId xmlns:a16="http://schemas.microsoft.com/office/drawing/2014/main" id="{EBD3FFB4-9A49-4530-97C0-402A376F8F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V="1">
            <a:off x="2421440" y="5808854"/>
            <a:ext cx="640080" cy="640080"/>
          </a:xfrm>
          <a:prstGeom prst="rect">
            <a:avLst/>
          </a:prstGeom>
        </p:spPr>
      </p:pic>
      <p:sp>
        <p:nvSpPr>
          <p:cNvPr id="429" name="TextBox 428">
            <a:extLst>
              <a:ext uri="{FF2B5EF4-FFF2-40B4-BE49-F238E27FC236}">
                <a16:creationId xmlns:a16="http://schemas.microsoft.com/office/drawing/2014/main" id="{43501382-081D-4985-B332-1F7B3EFE062E}"/>
              </a:ext>
            </a:extLst>
          </p:cNvPr>
          <p:cNvSpPr txBox="1"/>
          <p:nvPr/>
        </p:nvSpPr>
        <p:spPr>
          <a:xfrm>
            <a:off x="4074483" y="5228116"/>
            <a:ext cx="27371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u="sng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Remove Tile:</a:t>
            </a:r>
            <a:endParaRPr lang="en-US" sz="4000" dirty="0">
              <a:solidFill>
                <a:schemeClr val="bg1"/>
              </a:solidFill>
              <a:latin typeface="Dubai Light" panose="020B0303030403030204" pitchFamily="34" charset="-78"/>
              <a:cs typeface="Dubai Light" panose="020B0303030403030204" pitchFamily="34" charset="-78"/>
            </a:endParaRPr>
          </a:p>
        </p:txBody>
      </p:sp>
      <p:sp>
        <p:nvSpPr>
          <p:cNvPr id="439" name="TextBox 438">
            <a:extLst>
              <a:ext uri="{FF2B5EF4-FFF2-40B4-BE49-F238E27FC236}">
                <a16:creationId xmlns:a16="http://schemas.microsoft.com/office/drawing/2014/main" id="{D8467ED1-13A6-49C8-A285-F6A5551599BA}"/>
              </a:ext>
            </a:extLst>
          </p:cNvPr>
          <p:cNvSpPr txBox="1"/>
          <p:nvPr/>
        </p:nvSpPr>
        <p:spPr>
          <a:xfrm>
            <a:off x="0" y="190124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Pattern Construction</a:t>
            </a:r>
          </a:p>
        </p:txBody>
      </p:sp>
    </p:spTree>
    <p:extLst>
      <p:ext uri="{BB962C8B-B14F-4D97-AF65-F5344CB8AC3E}">
        <p14:creationId xmlns:p14="http://schemas.microsoft.com/office/powerpoint/2010/main" val="3561393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DD741"/>
                                      </p:to>
                                    </p:animClr>
                                    <p:set>
                                      <p:cBhvr>
                                        <p:cTn id="7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63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33333E-6 L 0.27343 -0.00023 " pathEditMode="relative" rAng="0" ptsTypes="AA">
                                      <p:cBhvr>
                                        <p:cTn id="10" dur="14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72" y="-2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81481E-6 L 0.01954 -4.81481E-6 " pathEditMode="relative" rAng="0" ptsTypes="AA">
                                      <p:cBhvr>
                                        <p:cTn id="12" dur="1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7037E-6 L 0.0194 -0.00023 " pathEditMode="relative" rAng="0" ptsTypes="AA">
                                      <p:cBhvr>
                                        <p:cTn id="14" dur="1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3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DD741"/>
                                      </p:to>
                                    </p:animClr>
                                    <p:set>
                                      <p:cBhvr>
                                        <p:cTn id="19" dur="3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3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343 -0.00023 L 0.27356 0.06875 " pathEditMode="relative" rAng="0" ptsTypes="AA">
                                      <p:cBhvr>
                                        <p:cTn id="22" dur="2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4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48148E-6 L 3.95833E-6 0.03449 " pathEditMode="relative" rAng="0" ptsTypes="AA">
                                      <p:cBhvr>
                                        <p:cTn id="24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1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54 -4.81481E-6 L 0.01967 0.03473 " pathEditMode="relative" rAng="0" ptsTypes="AA">
                                      <p:cBhvr>
                                        <p:cTn id="26" dur="1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9" grpId="1" animBg="1"/>
      <p:bldP spid="279" grpId="2" animBg="1"/>
      <p:bldP spid="257" grpId="0" animBg="1"/>
      <p:bldP spid="293" grpId="0" animBg="1"/>
      <p:bldP spid="29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Oval 283">
            <a:extLst>
              <a:ext uri="{FF2B5EF4-FFF2-40B4-BE49-F238E27FC236}">
                <a16:creationId xmlns:a16="http://schemas.microsoft.com/office/drawing/2014/main" id="{131CC413-210B-4835-B6CA-06D802992A8D}"/>
              </a:ext>
            </a:extLst>
          </p:cNvPr>
          <p:cNvSpPr/>
          <p:nvPr/>
        </p:nvSpPr>
        <p:spPr>
          <a:xfrm>
            <a:off x="4835251" y="5838538"/>
            <a:ext cx="587793" cy="58070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98A44D5-914D-4F3F-98A3-7CD05ED448D0}"/>
              </a:ext>
            </a:extLst>
          </p:cNvPr>
          <p:cNvSpPr/>
          <p:nvPr/>
        </p:nvSpPr>
        <p:spPr>
          <a:xfrm>
            <a:off x="4176052" y="5838539"/>
            <a:ext cx="587793" cy="58070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2" name="Group 241">
            <a:extLst>
              <a:ext uri="{FF2B5EF4-FFF2-40B4-BE49-F238E27FC236}">
                <a16:creationId xmlns:a16="http://schemas.microsoft.com/office/drawing/2014/main" id="{2E8A9593-71CB-4DF4-96F8-9D4D6D1E5480}"/>
              </a:ext>
            </a:extLst>
          </p:cNvPr>
          <p:cNvGrpSpPr/>
          <p:nvPr/>
        </p:nvGrpSpPr>
        <p:grpSpPr>
          <a:xfrm>
            <a:off x="6454197" y="4145209"/>
            <a:ext cx="2861314" cy="237744"/>
            <a:chOff x="2985901" y="3786189"/>
            <a:chExt cx="2861314" cy="237744"/>
          </a:xfrm>
        </p:grpSpPr>
        <p:grpSp>
          <p:nvGrpSpPr>
            <p:cNvPr id="230" name="Group 229">
              <a:extLst>
                <a:ext uri="{FF2B5EF4-FFF2-40B4-BE49-F238E27FC236}">
                  <a16:creationId xmlns:a16="http://schemas.microsoft.com/office/drawing/2014/main" id="{B0D1929A-8FC7-4F5F-98CD-0FB2B730F523}"/>
                </a:ext>
              </a:extLst>
            </p:cNvPr>
            <p:cNvGrpSpPr/>
            <p:nvPr/>
          </p:nvGrpSpPr>
          <p:grpSpPr>
            <a:xfrm>
              <a:off x="2985901" y="3786189"/>
              <a:ext cx="2861314" cy="237744"/>
              <a:chOff x="2985901" y="3786189"/>
              <a:chExt cx="2861314" cy="237744"/>
            </a:xfrm>
            <a:solidFill>
              <a:schemeClr val="accent1"/>
            </a:solidFill>
          </p:grpSpPr>
          <p:sp>
            <p:nvSpPr>
              <p:cNvPr id="218" name="Rectangle 217">
                <a:extLst>
                  <a:ext uri="{FF2B5EF4-FFF2-40B4-BE49-F238E27FC236}">
                    <a16:creationId xmlns:a16="http://schemas.microsoft.com/office/drawing/2014/main" id="{BBB8FE04-7A37-4C5A-8187-C2A96AD5CFFE}"/>
                  </a:ext>
                </a:extLst>
              </p:cNvPr>
              <p:cNvSpPr/>
              <p:nvPr/>
            </p:nvSpPr>
            <p:spPr>
              <a:xfrm rot="5400000">
                <a:off x="5131443" y="3785681"/>
                <a:ext cx="237744" cy="238760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9" name="Rectangle 218">
                <a:extLst>
                  <a:ext uri="{FF2B5EF4-FFF2-40B4-BE49-F238E27FC236}">
                    <a16:creationId xmlns:a16="http://schemas.microsoft.com/office/drawing/2014/main" id="{4245CBF8-B502-4D92-BC09-7EBA386030D0}"/>
                  </a:ext>
                </a:extLst>
              </p:cNvPr>
              <p:cNvSpPr/>
              <p:nvPr/>
            </p:nvSpPr>
            <p:spPr>
              <a:xfrm rot="5400000">
                <a:off x="5370203" y="3785681"/>
                <a:ext cx="237744" cy="238760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279E4C20-3E39-4ED9-BFC2-8803CB7608EA}"/>
                  </a:ext>
                </a:extLst>
              </p:cNvPr>
              <p:cNvSpPr/>
              <p:nvPr/>
            </p:nvSpPr>
            <p:spPr>
              <a:xfrm rot="5400000">
                <a:off x="5608963" y="3785681"/>
                <a:ext cx="237744" cy="238760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1" name="Rectangle 220">
                <a:extLst>
                  <a:ext uri="{FF2B5EF4-FFF2-40B4-BE49-F238E27FC236}">
                    <a16:creationId xmlns:a16="http://schemas.microsoft.com/office/drawing/2014/main" id="{5ECA41A8-66B7-4DAF-94E2-5907F2F148FF}"/>
                  </a:ext>
                </a:extLst>
              </p:cNvPr>
              <p:cNvSpPr/>
              <p:nvPr/>
            </p:nvSpPr>
            <p:spPr>
              <a:xfrm rot="5400000">
                <a:off x="4892683" y="3785681"/>
                <a:ext cx="237744" cy="238760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2" name="Rectangle 221">
                <a:extLst>
                  <a:ext uri="{FF2B5EF4-FFF2-40B4-BE49-F238E27FC236}">
                    <a16:creationId xmlns:a16="http://schemas.microsoft.com/office/drawing/2014/main" id="{966986F2-881E-4C90-AC63-783C2F5F9C43}"/>
                  </a:ext>
                </a:extLst>
              </p:cNvPr>
              <p:cNvSpPr/>
              <p:nvPr/>
            </p:nvSpPr>
            <p:spPr>
              <a:xfrm rot="5400000">
                <a:off x="4653923" y="3785681"/>
                <a:ext cx="237744" cy="238760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3" name="Rectangle 222">
                <a:extLst>
                  <a:ext uri="{FF2B5EF4-FFF2-40B4-BE49-F238E27FC236}">
                    <a16:creationId xmlns:a16="http://schemas.microsoft.com/office/drawing/2014/main" id="{F3B6C8E2-5587-433C-96BA-F08903EFEA37}"/>
                  </a:ext>
                </a:extLst>
              </p:cNvPr>
              <p:cNvSpPr/>
              <p:nvPr/>
            </p:nvSpPr>
            <p:spPr>
              <a:xfrm rot="5400000">
                <a:off x="4415163" y="3785681"/>
                <a:ext cx="237744" cy="238760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4" name="Rectangle 223">
                <a:extLst>
                  <a:ext uri="{FF2B5EF4-FFF2-40B4-BE49-F238E27FC236}">
                    <a16:creationId xmlns:a16="http://schemas.microsoft.com/office/drawing/2014/main" id="{89871E4A-A84B-4638-A6F6-BB3F44FEB885}"/>
                  </a:ext>
                </a:extLst>
              </p:cNvPr>
              <p:cNvSpPr/>
              <p:nvPr/>
            </p:nvSpPr>
            <p:spPr>
              <a:xfrm rot="5400000">
                <a:off x="4176403" y="3785681"/>
                <a:ext cx="237744" cy="238760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5" name="Rectangle 224">
                <a:extLst>
                  <a:ext uri="{FF2B5EF4-FFF2-40B4-BE49-F238E27FC236}">
                    <a16:creationId xmlns:a16="http://schemas.microsoft.com/office/drawing/2014/main" id="{7E9F7630-0735-4491-87BE-D85288CB1BCF}"/>
                  </a:ext>
                </a:extLst>
              </p:cNvPr>
              <p:cNvSpPr/>
              <p:nvPr/>
            </p:nvSpPr>
            <p:spPr>
              <a:xfrm rot="5400000">
                <a:off x="3937643" y="3785681"/>
                <a:ext cx="237744" cy="238760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6" name="Rectangle 225">
                <a:extLst>
                  <a:ext uri="{FF2B5EF4-FFF2-40B4-BE49-F238E27FC236}">
                    <a16:creationId xmlns:a16="http://schemas.microsoft.com/office/drawing/2014/main" id="{E1F35DE4-7086-4609-A8F7-4E0B8794D1BC}"/>
                  </a:ext>
                </a:extLst>
              </p:cNvPr>
              <p:cNvSpPr/>
              <p:nvPr/>
            </p:nvSpPr>
            <p:spPr>
              <a:xfrm rot="5400000">
                <a:off x="3700786" y="3785681"/>
                <a:ext cx="237744" cy="238760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7" name="Rectangle 226">
                <a:extLst>
                  <a:ext uri="{FF2B5EF4-FFF2-40B4-BE49-F238E27FC236}">
                    <a16:creationId xmlns:a16="http://schemas.microsoft.com/office/drawing/2014/main" id="{E43B030F-9505-41E3-ACC0-956BADD8B316}"/>
                  </a:ext>
                </a:extLst>
              </p:cNvPr>
              <p:cNvSpPr/>
              <p:nvPr/>
            </p:nvSpPr>
            <p:spPr>
              <a:xfrm rot="5400000">
                <a:off x="3462026" y="3785681"/>
                <a:ext cx="237744" cy="238760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8" name="Rectangle 227">
                <a:extLst>
                  <a:ext uri="{FF2B5EF4-FFF2-40B4-BE49-F238E27FC236}">
                    <a16:creationId xmlns:a16="http://schemas.microsoft.com/office/drawing/2014/main" id="{D0EBC84D-84CC-4E42-887A-FFEDEF644F16}"/>
                  </a:ext>
                </a:extLst>
              </p:cNvPr>
              <p:cNvSpPr/>
              <p:nvPr/>
            </p:nvSpPr>
            <p:spPr>
              <a:xfrm rot="5400000">
                <a:off x="3225169" y="3785681"/>
                <a:ext cx="237744" cy="238760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9" name="Rectangle 228">
                <a:extLst>
                  <a:ext uri="{FF2B5EF4-FFF2-40B4-BE49-F238E27FC236}">
                    <a16:creationId xmlns:a16="http://schemas.microsoft.com/office/drawing/2014/main" id="{3E7956E7-EF72-49D5-88F0-8ACD106D23DD}"/>
                  </a:ext>
                </a:extLst>
              </p:cNvPr>
              <p:cNvSpPr/>
              <p:nvPr/>
            </p:nvSpPr>
            <p:spPr>
              <a:xfrm rot="5400000">
                <a:off x="2986409" y="3785681"/>
                <a:ext cx="237744" cy="238760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31" name="Rectangle 230">
              <a:extLst>
                <a:ext uri="{FF2B5EF4-FFF2-40B4-BE49-F238E27FC236}">
                  <a16:creationId xmlns:a16="http://schemas.microsoft.com/office/drawing/2014/main" id="{D51FD1B4-7293-4C95-ACC3-A41298479D7B}"/>
                </a:ext>
              </a:extLst>
            </p:cNvPr>
            <p:cNvSpPr/>
            <p:nvPr/>
          </p:nvSpPr>
          <p:spPr>
            <a:xfrm rot="5400000">
              <a:off x="3197171" y="3850164"/>
              <a:ext cx="45719" cy="1158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Rectangle 231">
              <a:extLst>
                <a:ext uri="{FF2B5EF4-FFF2-40B4-BE49-F238E27FC236}">
                  <a16:creationId xmlns:a16="http://schemas.microsoft.com/office/drawing/2014/main" id="{DC799A5D-6BAB-4BF3-A694-6A59177941AD}"/>
                </a:ext>
              </a:extLst>
            </p:cNvPr>
            <p:cNvSpPr/>
            <p:nvPr/>
          </p:nvSpPr>
          <p:spPr>
            <a:xfrm rot="5400000">
              <a:off x="3443988" y="3850164"/>
              <a:ext cx="45719" cy="1158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Rectangle 232">
              <a:extLst>
                <a:ext uri="{FF2B5EF4-FFF2-40B4-BE49-F238E27FC236}">
                  <a16:creationId xmlns:a16="http://schemas.microsoft.com/office/drawing/2014/main" id="{86D7BABC-9198-456A-A7AA-1227FCAB938D}"/>
                </a:ext>
              </a:extLst>
            </p:cNvPr>
            <p:cNvSpPr/>
            <p:nvPr/>
          </p:nvSpPr>
          <p:spPr>
            <a:xfrm rot="5400000">
              <a:off x="3674346" y="3850164"/>
              <a:ext cx="45719" cy="1158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Rectangle 233">
              <a:extLst>
                <a:ext uri="{FF2B5EF4-FFF2-40B4-BE49-F238E27FC236}">
                  <a16:creationId xmlns:a16="http://schemas.microsoft.com/office/drawing/2014/main" id="{3E50F76E-543F-445A-833E-3EEE3421FC3A}"/>
                </a:ext>
              </a:extLst>
            </p:cNvPr>
            <p:cNvSpPr/>
            <p:nvPr/>
          </p:nvSpPr>
          <p:spPr>
            <a:xfrm rot="5400000">
              <a:off x="3914179" y="3850164"/>
              <a:ext cx="45719" cy="1158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Rectangle 234">
              <a:extLst>
                <a:ext uri="{FF2B5EF4-FFF2-40B4-BE49-F238E27FC236}">
                  <a16:creationId xmlns:a16="http://schemas.microsoft.com/office/drawing/2014/main" id="{B1096265-29DB-415E-B34B-EF01EAF59E9D}"/>
                </a:ext>
              </a:extLst>
            </p:cNvPr>
            <p:cNvSpPr/>
            <p:nvPr/>
          </p:nvSpPr>
          <p:spPr>
            <a:xfrm rot="5400000">
              <a:off x="4156047" y="3850165"/>
              <a:ext cx="45719" cy="1158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Rectangle 235">
              <a:extLst>
                <a:ext uri="{FF2B5EF4-FFF2-40B4-BE49-F238E27FC236}">
                  <a16:creationId xmlns:a16="http://schemas.microsoft.com/office/drawing/2014/main" id="{77F2286D-F4F8-4EDF-AC0A-7DBFFB0B3EA1}"/>
                </a:ext>
              </a:extLst>
            </p:cNvPr>
            <p:cNvSpPr/>
            <p:nvPr/>
          </p:nvSpPr>
          <p:spPr>
            <a:xfrm rot="5400000">
              <a:off x="4401793" y="3850164"/>
              <a:ext cx="45719" cy="1158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592D3B79-9E62-459B-A5D3-87026AB319FC}"/>
                </a:ext>
              </a:extLst>
            </p:cNvPr>
            <p:cNvSpPr/>
            <p:nvPr/>
          </p:nvSpPr>
          <p:spPr>
            <a:xfrm rot="5400000">
              <a:off x="4633852" y="3850165"/>
              <a:ext cx="45719" cy="1158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C4C557B1-FEB8-4144-988F-075887F06D77}"/>
                </a:ext>
              </a:extLst>
            </p:cNvPr>
            <p:cNvSpPr/>
            <p:nvPr/>
          </p:nvSpPr>
          <p:spPr>
            <a:xfrm rot="5400000">
              <a:off x="4873202" y="3850165"/>
              <a:ext cx="45719" cy="1158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7CDC214C-EF6C-443D-9293-33759184D1CD}"/>
                </a:ext>
              </a:extLst>
            </p:cNvPr>
            <p:cNvSpPr/>
            <p:nvPr/>
          </p:nvSpPr>
          <p:spPr>
            <a:xfrm rot="5400000">
              <a:off x="5111425" y="3850165"/>
              <a:ext cx="45719" cy="1158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Rectangle 239">
              <a:extLst>
                <a:ext uri="{FF2B5EF4-FFF2-40B4-BE49-F238E27FC236}">
                  <a16:creationId xmlns:a16="http://schemas.microsoft.com/office/drawing/2014/main" id="{01A16DCE-FB48-44EE-A77D-EA0999911DCF}"/>
                </a:ext>
              </a:extLst>
            </p:cNvPr>
            <p:cNvSpPr/>
            <p:nvPr/>
          </p:nvSpPr>
          <p:spPr>
            <a:xfrm rot="5400000">
              <a:off x="5342206" y="3850165"/>
              <a:ext cx="45719" cy="1158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Rectangle 240">
              <a:extLst>
                <a:ext uri="{FF2B5EF4-FFF2-40B4-BE49-F238E27FC236}">
                  <a16:creationId xmlns:a16="http://schemas.microsoft.com/office/drawing/2014/main" id="{18E0AF91-2773-43C3-A8AF-884B8D6DA2D8}"/>
                </a:ext>
              </a:extLst>
            </p:cNvPr>
            <p:cNvSpPr/>
            <p:nvPr/>
          </p:nvSpPr>
          <p:spPr>
            <a:xfrm rot="5400000">
              <a:off x="5584201" y="3850165"/>
              <a:ext cx="45719" cy="1158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9" name="Rectangle 258">
            <a:extLst>
              <a:ext uri="{FF2B5EF4-FFF2-40B4-BE49-F238E27FC236}">
                <a16:creationId xmlns:a16="http://schemas.microsoft.com/office/drawing/2014/main" id="{67C90DDF-823A-4B83-B352-E535D2372F60}"/>
              </a:ext>
            </a:extLst>
          </p:cNvPr>
          <p:cNvSpPr/>
          <p:nvPr/>
        </p:nvSpPr>
        <p:spPr>
          <a:xfrm>
            <a:off x="2879580" y="2238240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4EA83F7-A10E-40CA-BC1D-92995009CA06}"/>
              </a:ext>
            </a:extLst>
          </p:cNvPr>
          <p:cNvGrpSpPr/>
          <p:nvPr/>
        </p:nvGrpSpPr>
        <p:grpSpPr>
          <a:xfrm>
            <a:off x="2879580" y="2477000"/>
            <a:ext cx="237744" cy="2383794"/>
            <a:chOff x="2879580" y="2477000"/>
            <a:chExt cx="237744" cy="2383794"/>
          </a:xfrm>
        </p:grpSpPr>
        <p:sp>
          <p:nvSpPr>
            <p:cNvPr id="258" name="Rectangle 257">
              <a:extLst>
                <a:ext uri="{FF2B5EF4-FFF2-40B4-BE49-F238E27FC236}">
                  <a16:creationId xmlns:a16="http://schemas.microsoft.com/office/drawing/2014/main" id="{80D5C7C7-67EC-4697-8FBB-AA80A1ED701F}"/>
                </a:ext>
              </a:extLst>
            </p:cNvPr>
            <p:cNvSpPr/>
            <p:nvPr/>
          </p:nvSpPr>
          <p:spPr>
            <a:xfrm>
              <a:off x="2879580" y="2477000"/>
              <a:ext cx="237744" cy="238760"/>
            </a:xfrm>
            <a:prstGeom prst="rect">
              <a:avLst/>
            </a:prstGeom>
            <a:solidFill>
              <a:srgbClr val="F7D6AB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Rectangle 259">
              <a:extLst>
                <a:ext uri="{FF2B5EF4-FFF2-40B4-BE49-F238E27FC236}">
                  <a16:creationId xmlns:a16="http://schemas.microsoft.com/office/drawing/2014/main" id="{E04EDA40-B6EA-465E-AD7C-2C4FE6717A0B}"/>
                </a:ext>
              </a:extLst>
            </p:cNvPr>
            <p:cNvSpPr/>
            <p:nvPr/>
          </p:nvSpPr>
          <p:spPr>
            <a:xfrm>
              <a:off x="2879580" y="2715760"/>
              <a:ext cx="237744" cy="23876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Rectangle 260">
              <a:extLst>
                <a:ext uri="{FF2B5EF4-FFF2-40B4-BE49-F238E27FC236}">
                  <a16:creationId xmlns:a16="http://schemas.microsoft.com/office/drawing/2014/main" id="{1F34AEEB-0D2A-42BD-A7BC-C769B3EC3337}"/>
                </a:ext>
              </a:extLst>
            </p:cNvPr>
            <p:cNvSpPr/>
            <p:nvPr/>
          </p:nvSpPr>
          <p:spPr>
            <a:xfrm>
              <a:off x="2879580" y="2954520"/>
              <a:ext cx="237744" cy="238760"/>
            </a:xfrm>
            <a:prstGeom prst="rect">
              <a:avLst/>
            </a:prstGeom>
            <a:solidFill>
              <a:srgbClr val="F7D6AB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86F45F3E-3016-4D93-895E-E4BD5CFBC4BC}"/>
                </a:ext>
              </a:extLst>
            </p:cNvPr>
            <p:cNvSpPr/>
            <p:nvPr/>
          </p:nvSpPr>
          <p:spPr>
            <a:xfrm>
              <a:off x="2879580" y="3193280"/>
              <a:ext cx="237744" cy="23876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Rectangle 262">
              <a:extLst>
                <a:ext uri="{FF2B5EF4-FFF2-40B4-BE49-F238E27FC236}">
                  <a16:creationId xmlns:a16="http://schemas.microsoft.com/office/drawing/2014/main" id="{09A62BC9-2496-482C-8C09-203B0A5DA4EE}"/>
                </a:ext>
              </a:extLst>
            </p:cNvPr>
            <p:cNvSpPr/>
            <p:nvPr/>
          </p:nvSpPr>
          <p:spPr>
            <a:xfrm>
              <a:off x="2879580" y="3432040"/>
              <a:ext cx="237744" cy="238760"/>
            </a:xfrm>
            <a:prstGeom prst="rect">
              <a:avLst/>
            </a:prstGeom>
            <a:solidFill>
              <a:srgbClr val="F7D6AB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Rectangle 263">
              <a:extLst>
                <a:ext uri="{FF2B5EF4-FFF2-40B4-BE49-F238E27FC236}">
                  <a16:creationId xmlns:a16="http://schemas.microsoft.com/office/drawing/2014/main" id="{C22D5903-A226-42B2-96EB-F6E0BA7CAB83}"/>
                </a:ext>
              </a:extLst>
            </p:cNvPr>
            <p:cNvSpPr/>
            <p:nvPr/>
          </p:nvSpPr>
          <p:spPr>
            <a:xfrm>
              <a:off x="2879580" y="3670800"/>
              <a:ext cx="237744" cy="23876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Rectangle 264">
              <a:extLst>
                <a:ext uri="{FF2B5EF4-FFF2-40B4-BE49-F238E27FC236}">
                  <a16:creationId xmlns:a16="http://schemas.microsoft.com/office/drawing/2014/main" id="{7AF091A9-343E-4A75-A299-32964A877FB6}"/>
                </a:ext>
              </a:extLst>
            </p:cNvPr>
            <p:cNvSpPr/>
            <p:nvPr/>
          </p:nvSpPr>
          <p:spPr>
            <a:xfrm>
              <a:off x="2879580" y="3907657"/>
              <a:ext cx="237744" cy="238760"/>
            </a:xfrm>
            <a:prstGeom prst="rect">
              <a:avLst/>
            </a:prstGeom>
            <a:solidFill>
              <a:srgbClr val="F7D6AB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Rectangle 265">
              <a:extLst>
                <a:ext uri="{FF2B5EF4-FFF2-40B4-BE49-F238E27FC236}">
                  <a16:creationId xmlns:a16="http://schemas.microsoft.com/office/drawing/2014/main" id="{9ED47E2C-1596-44FB-85D4-0FCEF202C630}"/>
                </a:ext>
              </a:extLst>
            </p:cNvPr>
            <p:cNvSpPr/>
            <p:nvPr/>
          </p:nvSpPr>
          <p:spPr>
            <a:xfrm>
              <a:off x="2879580" y="4146417"/>
              <a:ext cx="237744" cy="23876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Rectangle 266">
              <a:extLst>
                <a:ext uri="{FF2B5EF4-FFF2-40B4-BE49-F238E27FC236}">
                  <a16:creationId xmlns:a16="http://schemas.microsoft.com/office/drawing/2014/main" id="{E4187FBF-77BD-4DC8-A3E0-80846B4D8F13}"/>
                </a:ext>
              </a:extLst>
            </p:cNvPr>
            <p:cNvSpPr/>
            <p:nvPr/>
          </p:nvSpPr>
          <p:spPr>
            <a:xfrm>
              <a:off x="2879580" y="4383274"/>
              <a:ext cx="237744" cy="238760"/>
            </a:xfrm>
            <a:prstGeom prst="rect">
              <a:avLst/>
            </a:prstGeom>
            <a:solidFill>
              <a:srgbClr val="F7D6AB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8" name="Rectangle 267">
              <a:extLst>
                <a:ext uri="{FF2B5EF4-FFF2-40B4-BE49-F238E27FC236}">
                  <a16:creationId xmlns:a16="http://schemas.microsoft.com/office/drawing/2014/main" id="{6C4FC15C-B257-4F54-9C98-0F767E071350}"/>
                </a:ext>
              </a:extLst>
            </p:cNvPr>
            <p:cNvSpPr/>
            <p:nvPr/>
          </p:nvSpPr>
          <p:spPr>
            <a:xfrm>
              <a:off x="2879580" y="4622034"/>
              <a:ext cx="237744" cy="23876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78" name="Rectangle 277">
            <a:extLst>
              <a:ext uri="{FF2B5EF4-FFF2-40B4-BE49-F238E27FC236}">
                <a16:creationId xmlns:a16="http://schemas.microsoft.com/office/drawing/2014/main" id="{477BBF6E-C25D-4E60-ADE8-CDEE0EB4A451}"/>
              </a:ext>
            </a:extLst>
          </p:cNvPr>
          <p:cNvSpPr/>
          <p:nvPr/>
        </p:nvSpPr>
        <p:spPr>
          <a:xfrm>
            <a:off x="3355745" y="4616844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Rectangle 256">
            <a:extLst>
              <a:ext uri="{FF2B5EF4-FFF2-40B4-BE49-F238E27FC236}">
                <a16:creationId xmlns:a16="http://schemas.microsoft.com/office/drawing/2014/main" id="{757F35CF-AE03-40EE-9246-EDE3DF03F531}"/>
              </a:ext>
            </a:extLst>
          </p:cNvPr>
          <p:cNvSpPr/>
          <p:nvPr/>
        </p:nvSpPr>
        <p:spPr>
          <a:xfrm>
            <a:off x="3116303" y="1992581"/>
            <a:ext cx="237744" cy="238760"/>
          </a:xfrm>
          <a:prstGeom prst="rect">
            <a:avLst/>
          </a:prstGeom>
          <a:solidFill>
            <a:srgbClr val="F7D6A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78577BD-1E21-469A-B208-A80B9AB26956}"/>
              </a:ext>
            </a:extLst>
          </p:cNvPr>
          <p:cNvGrpSpPr/>
          <p:nvPr/>
        </p:nvGrpSpPr>
        <p:grpSpPr>
          <a:xfrm>
            <a:off x="3355571" y="2234953"/>
            <a:ext cx="239063" cy="2381891"/>
            <a:chOff x="3355571" y="2234953"/>
            <a:chExt cx="239063" cy="2381891"/>
          </a:xfrm>
        </p:grpSpPr>
        <p:sp>
          <p:nvSpPr>
            <p:cNvPr id="269" name="Rectangle 268">
              <a:extLst>
                <a:ext uri="{FF2B5EF4-FFF2-40B4-BE49-F238E27FC236}">
                  <a16:creationId xmlns:a16="http://schemas.microsoft.com/office/drawing/2014/main" id="{BF2587F1-6B95-4270-AFCA-878C40AC14DA}"/>
                </a:ext>
              </a:extLst>
            </p:cNvPr>
            <p:cNvSpPr/>
            <p:nvPr/>
          </p:nvSpPr>
          <p:spPr>
            <a:xfrm>
              <a:off x="3356890" y="2469269"/>
              <a:ext cx="237744" cy="238760"/>
            </a:xfrm>
            <a:prstGeom prst="rect">
              <a:avLst/>
            </a:prstGeom>
            <a:solidFill>
              <a:srgbClr val="F7D6AB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Rectangle 269">
              <a:extLst>
                <a:ext uri="{FF2B5EF4-FFF2-40B4-BE49-F238E27FC236}">
                  <a16:creationId xmlns:a16="http://schemas.microsoft.com/office/drawing/2014/main" id="{BBBEC806-4D05-4386-855F-96A1F0D101F2}"/>
                </a:ext>
              </a:extLst>
            </p:cNvPr>
            <p:cNvSpPr/>
            <p:nvPr/>
          </p:nvSpPr>
          <p:spPr>
            <a:xfrm>
              <a:off x="3355745" y="2947427"/>
              <a:ext cx="237744" cy="238760"/>
            </a:xfrm>
            <a:prstGeom prst="rect">
              <a:avLst/>
            </a:prstGeom>
            <a:solidFill>
              <a:srgbClr val="F7D6AB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Rectangle 270">
              <a:extLst>
                <a:ext uri="{FF2B5EF4-FFF2-40B4-BE49-F238E27FC236}">
                  <a16:creationId xmlns:a16="http://schemas.microsoft.com/office/drawing/2014/main" id="{62568EE8-B0F1-475C-BFEE-C3C7C8542353}"/>
                </a:ext>
              </a:extLst>
            </p:cNvPr>
            <p:cNvSpPr/>
            <p:nvPr/>
          </p:nvSpPr>
          <p:spPr>
            <a:xfrm>
              <a:off x="3355745" y="2708667"/>
              <a:ext cx="237744" cy="23876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Rectangle 271">
              <a:extLst>
                <a:ext uri="{FF2B5EF4-FFF2-40B4-BE49-F238E27FC236}">
                  <a16:creationId xmlns:a16="http://schemas.microsoft.com/office/drawing/2014/main" id="{3818A2BC-0F62-4148-91F6-1DE0375608F7}"/>
                </a:ext>
              </a:extLst>
            </p:cNvPr>
            <p:cNvSpPr/>
            <p:nvPr/>
          </p:nvSpPr>
          <p:spPr>
            <a:xfrm>
              <a:off x="3355745" y="3186187"/>
              <a:ext cx="237744" cy="23876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Rectangle 272">
              <a:extLst>
                <a:ext uri="{FF2B5EF4-FFF2-40B4-BE49-F238E27FC236}">
                  <a16:creationId xmlns:a16="http://schemas.microsoft.com/office/drawing/2014/main" id="{A605DD11-FF44-43F7-9720-D3C074DC5890}"/>
                </a:ext>
              </a:extLst>
            </p:cNvPr>
            <p:cNvSpPr/>
            <p:nvPr/>
          </p:nvSpPr>
          <p:spPr>
            <a:xfrm>
              <a:off x="3355745" y="3424947"/>
              <a:ext cx="237744" cy="238760"/>
            </a:xfrm>
            <a:prstGeom prst="rect">
              <a:avLst/>
            </a:prstGeom>
            <a:solidFill>
              <a:srgbClr val="F7D6AB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Rectangle 273">
              <a:extLst>
                <a:ext uri="{FF2B5EF4-FFF2-40B4-BE49-F238E27FC236}">
                  <a16:creationId xmlns:a16="http://schemas.microsoft.com/office/drawing/2014/main" id="{CA482C62-3E1D-4D9D-90BC-6769C653C2F8}"/>
                </a:ext>
              </a:extLst>
            </p:cNvPr>
            <p:cNvSpPr/>
            <p:nvPr/>
          </p:nvSpPr>
          <p:spPr>
            <a:xfrm>
              <a:off x="3355745" y="3663707"/>
              <a:ext cx="237744" cy="23876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Rectangle 274">
              <a:extLst>
                <a:ext uri="{FF2B5EF4-FFF2-40B4-BE49-F238E27FC236}">
                  <a16:creationId xmlns:a16="http://schemas.microsoft.com/office/drawing/2014/main" id="{D1FA0A6A-6535-4034-9FD9-FA42E96EAFAB}"/>
                </a:ext>
              </a:extLst>
            </p:cNvPr>
            <p:cNvSpPr/>
            <p:nvPr/>
          </p:nvSpPr>
          <p:spPr>
            <a:xfrm>
              <a:off x="3355745" y="3902467"/>
              <a:ext cx="237744" cy="238760"/>
            </a:xfrm>
            <a:prstGeom prst="rect">
              <a:avLst/>
            </a:prstGeom>
            <a:solidFill>
              <a:srgbClr val="F7D6AB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Rectangle 275">
              <a:extLst>
                <a:ext uri="{FF2B5EF4-FFF2-40B4-BE49-F238E27FC236}">
                  <a16:creationId xmlns:a16="http://schemas.microsoft.com/office/drawing/2014/main" id="{88800ABE-9102-4BC3-AC32-4A815F722BB9}"/>
                </a:ext>
              </a:extLst>
            </p:cNvPr>
            <p:cNvSpPr/>
            <p:nvPr/>
          </p:nvSpPr>
          <p:spPr>
            <a:xfrm>
              <a:off x="3355745" y="4141227"/>
              <a:ext cx="237744" cy="23876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Rectangle 276">
              <a:extLst>
                <a:ext uri="{FF2B5EF4-FFF2-40B4-BE49-F238E27FC236}">
                  <a16:creationId xmlns:a16="http://schemas.microsoft.com/office/drawing/2014/main" id="{329C07EB-3783-4224-966B-886A63A00211}"/>
                </a:ext>
              </a:extLst>
            </p:cNvPr>
            <p:cNvSpPr/>
            <p:nvPr/>
          </p:nvSpPr>
          <p:spPr>
            <a:xfrm>
              <a:off x="3355745" y="4378084"/>
              <a:ext cx="237744" cy="238760"/>
            </a:xfrm>
            <a:prstGeom prst="rect">
              <a:avLst/>
            </a:prstGeom>
            <a:solidFill>
              <a:srgbClr val="F7D6AB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Rectangle 292">
              <a:extLst>
                <a:ext uri="{FF2B5EF4-FFF2-40B4-BE49-F238E27FC236}">
                  <a16:creationId xmlns:a16="http://schemas.microsoft.com/office/drawing/2014/main" id="{CDECED59-BE8F-4C30-ACF7-9E9877C4F39D}"/>
                </a:ext>
              </a:extLst>
            </p:cNvPr>
            <p:cNvSpPr/>
            <p:nvPr/>
          </p:nvSpPr>
          <p:spPr>
            <a:xfrm>
              <a:off x="3355571" y="2234953"/>
              <a:ext cx="237744" cy="23876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4" name="Rectangle 293">
            <a:extLst>
              <a:ext uri="{FF2B5EF4-FFF2-40B4-BE49-F238E27FC236}">
                <a16:creationId xmlns:a16="http://schemas.microsoft.com/office/drawing/2014/main" id="{A7873631-5849-4A8D-AE4A-FBED95C814BF}"/>
              </a:ext>
            </a:extLst>
          </p:cNvPr>
          <p:cNvSpPr/>
          <p:nvPr/>
        </p:nvSpPr>
        <p:spPr>
          <a:xfrm>
            <a:off x="2642385" y="4624569"/>
            <a:ext cx="237744" cy="238760"/>
          </a:xfrm>
          <a:prstGeom prst="rect">
            <a:avLst/>
          </a:prstGeom>
          <a:solidFill>
            <a:srgbClr val="F7D6A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3" name="Graphic 242">
            <a:extLst>
              <a:ext uri="{FF2B5EF4-FFF2-40B4-BE49-F238E27FC236}">
                <a16:creationId xmlns:a16="http://schemas.microsoft.com/office/drawing/2014/main" id="{34E8B0E7-2AF8-4838-AA49-E230C0E44B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49909" y="5808854"/>
            <a:ext cx="640080" cy="640080"/>
          </a:xfrm>
          <a:prstGeom prst="rect">
            <a:avLst/>
          </a:prstGeom>
        </p:spPr>
      </p:pic>
      <p:pic>
        <p:nvPicPr>
          <p:cNvPr id="281" name="Graphic 280">
            <a:extLst>
              <a:ext uri="{FF2B5EF4-FFF2-40B4-BE49-F238E27FC236}">
                <a16:creationId xmlns:a16="http://schemas.microsoft.com/office/drawing/2014/main" id="{9650281F-8F48-4E69-A3BE-4DEA10C429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V="1">
            <a:off x="4807744" y="5808854"/>
            <a:ext cx="640080" cy="640080"/>
          </a:xfrm>
          <a:prstGeom prst="rect">
            <a:avLst/>
          </a:prstGeom>
        </p:spPr>
      </p:pic>
      <p:sp>
        <p:nvSpPr>
          <p:cNvPr id="244" name="Rectangle 243">
            <a:extLst>
              <a:ext uri="{FF2B5EF4-FFF2-40B4-BE49-F238E27FC236}">
                <a16:creationId xmlns:a16="http://schemas.microsoft.com/office/drawing/2014/main" id="{F7A674E8-60F9-4E2E-A3D9-4B74014DA8D4}"/>
              </a:ext>
            </a:extLst>
          </p:cNvPr>
          <p:cNvSpPr/>
          <p:nvPr/>
        </p:nvSpPr>
        <p:spPr>
          <a:xfrm>
            <a:off x="9073452" y="4381442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2FDBECA0-5210-4567-ACA4-B976558EF1DF}"/>
              </a:ext>
            </a:extLst>
          </p:cNvPr>
          <p:cNvGrpSpPr/>
          <p:nvPr/>
        </p:nvGrpSpPr>
        <p:grpSpPr>
          <a:xfrm>
            <a:off x="2641155" y="1759717"/>
            <a:ext cx="6909689" cy="3338566"/>
            <a:chOff x="2641155" y="1759717"/>
            <a:chExt cx="6909689" cy="3338566"/>
          </a:xfrm>
        </p:grpSpPr>
        <p:grpSp>
          <p:nvGrpSpPr>
            <p:cNvPr id="246" name="Group 245">
              <a:extLst>
                <a:ext uri="{FF2B5EF4-FFF2-40B4-BE49-F238E27FC236}">
                  <a16:creationId xmlns:a16="http://schemas.microsoft.com/office/drawing/2014/main" id="{3A78B1E7-93C0-42AE-9B13-1054A6954736}"/>
                </a:ext>
              </a:extLst>
            </p:cNvPr>
            <p:cNvGrpSpPr/>
            <p:nvPr/>
          </p:nvGrpSpPr>
          <p:grpSpPr>
            <a:xfrm>
              <a:off x="2641155" y="1759717"/>
              <a:ext cx="6909689" cy="3338566"/>
              <a:chOff x="2641155" y="1759717"/>
              <a:chExt cx="6909689" cy="3338566"/>
            </a:xfrm>
          </p:grpSpPr>
          <p:sp>
            <p:nvSpPr>
              <p:cNvPr id="248" name="Rectangle 247">
                <a:extLst>
                  <a:ext uri="{FF2B5EF4-FFF2-40B4-BE49-F238E27FC236}">
                    <a16:creationId xmlns:a16="http://schemas.microsoft.com/office/drawing/2014/main" id="{B1353429-FCE1-4603-B5D2-ED6701D10907}"/>
                  </a:ext>
                </a:extLst>
              </p:cNvPr>
              <p:cNvSpPr/>
              <p:nvPr/>
            </p:nvSpPr>
            <p:spPr>
              <a:xfrm>
                <a:off x="3593848" y="2238872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9" name="Rectangle 248">
                <a:extLst>
                  <a:ext uri="{FF2B5EF4-FFF2-40B4-BE49-F238E27FC236}">
                    <a16:creationId xmlns:a16="http://schemas.microsoft.com/office/drawing/2014/main" id="{46396B77-84BE-473A-AFBC-29B9ADDCFB0F}"/>
                  </a:ext>
                </a:extLst>
              </p:cNvPr>
              <p:cNvSpPr/>
              <p:nvPr/>
            </p:nvSpPr>
            <p:spPr>
              <a:xfrm>
                <a:off x="3593848" y="2000112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0" name="Rectangle 249">
                <a:extLst>
                  <a:ext uri="{FF2B5EF4-FFF2-40B4-BE49-F238E27FC236}">
                    <a16:creationId xmlns:a16="http://schemas.microsoft.com/office/drawing/2014/main" id="{68B9FC24-8957-4088-AAFD-413AD99F1F80}"/>
                  </a:ext>
                </a:extLst>
              </p:cNvPr>
              <p:cNvSpPr/>
              <p:nvPr/>
            </p:nvSpPr>
            <p:spPr>
              <a:xfrm>
                <a:off x="3593848" y="1760714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1" name="Rectangle 250">
                <a:extLst>
                  <a:ext uri="{FF2B5EF4-FFF2-40B4-BE49-F238E27FC236}">
                    <a16:creationId xmlns:a16="http://schemas.microsoft.com/office/drawing/2014/main" id="{7B9ED82A-DAAA-4B6C-B168-9207B8E54A7B}"/>
                  </a:ext>
                </a:extLst>
              </p:cNvPr>
              <p:cNvSpPr/>
              <p:nvPr/>
            </p:nvSpPr>
            <p:spPr>
              <a:xfrm>
                <a:off x="3593848" y="2477632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2" name="Rectangle 251">
                <a:extLst>
                  <a:ext uri="{FF2B5EF4-FFF2-40B4-BE49-F238E27FC236}">
                    <a16:creationId xmlns:a16="http://schemas.microsoft.com/office/drawing/2014/main" id="{935215F2-88EA-4DB1-8551-EBFF3CA50FF4}"/>
                  </a:ext>
                </a:extLst>
              </p:cNvPr>
              <p:cNvSpPr/>
              <p:nvPr/>
            </p:nvSpPr>
            <p:spPr>
              <a:xfrm>
                <a:off x="3593848" y="2716392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3" name="Rectangle 252">
                <a:extLst>
                  <a:ext uri="{FF2B5EF4-FFF2-40B4-BE49-F238E27FC236}">
                    <a16:creationId xmlns:a16="http://schemas.microsoft.com/office/drawing/2014/main" id="{61F76B4C-BA8D-4529-8423-06F46634FAA1}"/>
                  </a:ext>
                </a:extLst>
              </p:cNvPr>
              <p:cNvSpPr/>
              <p:nvPr/>
            </p:nvSpPr>
            <p:spPr>
              <a:xfrm>
                <a:off x="3593848" y="2955152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4" name="Rectangle 253">
                <a:extLst>
                  <a:ext uri="{FF2B5EF4-FFF2-40B4-BE49-F238E27FC236}">
                    <a16:creationId xmlns:a16="http://schemas.microsoft.com/office/drawing/2014/main" id="{7E60F018-52D5-4255-8AFC-6AF084AB075D}"/>
                  </a:ext>
                </a:extLst>
              </p:cNvPr>
              <p:cNvSpPr/>
              <p:nvPr/>
            </p:nvSpPr>
            <p:spPr>
              <a:xfrm>
                <a:off x="3593848" y="3193912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5" name="Rectangle 254">
                <a:extLst>
                  <a:ext uri="{FF2B5EF4-FFF2-40B4-BE49-F238E27FC236}">
                    <a16:creationId xmlns:a16="http://schemas.microsoft.com/office/drawing/2014/main" id="{18AC0DD1-290A-4A55-85FF-444CDC52A621}"/>
                  </a:ext>
                </a:extLst>
              </p:cNvPr>
              <p:cNvSpPr/>
              <p:nvPr/>
            </p:nvSpPr>
            <p:spPr>
              <a:xfrm>
                <a:off x="3593848" y="3432672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3" name="Rectangle 282">
                <a:extLst>
                  <a:ext uri="{FF2B5EF4-FFF2-40B4-BE49-F238E27FC236}">
                    <a16:creationId xmlns:a16="http://schemas.microsoft.com/office/drawing/2014/main" id="{56DF8ADE-28F1-41DA-88D0-BD70F3AB7BCF}"/>
                  </a:ext>
                </a:extLst>
              </p:cNvPr>
              <p:cNvSpPr/>
              <p:nvPr/>
            </p:nvSpPr>
            <p:spPr>
              <a:xfrm>
                <a:off x="3593848" y="3669529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6" name="Rectangle 285">
                <a:extLst>
                  <a:ext uri="{FF2B5EF4-FFF2-40B4-BE49-F238E27FC236}">
                    <a16:creationId xmlns:a16="http://schemas.microsoft.com/office/drawing/2014/main" id="{F2FCD9BC-4876-4390-8178-1E36D247AAF5}"/>
                  </a:ext>
                </a:extLst>
              </p:cNvPr>
              <p:cNvSpPr/>
              <p:nvPr/>
            </p:nvSpPr>
            <p:spPr>
              <a:xfrm>
                <a:off x="3593848" y="3908289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7" name="Rectangle 286">
                <a:extLst>
                  <a:ext uri="{FF2B5EF4-FFF2-40B4-BE49-F238E27FC236}">
                    <a16:creationId xmlns:a16="http://schemas.microsoft.com/office/drawing/2014/main" id="{D00CE186-FD87-44F8-83EB-75E4FAE50FB0}"/>
                  </a:ext>
                </a:extLst>
              </p:cNvPr>
              <p:cNvSpPr/>
              <p:nvPr/>
            </p:nvSpPr>
            <p:spPr>
              <a:xfrm>
                <a:off x="3593848" y="4145146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8" name="Rectangle 287">
                <a:extLst>
                  <a:ext uri="{FF2B5EF4-FFF2-40B4-BE49-F238E27FC236}">
                    <a16:creationId xmlns:a16="http://schemas.microsoft.com/office/drawing/2014/main" id="{5AD598E1-9768-497D-87F9-13606143954A}"/>
                  </a:ext>
                </a:extLst>
              </p:cNvPr>
              <p:cNvSpPr/>
              <p:nvPr/>
            </p:nvSpPr>
            <p:spPr>
              <a:xfrm>
                <a:off x="3593848" y="4383906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9" name="Rectangle 288">
                <a:extLst>
                  <a:ext uri="{FF2B5EF4-FFF2-40B4-BE49-F238E27FC236}">
                    <a16:creationId xmlns:a16="http://schemas.microsoft.com/office/drawing/2014/main" id="{AD706E87-6681-4D17-AC32-7D8B24E235D4}"/>
                  </a:ext>
                </a:extLst>
              </p:cNvPr>
              <p:cNvSpPr/>
              <p:nvPr/>
            </p:nvSpPr>
            <p:spPr>
              <a:xfrm>
                <a:off x="3356104" y="1760714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0" name="Rectangle 289">
                <a:extLst>
                  <a:ext uri="{FF2B5EF4-FFF2-40B4-BE49-F238E27FC236}">
                    <a16:creationId xmlns:a16="http://schemas.microsoft.com/office/drawing/2014/main" id="{89BCB9F4-D687-4B96-AEBF-B32377A06314}"/>
                  </a:ext>
                </a:extLst>
              </p:cNvPr>
              <p:cNvSpPr/>
              <p:nvPr/>
            </p:nvSpPr>
            <p:spPr>
              <a:xfrm rot="5400000">
                <a:off x="5977134" y="4384036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1" name="Rectangle 290">
                <a:extLst>
                  <a:ext uri="{FF2B5EF4-FFF2-40B4-BE49-F238E27FC236}">
                    <a16:creationId xmlns:a16="http://schemas.microsoft.com/office/drawing/2014/main" id="{A8880C55-81E9-42F3-B474-332C4F414D94}"/>
                  </a:ext>
                </a:extLst>
              </p:cNvPr>
              <p:cNvSpPr/>
              <p:nvPr/>
            </p:nvSpPr>
            <p:spPr>
              <a:xfrm rot="5400000">
                <a:off x="6215894" y="4384036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2" name="Rectangle 291">
                <a:extLst>
                  <a:ext uri="{FF2B5EF4-FFF2-40B4-BE49-F238E27FC236}">
                    <a16:creationId xmlns:a16="http://schemas.microsoft.com/office/drawing/2014/main" id="{FB205E54-7AF4-4886-8DCD-7EBFFC18188C}"/>
                  </a:ext>
                </a:extLst>
              </p:cNvPr>
              <p:cNvSpPr/>
              <p:nvPr/>
            </p:nvSpPr>
            <p:spPr>
              <a:xfrm rot="5400000">
                <a:off x="6454654" y="4384036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5" name="Rectangle 294">
                <a:extLst>
                  <a:ext uri="{FF2B5EF4-FFF2-40B4-BE49-F238E27FC236}">
                    <a16:creationId xmlns:a16="http://schemas.microsoft.com/office/drawing/2014/main" id="{6306DE12-4B4F-4A6A-B78C-C3CA794EDBE4}"/>
                  </a:ext>
                </a:extLst>
              </p:cNvPr>
              <p:cNvSpPr/>
              <p:nvPr/>
            </p:nvSpPr>
            <p:spPr>
              <a:xfrm rot="5400000">
                <a:off x="5738374" y="4384036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6" name="Rectangle 295">
                <a:extLst>
                  <a:ext uri="{FF2B5EF4-FFF2-40B4-BE49-F238E27FC236}">
                    <a16:creationId xmlns:a16="http://schemas.microsoft.com/office/drawing/2014/main" id="{23F02D21-D501-4E5D-BEA2-3587BACA8CF3}"/>
                  </a:ext>
                </a:extLst>
              </p:cNvPr>
              <p:cNvSpPr/>
              <p:nvPr/>
            </p:nvSpPr>
            <p:spPr>
              <a:xfrm rot="5400000">
                <a:off x="5499614" y="4384036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7" name="Rectangle 296">
                <a:extLst>
                  <a:ext uri="{FF2B5EF4-FFF2-40B4-BE49-F238E27FC236}">
                    <a16:creationId xmlns:a16="http://schemas.microsoft.com/office/drawing/2014/main" id="{55E61840-9D25-41DC-B4B4-40A32E71FE94}"/>
                  </a:ext>
                </a:extLst>
              </p:cNvPr>
              <p:cNvSpPr/>
              <p:nvPr/>
            </p:nvSpPr>
            <p:spPr>
              <a:xfrm rot="5400000">
                <a:off x="5260854" y="4384036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8" name="Rectangle 297">
                <a:extLst>
                  <a:ext uri="{FF2B5EF4-FFF2-40B4-BE49-F238E27FC236}">
                    <a16:creationId xmlns:a16="http://schemas.microsoft.com/office/drawing/2014/main" id="{83387C6A-3682-4925-AA78-9834B11AD66B}"/>
                  </a:ext>
                </a:extLst>
              </p:cNvPr>
              <p:cNvSpPr/>
              <p:nvPr/>
            </p:nvSpPr>
            <p:spPr>
              <a:xfrm rot="5400000">
                <a:off x="5022094" y="4384036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9" name="Rectangle 298">
                <a:extLst>
                  <a:ext uri="{FF2B5EF4-FFF2-40B4-BE49-F238E27FC236}">
                    <a16:creationId xmlns:a16="http://schemas.microsoft.com/office/drawing/2014/main" id="{9327D9A3-3D0F-408A-8104-27B432175C5C}"/>
                  </a:ext>
                </a:extLst>
              </p:cNvPr>
              <p:cNvSpPr/>
              <p:nvPr/>
            </p:nvSpPr>
            <p:spPr>
              <a:xfrm rot="5400000">
                <a:off x="4783334" y="4384036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0" name="Rectangle 299">
                <a:extLst>
                  <a:ext uri="{FF2B5EF4-FFF2-40B4-BE49-F238E27FC236}">
                    <a16:creationId xmlns:a16="http://schemas.microsoft.com/office/drawing/2014/main" id="{DB1CC3AE-BB16-4EFD-BB66-88E4EF0DA4B6}"/>
                  </a:ext>
                </a:extLst>
              </p:cNvPr>
              <p:cNvSpPr/>
              <p:nvPr/>
            </p:nvSpPr>
            <p:spPr>
              <a:xfrm rot="5400000">
                <a:off x="4546477" y="4384036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1" name="Rectangle 300">
                <a:extLst>
                  <a:ext uri="{FF2B5EF4-FFF2-40B4-BE49-F238E27FC236}">
                    <a16:creationId xmlns:a16="http://schemas.microsoft.com/office/drawing/2014/main" id="{83554BB8-B34D-459E-BE0B-B07E602DAB4A}"/>
                  </a:ext>
                </a:extLst>
              </p:cNvPr>
              <p:cNvSpPr/>
              <p:nvPr/>
            </p:nvSpPr>
            <p:spPr>
              <a:xfrm rot="5400000">
                <a:off x="4307717" y="4384036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91305055-5EEE-4D70-A460-A939AB1D881D}"/>
                  </a:ext>
                </a:extLst>
              </p:cNvPr>
              <p:cNvSpPr/>
              <p:nvPr/>
            </p:nvSpPr>
            <p:spPr>
              <a:xfrm rot="5400000">
                <a:off x="4070860" y="4384036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3" name="Rectangle 302">
                <a:extLst>
                  <a:ext uri="{FF2B5EF4-FFF2-40B4-BE49-F238E27FC236}">
                    <a16:creationId xmlns:a16="http://schemas.microsoft.com/office/drawing/2014/main" id="{B10A548A-6E01-49BD-A523-89AB95944B63}"/>
                  </a:ext>
                </a:extLst>
              </p:cNvPr>
              <p:cNvSpPr/>
              <p:nvPr/>
            </p:nvSpPr>
            <p:spPr>
              <a:xfrm rot="5400000">
                <a:off x="3832100" y="4384036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4" name="Rectangle 303">
                <a:extLst>
                  <a:ext uri="{FF2B5EF4-FFF2-40B4-BE49-F238E27FC236}">
                    <a16:creationId xmlns:a16="http://schemas.microsoft.com/office/drawing/2014/main" id="{AE4671AB-3943-4EED-ADFC-3DE868D12885}"/>
                  </a:ext>
                </a:extLst>
              </p:cNvPr>
              <p:cNvSpPr/>
              <p:nvPr/>
            </p:nvSpPr>
            <p:spPr>
              <a:xfrm>
                <a:off x="3118360" y="2238872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5" name="Rectangle 304">
                <a:extLst>
                  <a:ext uri="{FF2B5EF4-FFF2-40B4-BE49-F238E27FC236}">
                    <a16:creationId xmlns:a16="http://schemas.microsoft.com/office/drawing/2014/main" id="{443946A4-2BBA-41F6-A431-B6C38C78D1A1}"/>
                  </a:ext>
                </a:extLst>
              </p:cNvPr>
              <p:cNvSpPr/>
              <p:nvPr/>
            </p:nvSpPr>
            <p:spPr>
              <a:xfrm>
                <a:off x="3118360" y="1760714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6" name="Rectangle 305">
                <a:extLst>
                  <a:ext uri="{FF2B5EF4-FFF2-40B4-BE49-F238E27FC236}">
                    <a16:creationId xmlns:a16="http://schemas.microsoft.com/office/drawing/2014/main" id="{1127DAD3-EE69-4778-830F-9ACC451EEAC3}"/>
                  </a:ext>
                </a:extLst>
              </p:cNvPr>
              <p:cNvSpPr/>
              <p:nvPr/>
            </p:nvSpPr>
            <p:spPr>
              <a:xfrm>
                <a:off x="3118360" y="2477632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7" name="Rectangle 306">
                <a:extLst>
                  <a:ext uri="{FF2B5EF4-FFF2-40B4-BE49-F238E27FC236}">
                    <a16:creationId xmlns:a16="http://schemas.microsoft.com/office/drawing/2014/main" id="{5B9CAD90-5CF0-47E6-B7B7-34D652953FD0}"/>
                  </a:ext>
                </a:extLst>
              </p:cNvPr>
              <p:cNvSpPr/>
              <p:nvPr/>
            </p:nvSpPr>
            <p:spPr>
              <a:xfrm>
                <a:off x="3118360" y="2716392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8" name="Rectangle 307">
                <a:extLst>
                  <a:ext uri="{FF2B5EF4-FFF2-40B4-BE49-F238E27FC236}">
                    <a16:creationId xmlns:a16="http://schemas.microsoft.com/office/drawing/2014/main" id="{4FDB6AA3-0353-4224-941C-372E3D72E6FD}"/>
                  </a:ext>
                </a:extLst>
              </p:cNvPr>
              <p:cNvSpPr/>
              <p:nvPr/>
            </p:nvSpPr>
            <p:spPr>
              <a:xfrm>
                <a:off x="3118360" y="2955152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9" name="Rectangle 308">
                <a:extLst>
                  <a:ext uri="{FF2B5EF4-FFF2-40B4-BE49-F238E27FC236}">
                    <a16:creationId xmlns:a16="http://schemas.microsoft.com/office/drawing/2014/main" id="{02A2BEC7-CEF9-4D1C-AD1E-A874152B48BB}"/>
                  </a:ext>
                </a:extLst>
              </p:cNvPr>
              <p:cNvSpPr/>
              <p:nvPr/>
            </p:nvSpPr>
            <p:spPr>
              <a:xfrm>
                <a:off x="3118360" y="3193912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" name="Rectangle 309">
                <a:extLst>
                  <a:ext uri="{FF2B5EF4-FFF2-40B4-BE49-F238E27FC236}">
                    <a16:creationId xmlns:a16="http://schemas.microsoft.com/office/drawing/2014/main" id="{15FF517E-872E-40DE-BCDB-28169D45DA9F}"/>
                  </a:ext>
                </a:extLst>
              </p:cNvPr>
              <p:cNvSpPr/>
              <p:nvPr/>
            </p:nvSpPr>
            <p:spPr>
              <a:xfrm>
                <a:off x="3118360" y="3432672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" name="Rectangle 310">
                <a:extLst>
                  <a:ext uri="{FF2B5EF4-FFF2-40B4-BE49-F238E27FC236}">
                    <a16:creationId xmlns:a16="http://schemas.microsoft.com/office/drawing/2014/main" id="{87BB23A5-80C6-4FAF-84EC-B71C499FCED2}"/>
                  </a:ext>
                </a:extLst>
              </p:cNvPr>
              <p:cNvSpPr/>
              <p:nvPr/>
            </p:nvSpPr>
            <p:spPr>
              <a:xfrm>
                <a:off x="3118360" y="3669529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" name="Rectangle 311">
                <a:extLst>
                  <a:ext uri="{FF2B5EF4-FFF2-40B4-BE49-F238E27FC236}">
                    <a16:creationId xmlns:a16="http://schemas.microsoft.com/office/drawing/2014/main" id="{29196A44-698B-4758-83FB-90C603173A4C}"/>
                  </a:ext>
                </a:extLst>
              </p:cNvPr>
              <p:cNvSpPr/>
              <p:nvPr/>
            </p:nvSpPr>
            <p:spPr>
              <a:xfrm>
                <a:off x="3118360" y="3908289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" name="Rectangle 312">
                <a:extLst>
                  <a:ext uri="{FF2B5EF4-FFF2-40B4-BE49-F238E27FC236}">
                    <a16:creationId xmlns:a16="http://schemas.microsoft.com/office/drawing/2014/main" id="{7818E5B7-5FA4-4B27-98B0-41676E09B689}"/>
                  </a:ext>
                </a:extLst>
              </p:cNvPr>
              <p:cNvSpPr/>
              <p:nvPr/>
            </p:nvSpPr>
            <p:spPr>
              <a:xfrm>
                <a:off x="3118360" y="4145146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4" name="Rectangle 313">
                <a:extLst>
                  <a:ext uri="{FF2B5EF4-FFF2-40B4-BE49-F238E27FC236}">
                    <a16:creationId xmlns:a16="http://schemas.microsoft.com/office/drawing/2014/main" id="{BE886E3E-65A5-4035-8618-D2B5B7F007B9}"/>
                  </a:ext>
                </a:extLst>
              </p:cNvPr>
              <p:cNvSpPr/>
              <p:nvPr/>
            </p:nvSpPr>
            <p:spPr>
              <a:xfrm>
                <a:off x="3118360" y="4383906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5" name="Rectangle 314">
                <a:extLst>
                  <a:ext uri="{FF2B5EF4-FFF2-40B4-BE49-F238E27FC236}">
                    <a16:creationId xmlns:a16="http://schemas.microsoft.com/office/drawing/2014/main" id="{1A85C86D-EAAB-47B6-8C17-53497244583F}"/>
                  </a:ext>
                </a:extLst>
              </p:cNvPr>
              <p:cNvSpPr/>
              <p:nvPr/>
            </p:nvSpPr>
            <p:spPr>
              <a:xfrm>
                <a:off x="2880616" y="1760714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6" name="Rectangle 315">
                <a:extLst>
                  <a:ext uri="{FF2B5EF4-FFF2-40B4-BE49-F238E27FC236}">
                    <a16:creationId xmlns:a16="http://schemas.microsoft.com/office/drawing/2014/main" id="{9D202A50-8C8A-4AF5-A90F-64A031C946DA}"/>
                  </a:ext>
                </a:extLst>
              </p:cNvPr>
              <p:cNvSpPr/>
              <p:nvPr/>
            </p:nvSpPr>
            <p:spPr>
              <a:xfrm>
                <a:off x="2642872" y="1760714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7" name="Rectangle 316">
                <a:extLst>
                  <a:ext uri="{FF2B5EF4-FFF2-40B4-BE49-F238E27FC236}">
                    <a16:creationId xmlns:a16="http://schemas.microsoft.com/office/drawing/2014/main" id="{51AFF127-1C3D-4B5C-8360-D7F26E1327EB}"/>
                  </a:ext>
                </a:extLst>
              </p:cNvPr>
              <p:cNvSpPr/>
              <p:nvPr/>
            </p:nvSpPr>
            <p:spPr>
              <a:xfrm>
                <a:off x="3118360" y="4620763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8" name="Rectangle 317">
                <a:extLst>
                  <a:ext uri="{FF2B5EF4-FFF2-40B4-BE49-F238E27FC236}">
                    <a16:creationId xmlns:a16="http://schemas.microsoft.com/office/drawing/2014/main" id="{D117CB0D-A926-435F-8218-CE51B41703EA}"/>
                  </a:ext>
                </a:extLst>
              </p:cNvPr>
              <p:cNvSpPr/>
              <p:nvPr/>
            </p:nvSpPr>
            <p:spPr>
              <a:xfrm>
                <a:off x="3118360" y="4859523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9" name="Rectangle 318">
                <a:extLst>
                  <a:ext uri="{FF2B5EF4-FFF2-40B4-BE49-F238E27FC236}">
                    <a16:creationId xmlns:a16="http://schemas.microsoft.com/office/drawing/2014/main" id="{11873C69-2999-4043-9E40-B2694B1BA07F}"/>
                  </a:ext>
                </a:extLst>
              </p:cNvPr>
              <p:cNvSpPr/>
              <p:nvPr/>
            </p:nvSpPr>
            <p:spPr>
              <a:xfrm>
                <a:off x="2641727" y="2238872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0" name="Rectangle 319">
                <a:extLst>
                  <a:ext uri="{FF2B5EF4-FFF2-40B4-BE49-F238E27FC236}">
                    <a16:creationId xmlns:a16="http://schemas.microsoft.com/office/drawing/2014/main" id="{797726E0-48C1-410E-82F3-B74C74FA9E25}"/>
                  </a:ext>
                </a:extLst>
              </p:cNvPr>
              <p:cNvSpPr/>
              <p:nvPr/>
            </p:nvSpPr>
            <p:spPr>
              <a:xfrm>
                <a:off x="2641727" y="2000112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1" name="Rectangle 320">
                <a:extLst>
                  <a:ext uri="{FF2B5EF4-FFF2-40B4-BE49-F238E27FC236}">
                    <a16:creationId xmlns:a16="http://schemas.microsoft.com/office/drawing/2014/main" id="{4C900B9A-9AE4-413E-A977-3352255696DD}"/>
                  </a:ext>
                </a:extLst>
              </p:cNvPr>
              <p:cNvSpPr/>
              <p:nvPr/>
            </p:nvSpPr>
            <p:spPr>
              <a:xfrm>
                <a:off x="2641727" y="2477632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2" name="Rectangle 321">
                <a:extLst>
                  <a:ext uri="{FF2B5EF4-FFF2-40B4-BE49-F238E27FC236}">
                    <a16:creationId xmlns:a16="http://schemas.microsoft.com/office/drawing/2014/main" id="{57428AB0-99E2-4F52-80C1-1D83EAA856FA}"/>
                  </a:ext>
                </a:extLst>
              </p:cNvPr>
              <p:cNvSpPr/>
              <p:nvPr/>
            </p:nvSpPr>
            <p:spPr>
              <a:xfrm>
                <a:off x="2641727" y="2716392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3" name="Rectangle 322">
                <a:extLst>
                  <a:ext uri="{FF2B5EF4-FFF2-40B4-BE49-F238E27FC236}">
                    <a16:creationId xmlns:a16="http://schemas.microsoft.com/office/drawing/2014/main" id="{E9C1DC18-C65E-49AA-BA7F-610E0533916C}"/>
                  </a:ext>
                </a:extLst>
              </p:cNvPr>
              <p:cNvSpPr/>
              <p:nvPr/>
            </p:nvSpPr>
            <p:spPr>
              <a:xfrm>
                <a:off x="2641727" y="2955152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4" name="Rectangle 323">
                <a:extLst>
                  <a:ext uri="{FF2B5EF4-FFF2-40B4-BE49-F238E27FC236}">
                    <a16:creationId xmlns:a16="http://schemas.microsoft.com/office/drawing/2014/main" id="{5AE3105E-088F-4921-B17F-4EE3F854ACE8}"/>
                  </a:ext>
                </a:extLst>
              </p:cNvPr>
              <p:cNvSpPr/>
              <p:nvPr/>
            </p:nvSpPr>
            <p:spPr>
              <a:xfrm>
                <a:off x="2641727" y="3193912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5" name="Rectangle 324">
                <a:extLst>
                  <a:ext uri="{FF2B5EF4-FFF2-40B4-BE49-F238E27FC236}">
                    <a16:creationId xmlns:a16="http://schemas.microsoft.com/office/drawing/2014/main" id="{E9F6B28B-6208-420B-B464-8E8787B88E48}"/>
                  </a:ext>
                </a:extLst>
              </p:cNvPr>
              <p:cNvSpPr/>
              <p:nvPr/>
            </p:nvSpPr>
            <p:spPr>
              <a:xfrm>
                <a:off x="2641727" y="3432672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6" name="Rectangle 325">
                <a:extLst>
                  <a:ext uri="{FF2B5EF4-FFF2-40B4-BE49-F238E27FC236}">
                    <a16:creationId xmlns:a16="http://schemas.microsoft.com/office/drawing/2014/main" id="{2AD22AC6-294C-41BC-B02E-1452551BF52E}"/>
                  </a:ext>
                </a:extLst>
              </p:cNvPr>
              <p:cNvSpPr/>
              <p:nvPr/>
            </p:nvSpPr>
            <p:spPr>
              <a:xfrm>
                <a:off x="2641727" y="3669529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7" name="Rectangle 326">
                <a:extLst>
                  <a:ext uri="{FF2B5EF4-FFF2-40B4-BE49-F238E27FC236}">
                    <a16:creationId xmlns:a16="http://schemas.microsoft.com/office/drawing/2014/main" id="{A68267B8-B0E1-45B7-B77D-0FCA7C33F222}"/>
                  </a:ext>
                </a:extLst>
              </p:cNvPr>
              <p:cNvSpPr/>
              <p:nvPr/>
            </p:nvSpPr>
            <p:spPr>
              <a:xfrm>
                <a:off x="2641727" y="3908289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Rectangle 327">
                <a:extLst>
                  <a:ext uri="{FF2B5EF4-FFF2-40B4-BE49-F238E27FC236}">
                    <a16:creationId xmlns:a16="http://schemas.microsoft.com/office/drawing/2014/main" id="{86E924B2-EF89-4A86-95B8-53973B2C07BF}"/>
                  </a:ext>
                </a:extLst>
              </p:cNvPr>
              <p:cNvSpPr/>
              <p:nvPr/>
            </p:nvSpPr>
            <p:spPr>
              <a:xfrm>
                <a:off x="2641727" y="4145146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9" name="Rectangle 328">
                <a:extLst>
                  <a:ext uri="{FF2B5EF4-FFF2-40B4-BE49-F238E27FC236}">
                    <a16:creationId xmlns:a16="http://schemas.microsoft.com/office/drawing/2014/main" id="{FC4D2E11-0CA2-42A4-89CD-F5DA1345D2F0}"/>
                  </a:ext>
                </a:extLst>
              </p:cNvPr>
              <p:cNvSpPr/>
              <p:nvPr/>
            </p:nvSpPr>
            <p:spPr>
              <a:xfrm>
                <a:off x="2641727" y="4383906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0" name="Rectangle 329">
                <a:extLst>
                  <a:ext uri="{FF2B5EF4-FFF2-40B4-BE49-F238E27FC236}">
                    <a16:creationId xmlns:a16="http://schemas.microsoft.com/office/drawing/2014/main" id="{A6D0E2F9-659E-47BF-AAA2-919AC55E8EE9}"/>
                  </a:ext>
                </a:extLst>
              </p:cNvPr>
              <p:cNvSpPr/>
              <p:nvPr/>
            </p:nvSpPr>
            <p:spPr>
              <a:xfrm>
                <a:off x="2879471" y="4859523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1" name="Rectangle 330">
                <a:extLst>
                  <a:ext uri="{FF2B5EF4-FFF2-40B4-BE49-F238E27FC236}">
                    <a16:creationId xmlns:a16="http://schemas.microsoft.com/office/drawing/2014/main" id="{3872B617-BD21-4808-8B66-5EFED94B6221}"/>
                  </a:ext>
                </a:extLst>
              </p:cNvPr>
              <p:cNvSpPr/>
              <p:nvPr/>
            </p:nvSpPr>
            <p:spPr>
              <a:xfrm>
                <a:off x="2641155" y="4859523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2" name="Rectangle 331">
                <a:extLst>
                  <a:ext uri="{FF2B5EF4-FFF2-40B4-BE49-F238E27FC236}">
                    <a16:creationId xmlns:a16="http://schemas.microsoft.com/office/drawing/2014/main" id="{CB8C5E45-0718-4ECC-9CB0-F0AA9D088AF3}"/>
                  </a:ext>
                </a:extLst>
              </p:cNvPr>
              <p:cNvSpPr/>
              <p:nvPr/>
            </p:nvSpPr>
            <p:spPr>
              <a:xfrm>
                <a:off x="3355596" y="485914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3" name="Rectangle 332">
                <a:extLst>
                  <a:ext uri="{FF2B5EF4-FFF2-40B4-BE49-F238E27FC236}">
                    <a16:creationId xmlns:a16="http://schemas.microsoft.com/office/drawing/2014/main" id="{74B0CEE6-03B7-4718-9225-40E5CA759106}"/>
                  </a:ext>
                </a:extLst>
              </p:cNvPr>
              <p:cNvSpPr/>
              <p:nvPr/>
            </p:nvSpPr>
            <p:spPr>
              <a:xfrm rot="5400000">
                <a:off x="5738882" y="485927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4" name="Rectangle 333">
                <a:extLst>
                  <a:ext uri="{FF2B5EF4-FFF2-40B4-BE49-F238E27FC236}">
                    <a16:creationId xmlns:a16="http://schemas.microsoft.com/office/drawing/2014/main" id="{E0CDE670-8252-4525-925B-8C4EBAFF489E}"/>
                  </a:ext>
                </a:extLst>
              </p:cNvPr>
              <p:cNvSpPr/>
              <p:nvPr/>
            </p:nvSpPr>
            <p:spPr>
              <a:xfrm rot="5400000">
                <a:off x="5977642" y="485927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5" name="Rectangle 334">
                <a:extLst>
                  <a:ext uri="{FF2B5EF4-FFF2-40B4-BE49-F238E27FC236}">
                    <a16:creationId xmlns:a16="http://schemas.microsoft.com/office/drawing/2014/main" id="{B9B66212-F2CD-4D47-9DC2-CE5A268CC908}"/>
                  </a:ext>
                </a:extLst>
              </p:cNvPr>
              <p:cNvSpPr/>
              <p:nvPr/>
            </p:nvSpPr>
            <p:spPr>
              <a:xfrm rot="5400000">
                <a:off x="6216402" y="485927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6" name="Rectangle 335">
                <a:extLst>
                  <a:ext uri="{FF2B5EF4-FFF2-40B4-BE49-F238E27FC236}">
                    <a16:creationId xmlns:a16="http://schemas.microsoft.com/office/drawing/2014/main" id="{C6282B36-F23B-4DCA-BABF-A1B30CDE1458}"/>
                  </a:ext>
                </a:extLst>
              </p:cNvPr>
              <p:cNvSpPr/>
              <p:nvPr/>
            </p:nvSpPr>
            <p:spPr>
              <a:xfrm rot="5400000">
                <a:off x="5500122" y="485927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7" name="Rectangle 336">
                <a:extLst>
                  <a:ext uri="{FF2B5EF4-FFF2-40B4-BE49-F238E27FC236}">
                    <a16:creationId xmlns:a16="http://schemas.microsoft.com/office/drawing/2014/main" id="{CACC229E-9A6D-4E47-95BA-53761A8F23F5}"/>
                  </a:ext>
                </a:extLst>
              </p:cNvPr>
              <p:cNvSpPr/>
              <p:nvPr/>
            </p:nvSpPr>
            <p:spPr>
              <a:xfrm rot="5400000">
                <a:off x="5261362" y="485927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8" name="Rectangle 337">
                <a:extLst>
                  <a:ext uri="{FF2B5EF4-FFF2-40B4-BE49-F238E27FC236}">
                    <a16:creationId xmlns:a16="http://schemas.microsoft.com/office/drawing/2014/main" id="{D42204C1-4580-4C81-AB08-EBBF8F92FD59}"/>
                  </a:ext>
                </a:extLst>
              </p:cNvPr>
              <p:cNvSpPr/>
              <p:nvPr/>
            </p:nvSpPr>
            <p:spPr>
              <a:xfrm rot="5400000">
                <a:off x="5022602" y="485927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9" name="Rectangle 338">
                <a:extLst>
                  <a:ext uri="{FF2B5EF4-FFF2-40B4-BE49-F238E27FC236}">
                    <a16:creationId xmlns:a16="http://schemas.microsoft.com/office/drawing/2014/main" id="{D80FDFC8-C4DD-4225-9895-A7C36340F29A}"/>
                  </a:ext>
                </a:extLst>
              </p:cNvPr>
              <p:cNvSpPr/>
              <p:nvPr/>
            </p:nvSpPr>
            <p:spPr>
              <a:xfrm rot="5400000">
                <a:off x="4783842" y="485927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0" name="Rectangle 339">
                <a:extLst>
                  <a:ext uri="{FF2B5EF4-FFF2-40B4-BE49-F238E27FC236}">
                    <a16:creationId xmlns:a16="http://schemas.microsoft.com/office/drawing/2014/main" id="{ACAE54AB-665E-427E-BAFD-3B7C66EA84F5}"/>
                  </a:ext>
                </a:extLst>
              </p:cNvPr>
              <p:cNvSpPr/>
              <p:nvPr/>
            </p:nvSpPr>
            <p:spPr>
              <a:xfrm rot="5400000">
                <a:off x="4545082" y="485927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1" name="Rectangle 340">
                <a:extLst>
                  <a:ext uri="{FF2B5EF4-FFF2-40B4-BE49-F238E27FC236}">
                    <a16:creationId xmlns:a16="http://schemas.microsoft.com/office/drawing/2014/main" id="{735EC2DF-C042-4EFC-B21F-03347FE1E64B}"/>
                  </a:ext>
                </a:extLst>
              </p:cNvPr>
              <p:cNvSpPr/>
              <p:nvPr/>
            </p:nvSpPr>
            <p:spPr>
              <a:xfrm rot="5400000">
                <a:off x="4308225" y="485927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2" name="Rectangle 341">
                <a:extLst>
                  <a:ext uri="{FF2B5EF4-FFF2-40B4-BE49-F238E27FC236}">
                    <a16:creationId xmlns:a16="http://schemas.microsoft.com/office/drawing/2014/main" id="{C5DE84C2-3A09-41E9-A326-9EF829CD6DDC}"/>
                  </a:ext>
                </a:extLst>
              </p:cNvPr>
              <p:cNvSpPr/>
              <p:nvPr/>
            </p:nvSpPr>
            <p:spPr>
              <a:xfrm rot="5400000">
                <a:off x="4069465" y="485927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3" name="Rectangle 342">
                <a:extLst>
                  <a:ext uri="{FF2B5EF4-FFF2-40B4-BE49-F238E27FC236}">
                    <a16:creationId xmlns:a16="http://schemas.microsoft.com/office/drawing/2014/main" id="{2DCCCF6E-F4D4-40EC-BEB9-C552F7562DB8}"/>
                  </a:ext>
                </a:extLst>
              </p:cNvPr>
              <p:cNvSpPr/>
              <p:nvPr/>
            </p:nvSpPr>
            <p:spPr>
              <a:xfrm rot="5400000">
                <a:off x="3832608" y="485927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4" name="Rectangle 343">
                <a:extLst>
                  <a:ext uri="{FF2B5EF4-FFF2-40B4-BE49-F238E27FC236}">
                    <a16:creationId xmlns:a16="http://schemas.microsoft.com/office/drawing/2014/main" id="{9470065F-9C35-429A-AF46-9EE6935B7242}"/>
                  </a:ext>
                </a:extLst>
              </p:cNvPr>
              <p:cNvSpPr/>
              <p:nvPr/>
            </p:nvSpPr>
            <p:spPr>
              <a:xfrm rot="5400000">
                <a:off x="3593848" y="485927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5" name="Rectangle 344">
                <a:extLst>
                  <a:ext uri="{FF2B5EF4-FFF2-40B4-BE49-F238E27FC236}">
                    <a16:creationId xmlns:a16="http://schemas.microsoft.com/office/drawing/2014/main" id="{44D3D8B0-0046-4BF1-AB6D-5D1E2EEE9B9D}"/>
                  </a:ext>
                </a:extLst>
              </p:cNvPr>
              <p:cNvSpPr/>
              <p:nvPr/>
            </p:nvSpPr>
            <p:spPr>
              <a:xfrm rot="5400000">
                <a:off x="6454654" y="485927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6" name="Rectangle 345">
                <a:extLst>
                  <a:ext uri="{FF2B5EF4-FFF2-40B4-BE49-F238E27FC236}">
                    <a16:creationId xmlns:a16="http://schemas.microsoft.com/office/drawing/2014/main" id="{6315E993-9CC3-477A-AF72-FD7C73CF58A4}"/>
                  </a:ext>
                </a:extLst>
              </p:cNvPr>
              <p:cNvSpPr/>
              <p:nvPr/>
            </p:nvSpPr>
            <p:spPr>
              <a:xfrm rot="5400000">
                <a:off x="5975739" y="390868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7" name="Rectangle 346">
                <a:extLst>
                  <a:ext uri="{FF2B5EF4-FFF2-40B4-BE49-F238E27FC236}">
                    <a16:creationId xmlns:a16="http://schemas.microsoft.com/office/drawing/2014/main" id="{CCD7E927-62F1-43D6-B544-ADBB836521C0}"/>
                  </a:ext>
                </a:extLst>
              </p:cNvPr>
              <p:cNvSpPr/>
              <p:nvPr/>
            </p:nvSpPr>
            <p:spPr>
              <a:xfrm rot="5400000">
                <a:off x="6453259" y="390868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8" name="Rectangle 347">
                <a:extLst>
                  <a:ext uri="{FF2B5EF4-FFF2-40B4-BE49-F238E27FC236}">
                    <a16:creationId xmlns:a16="http://schemas.microsoft.com/office/drawing/2014/main" id="{58904922-F3CC-4139-A12D-FEC3F80CF10C}"/>
                  </a:ext>
                </a:extLst>
              </p:cNvPr>
              <p:cNvSpPr/>
              <p:nvPr/>
            </p:nvSpPr>
            <p:spPr>
              <a:xfrm rot="5400000">
                <a:off x="5736979" y="390868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9" name="Rectangle 348">
                <a:extLst>
                  <a:ext uri="{FF2B5EF4-FFF2-40B4-BE49-F238E27FC236}">
                    <a16:creationId xmlns:a16="http://schemas.microsoft.com/office/drawing/2014/main" id="{6FEC2C48-1B5A-41B4-9E94-D42E83F28ACD}"/>
                  </a:ext>
                </a:extLst>
              </p:cNvPr>
              <p:cNvSpPr/>
              <p:nvPr/>
            </p:nvSpPr>
            <p:spPr>
              <a:xfrm rot="5400000">
                <a:off x="5498219" y="390868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0" name="Rectangle 349">
                <a:extLst>
                  <a:ext uri="{FF2B5EF4-FFF2-40B4-BE49-F238E27FC236}">
                    <a16:creationId xmlns:a16="http://schemas.microsoft.com/office/drawing/2014/main" id="{E85AF2B4-05BF-41D0-AFF1-0D7634BCE50C}"/>
                  </a:ext>
                </a:extLst>
              </p:cNvPr>
              <p:cNvSpPr/>
              <p:nvPr/>
            </p:nvSpPr>
            <p:spPr>
              <a:xfrm rot="5400000">
                <a:off x="5259459" y="390868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1" name="Rectangle 350">
                <a:extLst>
                  <a:ext uri="{FF2B5EF4-FFF2-40B4-BE49-F238E27FC236}">
                    <a16:creationId xmlns:a16="http://schemas.microsoft.com/office/drawing/2014/main" id="{7B98A016-958B-40DD-A262-911590EEB6F0}"/>
                  </a:ext>
                </a:extLst>
              </p:cNvPr>
              <p:cNvSpPr/>
              <p:nvPr/>
            </p:nvSpPr>
            <p:spPr>
              <a:xfrm rot="5400000">
                <a:off x="5020699" y="390868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2" name="Rectangle 351">
                <a:extLst>
                  <a:ext uri="{FF2B5EF4-FFF2-40B4-BE49-F238E27FC236}">
                    <a16:creationId xmlns:a16="http://schemas.microsoft.com/office/drawing/2014/main" id="{BA4B73A9-17DA-4C1A-B9C4-1B18842EC101}"/>
                  </a:ext>
                </a:extLst>
              </p:cNvPr>
              <p:cNvSpPr/>
              <p:nvPr/>
            </p:nvSpPr>
            <p:spPr>
              <a:xfrm rot="5400000">
                <a:off x="4781939" y="390868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Rectangle 352">
                <a:extLst>
                  <a:ext uri="{FF2B5EF4-FFF2-40B4-BE49-F238E27FC236}">
                    <a16:creationId xmlns:a16="http://schemas.microsoft.com/office/drawing/2014/main" id="{FD8E9AC5-7826-4B80-B89E-B9F1EA7C8903}"/>
                  </a:ext>
                </a:extLst>
              </p:cNvPr>
              <p:cNvSpPr/>
              <p:nvPr/>
            </p:nvSpPr>
            <p:spPr>
              <a:xfrm rot="5400000">
                <a:off x="4545082" y="390868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4" name="Rectangle 353">
                <a:extLst>
                  <a:ext uri="{FF2B5EF4-FFF2-40B4-BE49-F238E27FC236}">
                    <a16:creationId xmlns:a16="http://schemas.microsoft.com/office/drawing/2014/main" id="{4D430593-6D49-4392-8DFA-F2ED376A877C}"/>
                  </a:ext>
                </a:extLst>
              </p:cNvPr>
              <p:cNvSpPr/>
              <p:nvPr/>
            </p:nvSpPr>
            <p:spPr>
              <a:xfrm rot="5400000">
                <a:off x="4306322" y="390868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5" name="Rectangle 354">
                <a:extLst>
                  <a:ext uri="{FF2B5EF4-FFF2-40B4-BE49-F238E27FC236}">
                    <a16:creationId xmlns:a16="http://schemas.microsoft.com/office/drawing/2014/main" id="{530F6A38-5F30-44D6-AD93-CB4C95CC6648}"/>
                  </a:ext>
                </a:extLst>
              </p:cNvPr>
              <p:cNvSpPr/>
              <p:nvPr/>
            </p:nvSpPr>
            <p:spPr>
              <a:xfrm rot="5400000">
                <a:off x="4069465" y="390868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6" name="Rectangle 355">
                <a:extLst>
                  <a:ext uri="{FF2B5EF4-FFF2-40B4-BE49-F238E27FC236}">
                    <a16:creationId xmlns:a16="http://schemas.microsoft.com/office/drawing/2014/main" id="{953D46D2-E829-4214-90FD-9C86E2DB61D7}"/>
                  </a:ext>
                </a:extLst>
              </p:cNvPr>
              <p:cNvSpPr/>
              <p:nvPr/>
            </p:nvSpPr>
            <p:spPr>
              <a:xfrm rot="5400000">
                <a:off x="3830705" y="390868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7" name="Rectangle 356">
                <a:extLst>
                  <a:ext uri="{FF2B5EF4-FFF2-40B4-BE49-F238E27FC236}">
                    <a16:creationId xmlns:a16="http://schemas.microsoft.com/office/drawing/2014/main" id="{24B0476C-D487-4459-8100-08067A750140}"/>
                  </a:ext>
                </a:extLst>
              </p:cNvPr>
              <p:cNvSpPr/>
              <p:nvPr/>
            </p:nvSpPr>
            <p:spPr>
              <a:xfrm rot="5400000">
                <a:off x="6453259" y="3671828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8" name="Rectangle 357">
                <a:extLst>
                  <a:ext uri="{FF2B5EF4-FFF2-40B4-BE49-F238E27FC236}">
                    <a16:creationId xmlns:a16="http://schemas.microsoft.com/office/drawing/2014/main" id="{3B6FF23D-A530-440C-8C30-51C53EC0FE9E}"/>
                  </a:ext>
                </a:extLst>
              </p:cNvPr>
              <p:cNvSpPr/>
              <p:nvPr/>
            </p:nvSpPr>
            <p:spPr>
              <a:xfrm rot="5400000">
                <a:off x="6453259" y="3432483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9" name="Rectangle 358">
                <a:extLst>
                  <a:ext uri="{FF2B5EF4-FFF2-40B4-BE49-F238E27FC236}">
                    <a16:creationId xmlns:a16="http://schemas.microsoft.com/office/drawing/2014/main" id="{65433E1A-19B0-4B7D-9070-C5D21ACD3509}"/>
                  </a:ext>
                </a:extLst>
              </p:cNvPr>
              <p:cNvSpPr/>
              <p:nvPr/>
            </p:nvSpPr>
            <p:spPr>
              <a:xfrm>
                <a:off x="6452751" y="2238101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0" name="Rectangle 359">
                <a:extLst>
                  <a:ext uri="{FF2B5EF4-FFF2-40B4-BE49-F238E27FC236}">
                    <a16:creationId xmlns:a16="http://schemas.microsoft.com/office/drawing/2014/main" id="{6ABE10D1-3B2E-48DE-B677-894250DF11B5}"/>
                  </a:ext>
                </a:extLst>
              </p:cNvPr>
              <p:cNvSpPr/>
              <p:nvPr/>
            </p:nvSpPr>
            <p:spPr>
              <a:xfrm>
                <a:off x="6452751" y="1999341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1" name="Rectangle 360">
                <a:extLst>
                  <a:ext uri="{FF2B5EF4-FFF2-40B4-BE49-F238E27FC236}">
                    <a16:creationId xmlns:a16="http://schemas.microsoft.com/office/drawing/2014/main" id="{D651E84C-60BC-4BA7-982C-6B91957CAF8D}"/>
                  </a:ext>
                </a:extLst>
              </p:cNvPr>
              <p:cNvSpPr/>
              <p:nvPr/>
            </p:nvSpPr>
            <p:spPr>
              <a:xfrm>
                <a:off x="6452751" y="1759943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2" name="Rectangle 361">
                <a:extLst>
                  <a:ext uri="{FF2B5EF4-FFF2-40B4-BE49-F238E27FC236}">
                    <a16:creationId xmlns:a16="http://schemas.microsoft.com/office/drawing/2014/main" id="{AEACD13C-DC7F-4B7C-B64B-4FD755791F1D}"/>
                  </a:ext>
                </a:extLst>
              </p:cNvPr>
              <p:cNvSpPr/>
              <p:nvPr/>
            </p:nvSpPr>
            <p:spPr>
              <a:xfrm>
                <a:off x="6452751" y="2476861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3" name="Rectangle 362">
                <a:extLst>
                  <a:ext uri="{FF2B5EF4-FFF2-40B4-BE49-F238E27FC236}">
                    <a16:creationId xmlns:a16="http://schemas.microsoft.com/office/drawing/2014/main" id="{8C9F6C45-ADCC-440D-A31D-E09E290A8C07}"/>
                  </a:ext>
                </a:extLst>
              </p:cNvPr>
              <p:cNvSpPr/>
              <p:nvPr/>
            </p:nvSpPr>
            <p:spPr>
              <a:xfrm>
                <a:off x="6452751" y="2715621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4" name="Rectangle 363">
                <a:extLst>
                  <a:ext uri="{FF2B5EF4-FFF2-40B4-BE49-F238E27FC236}">
                    <a16:creationId xmlns:a16="http://schemas.microsoft.com/office/drawing/2014/main" id="{61C73242-5F45-4725-8B17-85C6216C5CD6}"/>
                  </a:ext>
                </a:extLst>
              </p:cNvPr>
              <p:cNvSpPr/>
              <p:nvPr/>
            </p:nvSpPr>
            <p:spPr>
              <a:xfrm>
                <a:off x="6452751" y="2954381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5" name="Rectangle 364">
                <a:extLst>
                  <a:ext uri="{FF2B5EF4-FFF2-40B4-BE49-F238E27FC236}">
                    <a16:creationId xmlns:a16="http://schemas.microsoft.com/office/drawing/2014/main" id="{E6C22521-5AD8-41E5-B3B7-40556C1D5131}"/>
                  </a:ext>
                </a:extLst>
              </p:cNvPr>
              <p:cNvSpPr/>
              <p:nvPr/>
            </p:nvSpPr>
            <p:spPr>
              <a:xfrm>
                <a:off x="6452751" y="3193141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6" name="Rectangle 365">
                <a:extLst>
                  <a:ext uri="{FF2B5EF4-FFF2-40B4-BE49-F238E27FC236}">
                    <a16:creationId xmlns:a16="http://schemas.microsoft.com/office/drawing/2014/main" id="{80D938A7-80ED-4E06-A788-898E94D84572}"/>
                  </a:ext>
                </a:extLst>
              </p:cNvPr>
              <p:cNvSpPr/>
              <p:nvPr/>
            </p:nvSpPr>
            <p:spPr>
              <a:xfrm>
                <a:off x="6690495" y="1759717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7" name="Rectangle 366">
                <a:extLst>
                  <a:ext uri="{FF2B5EF4-FFF2-40B4-BE49-F238E27FC236}">
                    <a16:creationId xmlns:a16="http://schemas.microsoft.com/office/drawing/2014/main" id="{833018D4-B2C1-484C-B3FC-769E164AE422}"/>
                  </a:ext>
                </a:extLst>
              </p:cNvPr>
              <p:cNvSpPr/>
              <p:nvPr/>
            </p:nvSpPr>
            <p:spPr>
              <a:xfrm rot="5400000">
                <a:off x="9073781" y="1759847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8" name="Rectangle 367">
                <a:extLst>
                  <a:ext uri="{FF2B5EF4-FFF2-40B4-BE49-F238E27FC236}">
                    <a16:creationId xmlns:a16="http://schemas.microsoft.com/office/drawing/2014/main" id="{B3814C76-4A5F-4AF8-BB63-F6288F71423E}"/>
                  </a:ext>
                </a:extLst>
              </p:cNvPr>
              <p:cNvSpPr/>
              <p:nvPr/>
            </p:nvSpPr>
            <p:spPr>
              <a:xfrm rot="5400000">
                <a:off x="9312541" y="1759847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9" name="Rectangle 368">
                <a:extLst>
                  <a:ext uri="{FF2B5EF4-FFF2-40B4-BE49-F238E27FC236}">
                    <a16:creationId xmlns:a16="http://schemas.microsoft.com/office/drawing/2014/main" id="{98286D94-D286-4E6C-97B1-E51CDA8E71C1}"/>
                  </a:ext>
                </a:extLst>
              </p:cNvPr>
              <p:cNvSpPr/>
              <p:nvPr/>
            </p:nvSpPr>
            <p:spPr>
              <a:xfrm rot="5400000">
                <a:off x="8835021" y="1759847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0" name="Rectangle 369">
                <a:extLst>
                  <a:ext uri="{FF2B5EF4-FFF2-40B4-BE49-F238E27FC236}">
                    <a16:creationId xmlns:a16="http://schemas.microsoft.com/office/drawing/2014/main" id="{3674CBA3-D7A2-4B6F-AC79-42D68256F5C9}"/>
                  </a:ext>
                </a:extLst>
              </p:cNvPr>
              <p:cNvSpPr/>
              <p:nvPr/>
            </p:nvSpPr>
            <p:spPr>
              <a:xfrm rot="5400000">
                <a:off x="8596261" y="1759847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1" name="Rectangle 370">
                <a:extLst>
                  <a:ext uri="{FF2B5EF4-FFF2-40B4-BE49-F238E27FC236}">
                    <a16:creationId xmlns:a16="http://schemas.microsoft.com/office/drawing/2014/main" id="{86EFD7D6-2B5B-47BA-B3C1-5526E01A0DAD}"/>
                  </a:ext>
                </a:extLst>
              </p:cNvPr>
              <p:cNvSpPr/>
              <p:nvPr/>
            </p:nvSpPr>
            <p:spPr>
              <a:xfrm rot="5400000">
                <a:off x="8357501" y="1759847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2" name="Rectangle 371">
                <a:extLst>
                  <a:ext uri="{FF2B5EF4-FFF2-40B4-BE49-F238E27FC236}">
                    <a16:creationId xmlns:a16="http://schemas.microsoft.com/office/drawing/2014/main" id="{EAFCF8FF-2FBA-46F3-B8D8-DEE725CDD105}"/>
                  </a:ext>
                </a:extLst>
              </p:cNvPr>
              <p:cNvSpPr/>
              <p:nvPr/>
            </p:nvSpPr>
            <p:spPr>
              <a:xfrm rot="5400000">
                <a:off x="8118741" y="1759847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3" name="Rectangle 372">
                <a:extLst>
                  <a:ext uri="{FF2B5EF4-FFF2-40B4-BE49-F238E27FC236}">
                    <a16:creationId xmlns:a16="http://schemas.microsoft.com/office/drawing/2014/main" id="{2DAA19FC-7F7B-44E3-BACD-AFA9950F2968}"/>
                  </a:ext>
                </a:extLst>
              </p:cNvPr>
              <p:cNvSpPr/>
              <p:nvPr/>
            </p:nvSpPr>
            <p:spPr>
              <a:xfrm rot="5400000">
                <a:off x="7879981" y="1759847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4" name="Rectangle 373">
                <a:extLst>
                  <a:ext uri="{FF2B5EF4-FFF2-40B4-BE49-F238E27FC236}">
                    <a16:creationId xmlns:a16="http://schemas.microsoft.com/office/drawing/2014/main" id="{F4EA8BD4-6D3D-47BD-AD46-37CE90C48F60}"/>
                  </a:ext>
                </a:extLst>
              </p:cNvPr>
              <p:cNvSpPr/>
              <p:nvPr/>
            </p:nvSpPr>
            <p:spPr>
              <a:xfrm rot="5400000">
                <a:off x="7643124" y="1759847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5" name="Rectangle 374">
                <a:extLst>
                  <a:ext uri="{FF2B5EF4-FFF2-40B4-BE49-F238E27FC236}">
                    <a16:creationId xmlns:a16="http://schemas.microsoft.com/office/drawing/2014/main" id="{41ED5C2F-E1B1-47B2-8525-CFC7195C4C35}"/>
                  </a:ext>
                </a:extLst>
              </p:cNvPr>
              <p:cNvSpPr/>
              <p:nvPr/>
            </p:nvSpPr>
            <p:spPr>
              <a:xfrm rot="5400000">
                <a:off x="7404364" y="1759847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6" name="Rectangle 375">
                <a:extLst>
                  <a:ext uri="{FF2B5EF4-FFF2-40B4-BE49-F238E27FC236}">
                    <a16:creationId xmlns:a16="http://schemas.microsoft.com/office/drawing/2014/main" id="{48284F51-8162-4B0D-87B6-CD20116AF510}"/>
                  </a:ext>
                </a:extLst>
              </p:cNvPr>
              <p:cNvSpPr/>
              <p:nvPr/>
            </p:nvSpPr>
            <p:spPr>
              <a:xfrm rot="5400000">
                <a:off x="7167507" y="1759847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7" name="Rectangle 376">
                <a:extLst>
                  <a:ext uri="{FF2B5EF4-FFF2-40B4-BE49-F238E27FC236}">
                    <a16:creationId xmlns:a16="http://schemas.microsoft.com/office/drawing/2014/main" id="{11D451F1-8856-43ED-9F96-3EB53C766CE2}"/>
                  </a:ext>
                </a:extLst>
              </p:cNvPr>
              <p:cNvSpPr/>
              <p:nvPr/>
            </p:nvSpPr>
            <p:spPr>
              <a:xfrm rot="5400000">
                <a:off x="6928747" y="1759847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8" name="Rectangle 377">
                <a:extLst>
                  <a:ext uri="{FF2B5EF4-FFF2-40B4-BE49-F238E27FC236}">
                    <a16:creationId xmlns:a16="http://schemas.microsoft.com/office/drawing/2014/main" id="{CBC5327B-99CF-4B7B-95BC-511ADC5E55CB}"/>
                  </a:ext>
                </a:extLst>
              </p:cNvPr>
              <p:cNvSpPr/>
              <p:nvPr/>
            </p:nvSpPr>
            <p:spPr>
              <a:xfrm>
                <a:off x="9313100" y="1998099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9" name="Rectangle 378">
                <a:extLst>
                  <a:ext uri="{FF2B5EF4-FFF2-40B4-BE49-F238E27FC236}">
                    <a16:creationId xmlns:a16="http://schemas.microsoft.com/office/drawing/2014/main" id="{199552D0-FB57-49D4-8177-B6E0E4939995}"/>
                  </a:ext>
                </a:extLst>
              </p:cNvPr>
              <p:cNvSpPr/>
              <p:nvPr/>
            </p:nvSpPr>
            <p:spPr>
              <a:xfrm>
                <a:off x="9313100" y="2236859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0" name="Rectangle 379">
                <a:extLst>
                  <a:ext uri="{FF2B5EF4-FFF2-40B4-BE49-F238E27FC236}">
                    <a16:creationId xmlns:a16="http://schemas.microsoft.com/office/drawing/2014/main" id="{66D0E136-12B1-4E40-AACB-9B7FF1E4C3F6}"/>
                  </a:ext>
                </a:extLst>
              </p:cNvPr>
              <p:cNvSpPr/>
              <p:nvPr/>
            </p:nvSpPr>
            <p:spPr>
              <a:xfrm>
                <a:off x="9313100" y="2475619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1" name="Rectangle 380">
                <a:extLst>
                  <a:ext uri="{FF2B5EF4-FFF2-40B4-BE49-F238E27FC236}">
                    <a16:creationId xmlns:a16="http://schemas.microsoft.com/office/drawing/2014/main" id="{7D5D7480-EB2F-4AAB-9350-B61769E72CD3}"/>
                  </a:ext>
                </a:extLst>
              </p:cNvPr>
              <p:cNvSpPr/>
              <p:nvPr/>
            </p:nvSpPr>
            <p:spPr>
              <a:xfrm>
                <a:off x="9313100" y="2714379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2" name="Rectangle 381">
                <a:extLst>
                  <a:ext uri="{FF2B5EF4-FFF2-40B4-BE49-F238E27FC236}">
                    <a16:creationId xmlns:a16="http://schemas.microsoft.com/office/drawing/2014/main" id="{420881BA-F657-4068-B00B-1CFA5C43229C}"/>
                  </a:ext>
                </a:extLst>
              </p:cNvPr>
              <p:cNvSpPr/>
              <p:nvPr/>
            </p:nvSpPr>
            <p:spPr>
              <a:xfrm>
                <a:off x="9313100" y="2953139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3" name="Rectangle 382">
                <a:extLst>
                  <a:ext uri="{FF2B5EF4-FFF2-40B4-BE49-F238E27FC236}">
                    <a16:creationId xmlns:a16="http://schemas.microsoft.com/office/drawing/2014/main" id="{4F89A489-16CE-4A9B-8598-223B1DFCF2A9}"/>
                  </a:ext>
                </a:extLst>
              </p:cNvPr>
              <p:cNvSpPr/>
              <p:nvPr/>
            </p:nvSpPr>
            <p:spPr>
              <a:xfrm>
                <a:off x="9313100" y="3191899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4" name="Rectangle 383">
                <a:extLst>
                  <a:ext uri="{FF2B5EF4-FFF2-40B4-BE49-F238E27FC236}">
                    <a16:creationId xmlns:a16="http://schemas.microsoft.com/office/drawing/2014/main" id="{CDD9431C-A1E9-4D37-998C-A8B8F65C4094}"/>
                  </a:ext>
                </a:extLst>
              </p:cNvPr>
              <p:cNvSpPr/>
              <p:nvPr/>
            </p:nvSpPr>
            <p:spPr>
              <a:xfrm>
                <a:off x="9313100" y="3428756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5" name="Rectangle 384">
                <a:extLst>
                  <a:ext uri="{FF2B5EF4-FFF2-40B4-BE49-F238E27FC236}">
                    <a16:creationId xmlns:a16="http://schemas.microsoft.com/office/drawing/2014/main" id="{B9BAF39B-FAD2-43FF-84BC-8D44749509E3}"/>
                  </a:ext>
                </a:extLst>
              </p:cNvPr>
              <p:cNvSpPr/>
              <p:nvPr/>
            </p:nvSpPr>
            <p:spPr>
              <a:xfrm>
                <a:off x="9313100" y="3667516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6" name="Rectangle 385">
                <a:extLst>
                  <a:ext uri="{FF2B5EF4-FFF2-40B4-BE49-F238E27FC236}">
                    <a16:creationId xmlns:a16="http://schemas.microsoft.com/office/drawing/2014/main" id="{87EF51CD-C380-42E2-A863-16E58EB8A7A1}"/>
                  </a:ext>
                </a:extLst>
              </p:cNvPr>
              <p:cNvSpPr/>
              <p:nvPr/>
            </p:nvSpPr>
            <p:spPr>
              <a:xfrm>
                <a:off x="9313100" y="3904373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7" name="Rectangle 386">
                <a:extLst>
                  <a:ext uri="{FF2B5EF4-FFF2-40B4-BE49-F238E27FC236}">
                    <a16:creationId xmlns:a16="http://schemas.microsoft.com/office/drawing/2014/main" id="{6E07071E-441C-42CB-AEB1-DE027A10913B}"/>
                  </a:ext>
                </a:extLst>
              </p:cNvPr>
              <p:cNvSpPr/>
              <p:nvPr/>
            </p:nvSpPr>
            <p:spPr>
              <a:xfrm>
                <a:off x="9313100" y="4143133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8" name="Rectangle 387">
                <a:extLst>
                  <a:ext uri="{FF2B5EF4-FFF2-40B4-BE49-F238E27FC236}">
                    <a16:creationId xmlns:a16="http://schemas.microsoft.com/office/drawing/2014/main" id="{46565B1F-3AD2-42F3-BC99-164771CEFF74}"/>
                  </a:ext>
                </a:extLst>
              </p:cNvPr>
              <p:cNvSpPr/>
              <p:nvPr/>
            </p:nvSpPr>
            <p:spPr>
              <a:xfrm>
                <a:off x="9313100" y="4379990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9" name="Rectangle 388">
                <a:extLst>
                  <a:ext uri="{FF2B5EF4-FFF2-40B4-BE49-F238E27FC236}">
                    <a16:creationId xmlns:a16="http://schemas.microsoft.com/office/drawing/2014/main" id="{3FC1716C-86FE-41C9-A347-9017ED1F0B5A}"/>
                  </a:ext>
                </a:extLst>
              </p:cNvPr>
              <p:cNvSpPr/>
              <p:nvPr/>
            </p:nvSpPr>
            <p:spPr>
              <a:xfrm>
                <a:off x="9313100" y="4618750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0" name="Rectangle 389">
                <a:extLst>
                  <a:ext uri="{FF2B5EF4-FFF2-40B4-BE49-F238E27FC236}">
                    <a16:creationId xmlns:a16="http://schemas.microsoft.com/office/drawing/2014/main" id="{C39EB220-E6E1-41CE-B613-BF386E7D5447}"/>
                  </a:ext>
                </a:extLst>
              </p:cNvPr>
              <p:cNvSpPr/>
              <p:nvPr/>
            </p:nvSpPr>
            <p:spPr>
              <a:xfrm rot="5400000">
                <a:off x="9073781" y="485611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1" name="Rectangle 390">
                <a:extLst>
                  <a:ext uri="{FF2B5EF4-FFF2-40B4-BE49-F238E27FC236}">
                    <a16:creationId xmlns:a16="http://schemas.microsoft.com/office/drawing/2014/main" id="{6BBE6256-6AA5-45FA-B4DD-19E5B1087622}"/>
                  </a:ext>
                </a:extLst>
              </p:cNvPr>
              <p:cNvSpPr/>
              <p:nvPr/>
            </p:nvSpPr>
            <p:spPr>
              <a:xfrm rot="5400000">
                <a:off x="9312541" y="485611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2" name="Rectangle 391">
                <a:extLst>
                  <a:ext uri="{FF2B5EF4-FFF2-40B4-BE49-F238E27FC236}">
                    <a16:creationId xmlns:a16="http://schemas.microsoft.com/office/drawing/2014/main" id="{98D5E464-637E-42D6-A023-045BBBD254C9}"/>
                  </a:ext>
                </a:extLst>
              </p:cNvPr>
              <p:cNvSpPr/>
              <p:nvPr/>
            </p:nvSpPr>
            <p:spPr>
              <a:xfrm rot="5400000">
                <a:off x="8835021" y="485611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3" name="Rectangle 392">
                <a:extLst>
                  <a:ext uri="{FF2B5EF4-FFF2-40B4-BE49-F238E27FC236}">
                    <a16:creationId xmlns:a16="http://schemas.microsoft.com/office/drawing/2014/main" id="{13A0458E-3BB7-4764-A96C-FCCB1D72C9C7}"/>
                  </a:ext>
                </a:extLst>
              </p:cNvPr>
              <p:cNvSpPr/>
              <p:nvPr/>
            </p:nvSpPr>
            <p:spPr>
              <a:xfrm rot="5400000">
                <a:off x="8596261" y="485611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4" name="Rectangle 393">
                <a:extLst>
                  <a:ext uri="{FF2B5EF4-FFF2-40B4-BE49-F238E27FC236}">
                    <a16:creationId xmlns:a16="http://schemas.microsoft.com/office/drawing/2014/main" id="{8135AE7B-6FCC-470F-BB37-798DFF0A19C3}"/>
                  </a:ext>
                </a:extLst>
              </p:cNvPr>
              <p:cNvSpPr/>
              <p:nvPr/>
            </p:nvSpPr>
            <p:spPr>
              <a:xfrm rot="5400000">
                <a:off x="8357501" y="485611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5" name="Rectangle 394">
                <a:extLst>
                  <a:ext uri="{FF2B5EF4-FFF2-40B4-BE49-F238E27FC236}">
                    <a16:creationId xmlns:a16="http://schemas.microsoft.com/office/drawing/2014/main" id="{9D10B127-FEBD-4CF9-AFBC-E232F3D334DA}"/>
                  </a:ext>
                </a:extLst>
              </p:cNvPr>
              <p:cNvSpPr/>
              <p:nvPr/>
            </p:nvSpPr>
            <p:spPr>
              <a:xfrm rot="5400000">
                <a:off x="8118741" y="485611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6" name="Rectangle 395">
                <a:extLst>
                  <a:ext uri="{FF2B5EF4-FFF2-40B4-BE49-F238E27FC236}">
                    <a16:creationId xmlns:a16="http://schemas.microsoft.com/office/drawing/2014/main" id="{C919D24D-726B-48D9-8210-61A7FEA9FCFA}"/>
                  </a:ext>
                </a:extLst>
              </p:cNvPr>
              <p:cNvSpPr/>
              <p:nvPr/>
            </p:nvSpPr>
            <p:spPr>
              <a:xfrm rot="5400000">
                <a:off x="7879981" y="485611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7" name="Rectangle 396">
                <a:extLst>
                  <a:ext uri="{FF2B5EF4-FFF2-40B4-BE49-F238E27FC236}">
                    <a16:creationId xmlns:a16="http://schemas.microsoft.com/office/drawing/2014/main" id="{81CC7F05-4D6B-42BD-B8CF-2D8C9052B70F}"/>
                  </a:ext>
                </a:extLst>
              </p:cNvPr>
              <p:cNvSpPr/>
              <p:nvPr/>
            </p:nvSpPr>
            <p:spPr>
              <a:xfrm rot="5400000">
                <a:off x="7643124" y="485611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8" name="Rectangle 397">
                <a:extLst>
                  <a:ext uri="{FF2B5EF4-FFF2-40B4-BE49-F238E27FC236}">
                    <a16:creationId xmlns:a16="http://schemas.microsoft.com/office/drawing/2014/main" id="{B59D0208-844D-461D-805E-66FA26196C96}"/>
                  </a:ext>
                </a:extLst>
              </p:cNvPr>
              <p:cNvSpPr/>
              <p:nvPr/>
            </p:nvSpPr>
            <p:spPr>
              <a:xfrm rot="5400000">
                <a:off x="7404364" y="485611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9" name="Rectangle 398">
                <a:extLst>
                  <a:ext uri="{FF2B5EF4-FFF2-40B4-BE49-F238E27FC236}">
                    <a16:creationId xmlns:a16="http://schemas.microsoft.com/office/drawing/2014/main" id="{F940187C-59EA-4F25-ABF8-CDC96152951F}"/>
                  </a:ext>
                </a:extLst>
              </p:cNvPr>
              <p:cNvSpPr/>
              <p:nvPr/>
            </p:nvSpPr>
            <p:spPr>
              <a:xfrm rot="5400000">
                <a:off x="7167507" y="485611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00" name="Rectangle 399">
                <a:extLst>
                  <a:ext uri="{FF2B5EF4-FFF2-40B4-BE49-F238E27FC236}">
                    <a16:creationId xmlns:a16="http://schemas.microsoft.com/office/drawing/2014/main" id="{070AC116-E276-4589-81CE-AFC8EDDA0734}"/>
                  </a:ext>
                </a:extLst>
              </p:cNvPr>
              <p:cNvSpPr/>
              <p:nvPr/>
            </p:nvSpPr>
            <p:spPr>
              <a:xfrm rot="5400000">
                <a:off x="6928747" y="485611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01" name="Rectangle 400">
                <a:extLst>
                  <a:ext uri="{FF2B5EF4-FFF2-40B4-BE49-F238E27FC236}">
                    <a16:creationId xmlns:a16="http://schemas.microsoft.com/office/drawing/2014/main" id="{5173D41D-6762-4D2B-82E8-C8BCD3B2668B}"/>
                  </a:ext>
                </a:extLst>
              </p:cNvPr>
              <p:cNvSpPr/>
              <p:nvPr/>
            </p:nvSpPr>
            <p:spPr>
              <a:xfrm rot="5400000">
                <a:off x="9073452" y="461735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2" name="Rectangle 401">
                <a:extLst>
                  <a:ext uri="{FF2B5EF4-FFF2-40B4-BE49-F238E27FC236}">
                    <a16:creationId xmlns:a16="http://schemas.microsoft.com/office/drawing/2014/main" id="{66E01F25-59D7-4646-9DA1-5B35CE98AF02}"/>
                  </a:ext>
                </a:extLst>
              </p:cNvPr>
              <p:cNvSpPr/>
              <p:nvPr/>
            </p:nvSpPr>
            <p:spPr>
              <a:xfrm rot="5400000">
                <a:off x="8834692" y="461735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3" name="Rectangle 402">
                <a:extLst>
                  <a:ext uri="{FF2B5EF4-FFF2-40B4-BE49-F238E27FC236}">
                    <a16:creationId xmlns:a16="http://schemas.microsoft.com/office/drawing/2014/main" id="{25A22EA1-9BD3-42D0-91F3-AE16D34977AB}"/>
                  </a:ext>
                </a:extLst>
              </p:cNvPr>
              <p:cNvSpPr/>
              <p:nvPr/>
            </p:nvSpPr>
            <p:spPr>
              <a:xfrm rot="5400000">
                <a:off x="8595932" y="461735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4" name="Rectangle 403">
                <a:extLst>
                  <a:ext uri="{FF2B5EF4-FFF2-40B4-BE49-F238E27FC236}">
                    <a16:creationId xmlns:a16="http://schemas.microsoft.com/office/drawing/2014/main" id="{E9C111BC-619C-4F70-9D31-6E2CFF1A835C}"/>
                  </a:ext>
                </a:extLst>
              </p:cNvPr>
              <p:cNvSpPr/>
              <p:nvPr/>
            </p:nvSpPr>
            <p:spPr>
              <a:xfrm rot="5400000">
                <a:off x="8357172" y="461735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5" name="Rectangle 404">
                <a:extLst>
                  <a:ext uri="{FF2B5EF4-FFF2-40B4-BE49-F238E27FC236}">
                    <a16:creationId xmlns:a16="http://schemas.microsoft.com/office/drawing/2014/main" id="{823654CD-1162-4DF3-B556-FB2100B03DF4}"/>
                  </a:ext>
                </a:extLst>
              </p:cNvPr>
              <p:cNvSpPr/>
              <p:nvPr/>
            </p:nvSpPr>
            <p:spPr>
              <a:xfrm rot="5400000">
                <a:off x="8118412" y="461735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6" name="Rectangle 405">
                <a:extLst>
                  <a:ext uri="{FF2B5EF4-FFF2-40B4-BE49-F238E27FC236}">
                    <a16:creationId xmlns:a16="http://schemas.microsoft.com/office/drawing/2014/main" id="{9EDB98E8-AEE7-4EEE-B3DC-C0F8080B5FD2}"/>
                  </a:ext>
                </a:extLst>
              </p:cNvPr>
              <p:cNvSpPr/>
              <p:nvPr/>
            </p:nvSpPr>
            <p:spPr>
              <a:xfrm rot="5400000">
                <a:off x="7879652" y="461735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7" name="Rectangle 406">
                <a:extLst>
                  <a:ext uri="{FF2B5EF4-FFF2-40B4-BE49-F238E27FC236}">
                    <a16:creationId xmlns:a16="http://schemas.microsoft.com/office/drawing/2014/main" id="{D520B7D1-0556-433B-B03B-DBA7B133C3E3}"/>
                  </a:ext>
                </a:extLst>
              </p:cNvPr>
              <p:cNvSpPr/>
              <p:nvPr/>
            </p:nvSpPr>
            <p:spPr>
              <a:xfrm rot="5400000">
                <a:off x="7642795" y="461735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8" name="Rectangle 407">
                <a:extLst>
                  <a:ext uri="{FF2B5EF4-FFF2-40B4-BE49-F238E27FC236}">
                    <a16:creationId xmlns:a16="http://schemas.microsoft.com/office/drawing/2014/main" id="{9A95EAAD-FE0A-4279-87A7-5D7490B80D15}"/>
                  </a:ext>
                </a:extLst>
              </p:cNvPr>
              <p:cNvSpPr/>
              <p:nvPr/>
            </p:nvSpPr>
            <p:spPr>
              <a:xfrm rot="5400000">
                <a:off x="7404035" y="461735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9" name="Rectangle 408">
                <a:extLst>
                  <a:ext uri="{FF2B5EF4-FFF2-40B4-BE49-F238E27FC236}">
                    <a16:creationId xmlns:a16="http://schemas.microsoft.com/office/drawing/2014/main" id="{FA866EF0-9C26-49A3-8FD2-12F618F5871E}"/>
                  </a:ext>
                </a:extLst>
              </p:cNvPr>
              <p:cNvSpPr/>
              <p:nvPr/>
            </p:nvSpPr>
            <p:spPr>
              <a:xfrm rot="5400000">
                <a:off x="7167178" y="461735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0" name="Rectangle 409">
                <a:extLst>
                  <a:ext uri="{FF2B5EF4-FFF2-40B4-BE49-F238E27FC236}">
                    <a16:creationId xmlns:a16="http://schemas.microsoft.com/office/drawing/2014/main" id="{B3A0565A-58F6-4882-AE03-3620CD56FE44}"/>
                  </a:ext>
                </a:extLst>
              </p:cNvPr>
              <p:cNvSpPr/>
              <p:nvPr/>
            </p:nvSpPr>
            <p:spPr>
              <a:xfrm rot="5400000">
                <a:off x="6928418" y="461735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47" name="Rectangle 246">
              <a:extLst>
                <a:ext uri="{FF2B5EF4-FFF2-40B4-BE49-F238E27FC236}">
                  <a16:creationId xmlns:a16="http://schemas.microsoft.com/office/drawing/2014/main" id="{06B882CC-59EB-4A8A-BEE7-9212BC12954F}"/>
                </a:ext>
              </a:extLst>
            </p:cNvPr>
            <p:cNvSpPr/>
            <p:nvPr/>
          </p:nvSpPr>
          <p:spPr>
            <a:xfrm rot="5400000">
              <a:off x="6215894" y="3909572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0" name="TextBox 419">
            <a:extLst>
              <a:ext uri="{FF2B5EF4-FFF2-40B4-BE49-F238E27FC236}">
                <a16:creationId xmlns:a16="http://schemas.microsoft.com/office/drawing/2014/main" id="{9F863398-2E23-48BA-8503-E2620D3CBC2F}"/>
              </a:ext>
            </a:extLst>
          </p:cNvPr>
          <p:cNvSpPr txBox="1"/>
          <p:nvPr/>
        </p:nvSpPr>
        <p:spPr>
          <a:xfrm>
            <a:off x="360488" y="5191312"/>
            <a:ext cx="19593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u="sng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Add Tile:</a:t>
            </a:r>
            <a:endParaRPr lang="en-US" sz="4000" dirty="0">
              <a:solidFill>
                <a:schemeClr val="bg1"/>
              </a:solidFill>
              <a:latin typeface="Dubai Light" panose="020B0303030403030204" pitchFamily="34" charset="-78"/>
              <a:cs typeface="Dubai Light" panose="020B0303030403030204" pitchFamily="34" charset="-78"/>
            </a:endParaRPr>
          </a:p>
        </p:txBody>
      </p:sp>
      <p:sp>
        <p:nvSpPr>
          <p:cNvPr id="421" name="Oval 420">
            <a:extLst>
              <a:ext uri="{FF2B5EF4-FFF2-40B4-BE49-F238E27FC236}">
                <a16:creationId xmlns:a16="http://schemas.microsoft.com/office/drawing/2014/main" id="{B6FA4CD3-5EAF-498F-8FCE-82F37B54DDA8}"/>
              </a:ext>
            </a:extLst>
          </p:cNvPr>
          <p:cNvSpPr/>
          <p:nvPr/>
        </p:nvSpPr>
        <p:spPr>
          <a:xfrm>
            <a:off x="1781360" y="5841062"/>
            <a:ext cx="587793" cy="58070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2" name="Oval 421">
            <a:extLst>
              <a:ext uri="{FF2B5EF4-FFF2-40B4-BE49-F238E27FC236}">
                <a16:creationId xmlns:a16="http://schemas.microsoft.com/office/drawing/2014/main" id="{BFA41351-36FA-48C7-8A2B-4C4C8CD072EF}"/>
              </a:ext>
            </a:extLst>
          </p:cNvPr>
          <p:cNvSpPr/>
          <p:nvPr/>
        </p:nvSpPr>
        <p:spPr>
          <a:xfrm>
            <a:off x="1124889" y="5838538"/>
            <a:ext cx="587793" cy="58070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3" name="Oval 422">
            <a:extLst>
              <a:ext uri="{FF2B5EF4-FFF2-40B4-BE49-F238E27FC236}">
                <a16:creationId xmlns:a16="http://schemas.microsoft.com/office/drawing/2014/main" id="{30214852-6180-464C-BAFE-18E14CA67492}"/>
              </a:ext>
            </a:extLst>
          </p:cNvPr>
          <p:cNvSpPr/>
          <p:nvPr/>
        </p:nvSpPr>
        <p:spPr>
          <a:xfrm>
            <a:off x="465690" y="5838539"/>
            <a:ext cx="587793" cy="58070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4" name="Graphic 423">
            <a:extLst>
              <a:ext uri="{FF2B5EF4-FFF2-40B4-BE49-F238E27FC236}">
                <a16:creationId xmlns:a16="http://schemas.microsoft.com/office/drawing/2014/main" id="{C7FC535E-2B75-4CBF-B93E-C990C1866F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9547" y="5808854"/>
            <a:ext cx="640080" cy="640080"/>
          </a:xfrm>
          <a:prstGeom prst="rect">
            <a:avLst/>
          </a:prstGeom>
        </p:spPr>
      </p:pic>
      <p:pic>
        <p:nvPicPr>
          <p:cNvPr id="425" name="Graphic 424">
            <a:extLst>
              <a:ext uri="{FF2B5EF4-FFF2-40B4-BE49-F238E27FC236}">
                <a16:creationId xmlns:a16="http://schemas.microsoft.com/office/drawing/2014/main" id="{8D66DDB0-F66D-437B-8F3B-56F789F603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7382" y="5808854"/>
            <a:ext cx="640080" cy="640080"/>
          </a:xfrm>
          <a:prstGeom prst="rect">
            <a:avLst/>
          </a:prstGeom>
        </p:spPr>
      </p:pic>
      <p:pic>
        <p:nvPicPr>
          <p:cNvPr id="426" name="Graphic 425">
            <a:extLst>
              <a:ext uri="{FF2B5EF4-FFF2-40B4-BE49-F238E27FC236}">
                <a16:creationId xmlns:a16="http://schemas.microsoft.com/office/drawing/2014/main" id="{1213A876-E003-47B4-A0CB-4CDF89C129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55217" y="5808854"/>
            <a:ext cx="640080" cy="640080"/>
          </a:xfrm>
          <a:prstGeom prst="rect">
            <a:avLst/>
          </a:prstGeom>
        </p:spPr>
      </p:pic>
      <p:sp>
        <p:nvSpPr>
          <p:cNvPr id="427" name="Oval 426">
            <a:extLst>
              <a:ext uri="{FF2B5EF4-FFF2-40B4-BE49-F238E27FC236}">
                <a16:creationId xmlns:a16="http://schemas.microsoft.com/office/drawing/2014/main" id="{9C116FD9-187B-4D0C-87B6-85FCCBEC243F}"/>
              </a:ext>
            </a:extLst>
          </p:cNvPr>
          <p:cNvSpPr/>
          <p:nvPr/>
        </p:nvSpPr>
        <p:spPr>
          <a:xfrm>
            <a:off x="2448947" y="5838538"/>
            <a:ext cx="587793" cy="58070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28" name="Graphic 427">
            <a:extLst>
              <a:ext uri="{FF2B5EF4-FFF2-40B4-BE49-F238E27FC236}">
                <a16:creationId xmlns:a16="http://schemas.microsoft.com/office/drawing/2014/main" id="{EBD3FFB4-9A49-4530-97C0-402A376F8F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V="1">
            <a:off x="2421440" y="5808854"/>
            <a:ext cx="640080" cy="640080"/>
          </a:xfrm>
          <a:prstGeom prst="rect">
            <a:avLst/>
          </a:prstGeom>
        </p:spPr>
      </p:pic>
      <p:sp>
        <p:nvSpPr>
          <p:cNvPr id="429" name="TextBox 428">
            <a:extLst>
              <a:ext uri="{FF2B5EF4-FFF2-40B4-BE49-F238E27FC236}">
                <a16:creationId xmlns:a16="http://schemas.microsoft.com/office/drawing/2014/main" id="{43501382-081D-4985-B332-1F7B3EFE062E}"/>
              </a:ext>
            </a:extLst>
          </p:cNvPr>
          <p:cNvSpPr txBox="1"/>
          <p:nvPr/>
        </p:nvSpPr>
        <p:spPr>
          <a:xfrm>
            <a:off x="4074483" y="5228116"/>
            <a:ext cx="27371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u="sng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Remove Tile:</a:t>
            </a:r>
            <a:endParaRPr lang="en-US" sz="4000" dirty="0">
              <a:solidFill>
                <a:schemeClr val="bg1"/>
              </a:solidFill>
              <a:latin typeface="Dubai Light" panose="020B0303030403030204" pitchFamily="34" charset="-78"/>
              <a:cs typeface="Dubai Light" panose="020B0303030403030204" pitchFamily="34" charset="-78"/>
            </a:endParaRPr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id="{87293C98-FF1F-4006-9AB8-7D4DB7C81106}"/>
              </a:ext>
            </a:extLst>
          </p:cNvPr>
          <p:cNvSpPr txBox="1"/>
          <p:nvPr/>
        </p:nvSpPr>
        <p:spPr>
          <a:xfrm>
            <a:off x="0" y="190124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Pattern Construction</a:t>
            </a:r>
          </a:p>
        </p:txBody>
      </p:sp>
    </p:spTree>
    <p:extLst>
      <p:ext uri="{BB962C8B-B14F-4D97-AF65-F5344CB8AC3E}">
        <p14:creationId xmlns:p14="http://schemas.microsoft.com/office/powerpoint/2010/main" val="2889049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3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DD741"/>
                                      </p:to>
                                    </p:animClr>
                                    <p:set>
                                      <p:cBhvr>
                                        <p:cTn id="7" dur="3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3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63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7 L 0.02019 0.00093 " pathEditMode="relative" rAng="0" ptsTypes="AA">
                                      <p:cBhvr>
                                        <p:cTn id="10" dur="1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3" y="4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85185E-6 L 0.27369 7.40741E-7 " pathEditMode="relative" rAng="0" ptsTypes="AA">
                                      <p:cBhvr>
                                        <p:cTn id="12" dur="14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59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30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DD741"/>
                                      </p:to>
                                    </p:animClr>
                                    <p:set>
                                      <p:cBhvr>
                                        <p:cTn id="17" dur="30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30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64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369 7.40741E-7 L 0.27356 -0.03403 " pathEditMode="relative" rAng="0" ptsTypes="AA">
                                      <p:cBhvr>
                                        <p:cTn id="20" dur="1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171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4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5.55112E-17 L 0.00013 -0.03472 " pathEditMode="relative" rAng="0" ptsTypes="AA">
                                      <p:cBhvr>
                                        <p:cTn id="22" dur="1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3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6 L -0.00013 -0.03495 " pathEditMode="relative" rAng="0" ptsTypes="AA">
                                      <p:cBhvr>
                                        <p:cTn id="24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30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DD741"/>
                                      </p:to>
                                    </p:animClr>
                                    <p:set>
                                      <p:cBhvr>
                                        <p:cTn id="29" dur="30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30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1" presetID="63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356 -0.03403 L 0.44935 -0.03472 " pathEditMode="relative" rAng="0" ptsTypes="AA">
                                      <p:cBhvr>
                                        <p:cTn id="32" dur="9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-46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3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3473 L 0.0194 -0.03588 " pathEditMode="relative" rAng="0" ptsTypes="AA">
                                      <p:cBhvr>
                                        <p:cTn id="34" dur="1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" y="-23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3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33333E-6 L 0.01953 3.33333E-6 " pathEditMode="relative" rAng="0" ptsTypes="AA">
                                      <p:cBhvr>
                                        <p:cTn id="36" dur="1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30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DD741"/>
                                      </p:to>
                                    </p:animClr>
                                    <p:set>
                                      <p:cBhvr>
                                        <p:cTn id="41" dur="30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30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96296E-6 L -0.00065 0.03518 " pathEditMode="relative" rAng="0" ptsTypes="AA">
                                      <p:cBhvr>
                                        <p:cTn id="44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1759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19 0.00093 L 0.01954 0.03565 " pathEditMode="relative" rAng="0" ptsTypes="AA">
                                      <p:cBhvr>
                                        <p:cTn id="46" dur="1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9" grpId="0" animBg="1"/>
      <p:bldP spid="259" grpId="1" animBg="1"/>
      <p:bldP spid="278" grpId="0" animBg="1"/>
      <p:bldP spid="278" grpId="1" animBg="1"/>
      <p:bldP spid="278" grpId="2" animBg="1"/>
      <p:bldP spid="257" grpId="0" animBg="1"/>
      <p:bldP spid="257" grpId="1" animBg="1"/>
      <p:bldP spid="29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Oval 283">
            <a:extLst>
              <a:ext uri="{FF2B5EF4-FFF2-40B4-BE49-F238E27FC236}">
                <a16:creationId xmlns:a16="http://schemas.microsoft.com/office/drawing/2014/main" id="{131CC413-210B-4835-B6CA-06D802992A8D}"/>
              </a:ext>
            </a:extLst>
          </p:cNvPr>
          <p:cNvSpPr/>
          <p:nvPr/>
        </p:nvSpPr>
        <p:spPr>
          <a:xfrm>
            <a:off x="4835251" y="5838538"/>
            <a:ext cx="587793" cy="58070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98A44D5-914D-4F3F-98A3-7CD05ED448D0}"/>
              </a:ext>
            </a:extLst>
          </p:cNvPr>
          <p:cNvSpPr/>
          <p:nvPr/>
        </p:nvSpPr>
        <p:spPr>
          <a:xfrm>
            <a:off x="4176052" y="5838539"/>
            <a:ext cx="587793" cy="58070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2" name="Group 241">
            <a:extLst>
              <a:ext uri="{FF2B5EF4-FFF2-40B4-BE49-F238E27FC236}">
                <a16:creationId xmlns:a16="http://schemas.microsoft.com/office/drawing/2014/main" id="{2E8A9593-71CB-4DF4-96F8-9D4D6D1E5480}"/>
              </a:ext>
            </a:extLst>
          </p:cNvPr>
          <p:cNvGrpSpPr/>
          <p:nvPr/>
        </p:nvGrpSpPr>
        <p:grpSpPr>
          <a:xfrm>
            <a:off x="6454197" y="4145209"/>
            <a:ext cx="2861314" cy="237744"/>
            <a:chOff x="2985901" y="3786189"/>
            <a:chExt cx="2861314" cy="237744"/>
          </a:xfrm>
        </p:grpSpPr>
        <p:grpSp>
          <p:nvGrpSpPr>
            <p:cNvPr id="230" name="Group 229">
              <a:extLst>
                <a:ext uri="{FF2B5EF4-FFF2-40B4-BE49-F238E27FC236}">
                  <a16:creationId xmlns:a16="http://schemas.microsoft.com/office/drawing/2014/main" id="{B0D1929A-8FC7-4F5F-98CD-0FB2B730F523}"/>
                </a:ext>
              </a:extLst>
            </p:cNvPr>
            <p:cNvGrpSpPr/>
            <p:nvPr/>
          </p:nvGrpSpPr>
          <p:grpSpPr>
            <a:xfrm>
              <a:off x="2985901" y="3786189"/>
              <a:ext cx="2861314" cy="237744"/>
              <a:chOff x="2985901" y="3786189"/>
              <a:chExt cx="2861314" cy="237744"/>
            </a:xfrm>
            <a:solidFill>
              <a:schemeClr val="accent1"/>
            </a:solidFill>
          </p:grpSpPr>
          <p:sp>
            <p:nvSpPr>
              <p:cNvPr id="218" name="Rectangle 217">
                <a:extLst>
                  <a:ext uri="{FF2B5EF4-FFF2-40B4-BE49-F238E27FC236}">
                    <a16:creationId xmlns:a16="http://schemas.microsoft.com/office/drawing/2014/main" id="{BBB8FE04-7A37-4C5A-8187-C2A96AD5CFFE}"/>
                  </a:ext>
                </a:extLst>
              </p:cNvPr>
              <p:cNvSpPr/>
              <p:nvPr/>
            </p:nvSpPr>
            <p:spPr>
              <a:xfrm rot="5400000">
                <a:off x="5131443" y="3785681"/>
                <a:ext cx="237744" cy="238760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9" name="Rectangle 218">
                <a:extLst>
                  <a:ext uri="{FF2B5EF4-FFF2-40B4-BE49-F238E27FC236}">
                    <a16:creationId xmlns:a16="http://schemas.microsoft.com/office/drawing/2014/main" id="{4245CBF8-B502-4D92-BC09-7EBA386030D0}"/>
                  </a:ext>
                </a:extLst>
              </p:cNvPr>
              <p:cNvSpPr/>
              <p:nvPr/>
            </p:nvSpPr>
            <p:spPr>
              <a:xfrm rot="5400000">
                <a:off x="5370203" y="3785681"/>
                <a:ext cx="237744" cy="238760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279E4C20-3E39-4ED9-BFC2-8803CB7608EA}"/>
                  </a:ext>
                </a:extLst>
              </p:cNvPr>
              <p:cNvSpPr/>
              <p:nvPr/>
            </p:nvSpPr>
            <p:spPr>
              <a:xfrm rot="5400000">
                <a:off x="5608963" y="3785681"/>
                <a:ext cx="237744" cy="238760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1" name="Rectangle 220">
                <a:extLst>
                  <a:ext uri="{FF2B5EF4-FFF2-40B4-BE49-F238E27FC236}">
                    <a16:creationId xmlns:a16="http://schemas.microsoft.com/office/drawing/2014/main" id="{5ECA41A8-66B7-4DAF-94E2-5907F2F148FF}"/>
                  </a:ext>
                </a:extLst>
              </p:cNvPr>
              <p:cNvSpPr/>
              <p:nvPr/>
            </p:nvSpPr>
            <p:spPr>
              <a:xfrm rot="5400000">
                <a:off x="4892683" y="3785681"/>
                <a:ext cx="237744" cy="238760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2" name="Rectangle 221">
                <a:extLst>
                  <a:ext uri="{FF2B5EF4-FFF2-40B4-BE49-F238E27FC236}">
                    <a16:creationId xmlns:a16="http://schemas.microsoft.com/office/drawing/2014/main" id="{966986F2-881E-4C90-AC63-783C2F5F9C43}"/>
                  </a:ext>
                </a:extLst>
              </p:cNvPr>
              <p:cNvSpPr/>
              <p:nvPr/>
            </p:nvSpPr>
            <p:spPr>
              <a:xfrm rot="5400000">
                <a:off x="4653923" y="3785681"/>
                <a:ext cx="237744" cy="238760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3" name="Rectangle 222">
                <a:extLst>
                  <a:ext uri="{FF2B5EF4-FFF2-40B4-BE49-F238E27FC236}">
                    <a16:creationId xmlns:a16="http://schemas.microsoft.com/office/drawing/2014/main" id="{F3B6C8E2-5587-433C-96BA-F08903EFEA37}"/>
                  </a:ext>
                </a:extLst>
              </p:cNvPr>
              <p:cNvSpPr/>
              <p:nvPr/>
            </p:nvSpPr>
            <p:spPr>
              <a:xfrm rot="5400000">
                <a:off x="4415163" y="3785681"/>
                <a:ext cx="237744" cy="238760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4" name="Rectangle 223">
                <a:extLst>
                  <a:ext uri="{FF2B5EF4-FFF2-40B4-BE49-F238E27FC236}">
                    <a16:creationId xmlns:a16="http://schemas.microsoft.com/office/drawing/2014/main" id="{89871E4A-A84B-4638-A6F6-BB3F44FEB885}"/>
                  </a:ext>
                </a:extLst>
              </p:cNvPr>
              <p:cNvSpPr/>
              <p:nvPr/>
            </p:nvSpPr>
            <p:spPr>
              <a:xfrm rot="5400000">
                <a:off x="4176403" y="3785681"/>
                <a:ext cx="237744" cy="238760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5" name="Rectangle 224">
                <a:extLst>
                  <a:ext uri="{FF2B5EF4-FFF2-40B4-BE49-F238E27FC236}">
                    <a16:creationId xmlns:a16="http://schemas.microsoft.com/office/drawing/2014/main" id="{7E9F7630-0735-4491-87BE-D85288CB1BCF}"/>
                  </a:ext>
                </a:extLst>
              </p:cNvPr>
              <p:cNvSpPr/>
              <p:nvPr/>
            </p:nvSpPr>
            <p:spPr>
              <a:xfrm rot="5400000">
                <a:off x="3937643" y="3785681"/>
                <a:ext cx="237744" cy="238760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6" name="Rectangle 225">
                <a:extLst>
                  <a:ext uri="{FF2B5EF4-FFF2-40B4-BE49-F238E27FC236}">
                    <a16:creationId xmlns:a16="http://schemas.microsoft.com/office/drawing/2014/main" id="{E1F35DE4-7086-4609-A8F7-4E0B8794D1BC}"/>
                  </a:ext>
                </a:extLst>
              </p:cNvPr>
              <p:cNvSpPr/>
              <p:nvPr/>
            </p:nvSpPr>
            <p:spPr>
              <a:xfrm rot="5400000">
                <a:off x="3700786" y="3785681"/>
                <a:ext cx="237744" cy="238760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7" name="Rectangle 226">
                <a:extLst>
                  <a:ext uri="{FF2B5EF4-FFF2-40B4-BE49-F238E27FC236}">
                    <a16:creationId xmlns:a16="http://schemas.microsoft.com/office/drawing/2014/main" id="{E43B030F-9505-41E3-ACC0-956BADD8B316}"/>
                  </a:ext>
                </a:extLst>
              </p:cNvPr>
              <p:cNvSpPr/>
              <p:nvPr/>
            </p:nvSpPr>
            <p:spPr>
              <a:xfrm rot="5400000">
                <a:off x="3462026" y="3785681"/>
                <a:ext cx="237744" cy="238760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8" name="Rectangle 227">
                <a:extLst>
                  <a:ext uri="{FF2B5EF4-FFF2-40B4-BE49-F238E27FC236}">
                    <a16:creationId xmlns:a16="http://schemas.microsoft.com/office/drawing/2014/main" id="{D0EBC84D-84CC-4E42-887A-FFEDEF644F16}"/>
                  </a:ext>
                </a:extLst>
              </p:cNvPr>
              <p:cNvSpPr/>
              <p:nvPr/>
            </p:nvSpPr>
            <p:spPr>
              <a:xfrm rot="5400000">
                <a:off x="3225169" y="3785681"/>
                <a:ext cx="237744" cy="238760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9" name="Rectangle 228">
                <a:extLst>
                  <a:ext uri="{FF2B5EF4-FFF2-40B4-BE49-F238E27FC236}">
                    <a16:creationId xmlns:a16="http://schemas.microsoft.com/office/drawing/2014/main" id="{3E7956E7-EF72-49D5-88F0-8ACD106D23DD}"/>
                  </a:ext>
                </a:extLst>
              </p:cNvPr>
              <p:cNvSpPr/>
              <p:nvPr/>
            </p:nvSpPr>
            <p:spPr>
              <a:xfrm rot="5400000">
                <a:off x="2986409" y="3785681"/>
                <a:ext cx="237744" cy="238760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31" name="Rectangle 230">
              <a:extLst>
                <a:ext uri="{FF2B5EF4-FFF2-40B4-BE49-F238E27FC236}">
                  <a16:creationId xmlns:a16="http://schemas.microsoft.com/office/drawing/2014/main" id="{D51FD1B4-7293-4C95-ACC3-A41298479D7B}"/>
                </a:ext>
              </a:extLst>
            </p:cNvPr>
            <p:cNvSpPr/>
            <p:nvPr/>
          </p:nvSpPr>
          <p:spPr>
            <a:xfrm rot="5400000">
              <a:off x="3197171" y="3850164"/>
              <a:ext cx="45719" cy="1158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Rectangle 231">
              <a:extLst>
                <a:ext uri="{FF2B5EF4-FFF2-40B4-BE49-F238E27FC236}">
                  <a16:creationId xmlns:a16="http://schemas.microsoft.com/office/drawing/2014/main" id="{DC799A5D-6BAB-4BF3-A694-6A59177941AD}"/>
                </a:ext>
              </a:extLst>
            </p:cNvPr>
            <p:cNvSpPr/>
            <p:nvPr/>
          </p:nvSpPr>
          <p:spPr>
            <a:xfrm rot="5400000">
              <a:off x="3443988" y="3850164"/>
              <a:ext cx="45719" cy="1158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Rectangle 232">
              <a:extLst>
                <a:ext uri="{FF2B5EF4-FFF2-40B4-BE49-F238E27FC236}">
                  <a16:creationId xmlns:a16="http://schemas.microsoft.com/office/drawing/2014/main" id="{86D7BABC-9198-456A-A7AA-1227FCAB938D}"/>
                </a:ext>
              </a:extLst>
            </p:cNvPr>
            <p:cNvSpPr/>
            <p:nvPr/>
          </p:nvSpPr>
          <p:spPr>
            <a:xfrm rot="5400000">
              <a:off x="3674346" y="3850164"/>
              <a:ext cx="45719" cy="1158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Rectangle 233">
              <a:extLst>
                <a:ext uri="{FF2B5EF4-FFF2-40B4-BE49-F238E27FC236}">
                  <a16:creationId xmlns:a16="http://schemas.microsoft.com/office/drawing/2014/main" id="{3E50F76E-543F-445A-833E-3EEE3421FC3A}"/>
                </a:ext>
              </a:extLst>
            </p:cNvPr>
            <p:cNvSpPr/>
            <p:nvPr/>
          </p:nvSpPr>
          <p:spPr>
            <a:xfrm rot="5400000">
              <a:off x="3914179" y="3850164"/>
              <a:ext cx="45719" cy="1158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Rectangle 234">
              <a:extLst>
                <a:ext uri="{FF2B5EF4-FFF2-40B4-BE49-F238E27FC236}">
                  <a16:creationId xmlns:a16="http://schemas.microsoft.com/office/drawing/2014/main" id="{B1096265-29DB-415E-B34B-EF01EAF59E9D}"/>
                </a:ext>
              </a:extLst>
            </p:cNvPr>
            <p:cNvSpPr/>
            <p:nvPr/>
          </p:nvSpPr>
          <p:spPr>
            <a:xfrm rot="5400000">
              <a:off x="4156047" y="3850165"/>
              <a:ext cx="45719" cy="1158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Rectangle 235">
              <a:extLst>
                <a:ext uri="{FF2B5EF4-FFF2-40B4-BE49-F238E27FC236}">
                  <a16:creationId xmlns:a16="http://schemas.microsoft.com/office/drawing/2014/main" id="{77F2286D-F4F8-4EDF-AC0A-7DBFFB0B3EA1}"/>
                </a:ext>
              </a:extLst>
            </p:cNvPr>
            <p:cNvSpPr/>
            <p:nvPr/>
          </p:nvSpPr>
          <p:spPr>
            <a:xfrm rot="5400000">
              <a:off x="4401793" y="3850164"/>
              <a:ext cx="45719" cy="1158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592D3B79-9E62-459B-A5D3-87026AB319FC}"/>
                </a:ext>
              </a:extLst>
            </p:cNvPr>
            <p:cNvSpPr/>
            <p:nvPr/>
          </p:nvSpPr>
          <p:spPr>
            <a:xfrm rot="5400000">
              <a:off x="4633852" y="3850165"/>
              <a:ext cx="45719" cy="1158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C4C557B1-FEB8-4144-988F-075887F06D77}"/>
                </a:ext>
              </a:extLst>
            </p:cNvPr>
            <p:cNvSpPr/>
            <p:nvPr/>
          </p:nvSpPr>
          <p:spPr>
            <a:xfrm rot="5400000">
              <a:off x="4873202" y="3850165"/>
              <a:ext cx="45719" cy="1158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7CDC214C-EF6C-443D-9293-33759184D1CD}"/>
                </a:ext>
              </a:extLst>
            </p:cNvPr>
            <p:cNvSpPr/>
            <p:nvPr/>
          </p:nvSpPr>
          <p:spPr>
            <a:xfrm rot="5400000">
              <a:off x="5111425" y="3850165"/>
              <a:ext cx="45719" cy="1158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Rectangle 239">
              <a:extLst>
                <a:ext uri="{FF2B5EF4-FFF2-40B4-BE49-F238E27FC236}">
                  <a16:creationId xmlns:a16="http://schemas.microsoft.com/office/drawing/2014/main" id="{01A16DCE-FB48-44EE-A77D-EA0999911DCF}"/>
                </a:ext>
              </a:extLst>
            </p:cNvPr>
            <p:cNvSpPr/>
            <p:nvPr/>
          </p:nvSpPr>
          <p:spPr>
            <a:xfrm rot="5400000">
              <a:off x="5342206" y="3850165"/>
              <a:ext cx="45719" cy="1158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Rectangle 240">
              <a:extLst>
                <a:ext uri="{FF2B5EF4-FFF2-40B4-BE49-F238E27FC236}">
                  <a16:creationId xmlns:a16="http://schemas.microsoft.com/office/drawing/2014/main" id="{18E0AF91-2773-43C3-A8AF-884B8D6DA2D8}"/>
                </a:ext>
              </a:extLst>
            </p:cNvPr>
            <p:cNvSpPr/>
            <p:nvPr/>
          </p:nvSpPr>
          <p:spPr>
            <a:xfrm rot="5400000">
              <a:off x="5584201" y="3850165"/>
              <a:ext cx="45719" cy="1158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8" name="Rectangle 277">
            <a:extLst>
              <a:ext uri="{FF2B5EF4-FFF2-40B4-BE49-F238E27FC236}">
                <a16:creationId xmlns:a16="http://schemas.microsoft.com/office/drawing/2014/main" id="{477BBF6E-C25D-4E60-ADE8-CDEE0EB4A451}"/>
              </a:ext>
            </a:extLst>
          </p:cNvPr>
          <p:cNvSpPr/>
          <p:nvPr/>
        </p:nvSpPr>
        <p:spPr>
          <a:xfrm>
            <a:off x="8835529" y="4379987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3" name="Graphic 242">
            <a:extLst>
              <a:ext uri="{FF2B5EF4-FFF2-40B4-BE49-F238E27FC236}">
                <a16:creationId xmlns:a16="http://schemas.microsoft.com/office/drawing/2014/main" id="{34E8B0E7-2AF8-4838-AA49-E230C0E44B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49909" y="5808854"/>
            <a:ext cx="640080" cy="640080"/>
          </a:xfrm>
          <a:prstGeom prst="rect">
            <a:avLst/>
          </a:prstGeom>
        </p:spPr>
      </p:pic>
      <p:pic>
        <p:nvPicPr>
          <p:cNvPr id="281" name="Graphic 280">
            <a:extLst>
              <a:ext uri="{FF2B5EF4-FFF2-40B4-BE49-F238E27FC236}">
                <a16:creationId xmlns:a16="http://schemas.microsoft.com/office/drawing/2014/main" id="{9650281F-8F48-4E69-A3BE-4DEA10C429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V="1">
            <a:off x="4807744" y="5808854"/>
            <a:ext cx="640080" cy="640080"/>
          </a:xfrm>
          <a:prstGeom prst="rect">
            <a:avLst/>
          </a:prstGeom>
        </p:spPr>
      </p:pic>
      <p:sp>
        <p:nvSpPr>
          <p:cNvPr id="244" name="Rectangle 243">
            <a:extLst>
              <a:ext uri="{FF2B5EF4-FFF2-40B4-BE49-F238E27FC236}">
                <a16:creationId xmlns:a16="http://schemas.microsoft.com/office/drawing/2014/main" id="{F7A674E8-60F9-4E2E-A3D9-4B74014DA8D4}"/>
              </a:ext>
            </a:extLst>
          </p:cNvPr>
          <p:cNvSpPr/>
          <p:nvPr/>
        </p:nvSpPr>
        <p:spPr>
          <a:xfrm>
            <a:off x="9073452" y="4381442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2FDBECA0-5210-4567-ACA4-B976558EF1DF}"/>
              </a:ext>
            </a:extLst>
          </p:cNvPr>
          <p:cNvGrpSpPr/>
          <p:nvPr/>
        </p:nvGrpSpPr>
        <p:grpSpPr>
          <a:xfrm>
            <a:off x="2641155" y="1759717"/>
            <a:ext cx="6909689" cy="3338566"/>
            <a:chOff x="2641155" y="1759717"/>
            <a:chExt cx="6909689" cy="3338566"/>
          </a:xfrm>
        </p:grpSpPr>
        <p:grpSp>
          <p:nvGrpSpPr>
            <p:cNvPr id="246" name="Group 245">
              <a:extLst>
                <a:ext uri="{FF2B5EF4-FFF2-40B4-BE49-F238E27FC236}">
                  <a16:creationId xmlns:a16="http://schemas.microsoft.com/office/drawing/2014/main" id="{3A78B1E7-93C0-42AE-9B13-1054A6954736}"/>
                </a:ext>
              </a:extLst>
            </p:cNvPr>
            <p:cNvGrpSpPr/>
            <p:nvPr/>
          </p:nvGrpSpPr>
          <p:grpSpPr>
            <a:xfrm>
              <a:off x="2641155" y="1759717"/>
              <a:ext cx="6909689" cy="3338566"/>
              <a:chOff x="2641155" y="1759717"/>
              <a:chExt cx="6909689" cy="3338566"/>
            </a:xfrm>
          </p:grpSpPr>
          <p:sp>
            <p:nvSpPr>
              <p:cNvPr id="248" name="Rectangle 247">
                <a:extLst>
                  <a:ext uri="{FF2B5EF4-FFF2-40B4-BE49-F238E27FC236}">
                    <a16:creationId xmlns:a16="http://schemas.microsoft.com/office/drawing/2014/main" id="{B1353429-FCE1-4603-B5D2-ED6701D10907}"/>
                  </a:ext>
                </a:extLst>
              </p:cNvPr>
              <p:cNvSpPr/>
              <p:nvPr/>
            </p:nvSpPr>
            <p:spPr>
              <a:xfrm>
                <a:off x="3593848" y="2238872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9" name="Rectangle 248">
                <a:extLst>
                  <a:ext uri="{FF2B5EF4-FFF2-40B4-BE49-F238E27FC236}">
                    <a16:creationId xmlns:a16="http://schemas.microsoft.com/office/drawing/2014/main" id="{46396B77-84BE-473A-AFBC-29B9ADDCFB0F}"/>
                  </a:ext>
                </a:extLst>
              </p:cNvPr>
              <p:cNvSpPr/>
              <p:nvPr/>
            </p:nvSpPr>
            <p:spPr>
              <a:xfrm>
                <a:off x="3593848" y="2000112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0" name="Rectangle 249">
                <a:extLst>
                  <a:ext uri="{FF2B5EF4-FFF2-40B4-BE49-F238E27FC236}">
                    <a16:creationId xmlns:a16="http://schemas.microsoft.com/office/drawing/2014/main" id="{68B9FC24-8957-4088-AAFD-413AD99F1F80}"/>
                  </a:ext>
                </a:extLst>
              </p:cNvPr>
              <p:cNvSpPr/>
              <p:nvPr/>
            </p:nvSpPr>
            <p:spPr>
              <a:xfrm>
                <a:off x="3593848" y="1760714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1" name="Rectangle 250">
                <a:extLst>
                  <a:ext uri="{FF2B5EF4-FFF2-40B4-BE49-F238E27FC236}">
                    <a16:creationId xmlns:a16="http://schemas.microsoft.com/office/drawing/2014/main" id="{7B9ED82A-DAAA-4B6C-B168-9207B8E54A7B}"/>
                  </a:ext>
                </a:extLst>
              </p:cNvPr>
              <p:cNvSpPr/>
              <p:nvPr/>
            </p:nvSpPr>
            <p:spPr>
              <a:xfrm>
                <a:off x="3593848" y="2477632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2" name="Rectangle 251">
                <a:extLst>
                  <a:ext uri="{FF2B5EF4-FFF2-40B4-BE49-F238E27FC236}">
                    <a16:creationId xmlns:a16="http://schemas.microsoft.com/office/drawing/2014/main" id="{935215F2-88EA-4DB1-8551-EBFF3CA50FF4}"/>
                  </a:ext>
                </a:extLst>
              </p:cNvPr>
              <p:cNvSpPr/>
              <p:nvPr/>
            </p:nvSpPr>
            <p:spPr>
              <a:xfrm>
                <a:off x="3593848" y="2716392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3" name="Rectangle 252">
                <a:extLst>
                  <a:ext uri="{FF2B5EF4-FFF2-40B4-BE49-F238E27FC236}">
                    <a16:creationId xmlns:a16="http://schemas.microsoft.com/office/drawing/2014/main" id="{61F76B4C-BA8D-4529-8423-06F46634FAA1}"/>
                  </a:ext>
                </a:extLst>
              </p:cNvPr>
              <p:cNvSpPr/>
              <p:nvPr/>
            </p:nvSpPr>
            <p:spPr>
              <a:xfrm>
                <a:off x="3593848" y="2955152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4" name="Rectangle 253">
                <a:extLst>
                  <a:ext uri="{FF2B5EF4-FFF2-40B4-BE49-F238E27FC236}">
                    <a16:creationId xmlns:a16="http://schemas.microsoft.com/office/drawing/2014/main" id="{7E60F018-52D5-4255-8AFC-6AF084AB075D}"/>
                  </a:ext>
                </a:extLst>
              </p:cNvPr>
              <p:cNvSpPr/>
              <p:nvPr/>
            </p:nvSpPr>
            <p:spPr>
              <a:xfrm>
                <a:off x="3593848" y="3193912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5" name="Rectangle 254">
                <a:extLst>
                  <a:ext uri="{FF2B5EF4-FFF2-40B4-BE49-F238E27FC236}">
                    <a16:creationId xmlns:a16="http://schemas.microsoft.com/office/drawing/2014/main" id="{18AC0DD1-290A-4A55-85FF-444CDC52A621}"/>
                  </a:ext>
                </a:extLst>
              </p:cNvPr>
              <p:cNvSpPr/>
              <p:nvPr/>
            </p:nvSpPr>
            <p:spPr>
              <a:xfrm>
                <a:off x="3593848" y="3432672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3" name="Rectangle 282">
                <a:extLst>
                  <a:ext uri="{FF2B5EF4-FFF2-40B4-BE49-F238E27FC236}">
                    <a16:creationId xmlns:a16="http://schemas.microsoft.com/office/drawing/2014/main" id="{56DF8ADE-28F1-41DA-88D0-BD70F3AB7BCF}"/>
                  </a:ext>
                </a:extLst>
              </p:cNvPr>
              <p:cNvSpPr/>
              <p:nvPr/>
            </p:nvSpPr>
            <p:spPr>
              <a:xfrm>
                <a:off x="3593848" y="3669529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6" name="Rectangle 285">
                <a:extLst>
                  <a:ext uri="{FF2B5EF4-FFF2-40B4-BE49-F238E27FC236}">
                    <a16:creationId xmlns:a16="http://schemas.microsoft.com/office/drawing/2014/main" id="{F2FCD9BC-4876-4390-8178-1E36D247AAF5}"/>
                  </a:ext>
                </a:extLst>
              </p:cNvPr>
              <p:cNvSpPr/>
              <p:nvPr/>
            </p:nvSpPr>
            <p:spPr>
              <a:xfrm>
                <a:off x="3593848" y="3908289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7" name="Rectangle 286">
                <a:extLst>
                  <a:ext uri="{FF2B5EF4-FFF2-40B4-BE49-F238E27FC236}">
                    <a16:creationId xmlns:a16="http://schemas.microsoft.com/office/drawing/2014/main" id="{D00CE186-FD87-44F8-83EB-75E4FAE50FB0}"/>
                  </a:ext>
                </a:extLst>
              </p:cNvPr>
              <p:cNvSpPr/>
              <p:nvPr/>
            </p:nvSpPr>
            <p:spPr>
              <a:xfrm>
                <a:off x="3593848" y="4145146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8" name="Rectangle 287">
                <a:extLst>
                  <a:ext uri="{FF2B5EF4-FFF2-40B4-BE49-F238E27FC236}">
                    <a16:creationId xmlns:a16="http://schemas.microsoft.com/office/drawing/2014/main" id="{5AD598E1-9768-497D-87F9-13606143954A}"/>
                  </a:ext>
                </a:extLst>
              </p:cNvPr>
              <p:cNvSpPr/>
              <p:nvPr/>
            </p:nvSpPr>
            <p:spPr>
              <a:xfrm>
                <a:off x="3593848" y="4383906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9" name="Rectangle 288">
                <a:extLst>
                  <a:ext uri="{FF2B5EF4-FFF2-40B4-BE49-F238E27FC236}">
                    <a16:creationId xmlns:a16="http://schemas.microsoft.com/office/drawing/2014/main" id="{AD706E87-6681-4D17-AC32-7D8B24E235D4}"/>
                  </a:ext>
                </a:extLst>
              </p:cNvPr>
              <p:cNvSpPr/>
              <p:nvPr/>
            </p:nvSpPr>
            <p:spPr>
              <a:xfrm>
                <a:off x="3356104" y="1760714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0" name="Rectangle 289">
                <a:extLst>
                  <a:ext uri="{FF2B5EF4-FFF2-40B4-BE49-F238E27FC236}">
                    <a16:creationId xmlns:a16="http://schemas.microsoft.com/office/drawing/2014/main" id="{89BCB9F4-D687-4B96-AEBF-B32377A06314}"/>
                  </a:ext>
                </a:extLst>
              </p:cNvPr>
              <p:cNvSpPr/>
              <p:nvPr/>
            </p:nvSpPr>
            <p:spPr>
              <a:xfrm rot="5400000">
                <a:off x="5977134" y="4384036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1" name="Rectangle 290">
                <a:extLst>
                  <a:ext uri="{FF2B5EF4-FFF2-40B4-BE49-F238E27FC236}">
                    <a16:creationId xmlns:a16="http://schemas.microsoft.com/office/drawing/2014/main" id="{A8880C55-81E9-42F3-B474-332C4F414D94}"/>
                  </a:ext>
                </a:extLst>
              </p:cNvPr>
              <p:cNvSpPr/>
              <p:nvPr/>
            </p:nvSpPr>
            <p:spPr>
              <a:xfrm rot="5400000">
                <a:off x="6215894" y="4384036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2" name="Rectangle 291">
                <a:extLst>
                  <a:ext uri="{FF2B5EF4-FFF2-40B4-BE49-F238E27FC236}">
                    <a16:creationId xmlns:a16="http://schemas.microsoft.com/office/drawing/2014/main" id="{FB205E54-7AF4-4886-8DCD-7EBFFC18188C}"/>
                  </a:ext>
                </a:extLst>
              </p:cNvPr>
              <p:cNvSpPr/>
              <p:nvPr/>
            </p:nvSpPr>
            <p:spPr>
              <a:xfrm rot="5400000">
                <a:off x="6454654" y="4384036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5" name="Rectangle 294">
                <a:extLst>
                  <a:ext uri="{FF2B5EF4-FFF2-40B4-BE49-F238E27FC236}">
                    <a16:creationId xmlns:a16="http://schemas.microsoft.com/office/drawing/2014/main" id="{6306DE12-4B4F-4A6A-B78C-C3CA794EDBE4}"/>
                  </a:ext>
                </a:extLst>
              </p:cNvPr>
              <p:cNvSpPr/>
              <p:nvPr/>
            </p:nvSpPr>
            <p:spPr>
              <a:xfrm rot="5400000">
                <a:off x="5738374" y="4384036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6" name="Rectangle 295">
                <a:extLst>
                  <a:ext uri="{FF2B5EF4-FFF2-40B4-BE49-F238E27FC236}">
                    <a16:creationId xmlns:a16="http://schemas.microsoft.com/office/drawing/2014/main" id="{23F02D21-D501-4E5D-BEA2-3587BACA8CF3}"/>
                  </a:ext>
                </a:extLst>
              </p:cNvPr>
              <p:cNvSpPr/>
              <p:nvPr/>
            </p:nvSpPr>
            <p:spPr>
              <a:xfrm rot="5400000">
                <a:off x="5499614" y="4384036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7" name="Rectangle 296">
                <a:extLst>
                  <a:ext uri="{FF2B5EF4-FFF2-40B4-BE49-F238E27FC236}">
                    <a16:creationId xmlns:a16="http://schemas.microsoft.com/office/drawing/2014/main" id="{55E61840-9D25-41DC-B4B4-40A32E71FE94}"/>
                  </a:ext>
                </a:extLst>
              </p:cNvPr>
              <p:cNvSpPr/>
              <p:nvPr/>
            </p:nvSpPr>
            <p:spPr>
              <a:xfrm rot="5400000">
                <a:off x="5260854" y="4384036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8" name="Rectangle 297">
                <a:extLst>
                  <a:ext uri="{FF2B5EF4-FFF2-40B4-BE49-F238E27FC236}">
                    <a16:creationId xmlns:a16="http://schemas.microsoft.com/office/drawing/2014/main" id="{83387C6A-3682-4925-AA78-9834B11AD66B}"/>
                  </a:ext>
                </a:extLst>
              </p:cNvPr>
              <p:cNvSpPr/>
              <p:nvPr/>
            </p:nvSpPr>
            <p:spPr>
              <a:xfrm rot="5400000">
                <a:off x="5022094" y="4384036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9" name="Rectangle 298">
                <a:extLst>
                  <a:ext uri="{FF2B5EF4-FFF2-40B4-BE49-F238E27FC236}">
                    <a16:creationId xmlns:a16="http://schemas.microsoft.com/office/drawing/2014/main" id="{9327D9A3-3D0F-408A-8104-27B432175C5C}"/>
                  </a:ext>
                </a:extLst>
              </p:cNvPr>
              <p:cNvSpPr/>
              <p:nvPr/>
            </p:nvSpPr>
            <p:spPr>
              <a:xfrm rot="5400000">
                <a:off x="4783334" y="4384036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0" name="Rectangle 299">
                <a:extLst>
                  <a:ext uri="{FF2B5EF4-FFF2-40B4-BE49-F238E27FC236}">
                    <a16:creationId xmlns:a16="http://schemas.microsoft.com/office/drawing/2014/main" id="{DB1CC3AE-BB16-4EFD-BB66-88E4EF0DA4B6}"/>
                  </a:ext>
                </a:extLst>
              </p:cNvPr>
              <p:cNvSpPr/>
              <p:nvPr/>
            </p:nvSpPr>
            <p:spPr>
              <a:xfrm rot="5400000">
                <a:off x="4546477" y="4384036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1" name="Rectangle 300">
                <a:extLst>
                  <a:ext uri="{FF2B5EF4-FFF2-40B4-BE49-F238E27FC236}">
                    <a16:creationId xmlns:a16="http://schemas.microsoft.com/office/drawing/2014/main" id="{83554BB8-B34D-459E-BE0B-B07E602DAB4A}"/>
                  </a:ext>
                </a:extLst>
              </p:cNvPr>
              <p:cNvSpPr/>
              <p:nvPr/>
            </p:nvSpPr>
            <p:spPr>
              <a:xfrm rot="5400000">
                <a:off x="4307717" y="4384036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91305055-5EEE-4D70-A460-A939AB1D881D}"/>
                  </a:ext>
                </a:extLst>
              </p:cNvPr>
              <p:cNvSpPr/>
              <p:nvPr/>
            </p:nvSpPr>
            <p:spPr>
              <a:xfrm rot="5400000">
                <a:off x="4070860" y="4384036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3" name="Rectangle 302">
                <a:extLst>
                  <a:ext uri="{FF2B5EF4-FFF2-40B4-BE49-F238E27FC236}">
                    <a16:creationId xmlns:a16="http://schemas.microsoft.com/office/drawing/2014/main" id="{B10A548A-6E01-49BD-A523-89AB95944B63}"/>
                  </a:ext>
                </a:extLst>
              </p:cNvPr>
              <p:cNvSpPr/>
              <p:nvPr/>
            </p:nvSpPr>
            <p:spPr>
              <a:xfrm rot="5400000">
                <a:off x="3832100" y="4384036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4" name="Rectangle 303">
                <a:extLst>
                  <a:ext uri="{FF2B5EF4-FFF2-40B4-BE49-F238E27FC236}">
                    <a16:creationId xmlns:a16="http://schemas.microsoft.com/office/drawing/2014/main" id="{AE4671AB-3943-4EED-ADFC-3DE868D12885}"/>
                  </a:ext>
                </a:extLst>
              </p:cNvPr>
              <p:cNvSpPr/>
              <p:nvPr/>
            </p:nvSpPr>
            <p:spPr>
              <a:xfrm>
                <a:off x="3118360" y="2238872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5" name="Rectangle 304">
                <a:extLst>
                  <a:ext uri="{FF2B5EF4-FFF2-40B4-BE49-F238E27FC236}">
                    <a16:creationId xmlns:a16="http://schemas.microsoft.com/office/drawing/2014/main" id="{443946A4-2BBA-41F6-A431-B6C38C78D1A1}"/>
                  </a:ext>
                </a:extLst>
              </p:cNvPr>
              <p:cNvSpPr/>
              <p:nvPr/>
            </p:nvSpPr>
            <p:spPr>
              <a:xfrm>
                <a:off x="3118360" y="1760714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6" name="Rectangle 305">
                <a:extLst>
                  <a:ext uri="{FF2B5EF4-FFF2-40B4-BE49-F238E27FC236}">
                    <a16:creationId xmlns:a16="http://schemas.microsoft.com/office/drawing/2014/main" id="{1127DAD3-EE69-4778-830F-9ACC451EEAC3}"/>
                  </a:ext>
                </a:extLst>
              </p:cNvPr>
              <p:cNvSpPr/>
              <p:nvPr/>
            </p:nvSpPr>
            <p:spPr>
              <a:xfrm>
                <a:off x="3118360" y="2477632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7" name="Rectangle 306">
                <a:extLst>
                  <a:ext uri="{FF2B5EF4-FFF2-40B4-BE49-F238E27FC236}">
                    <a16:creationId xmlns:a16="http://schemas.microsoft.com/office/drawing/2014/main" id="{5B9CAD90-5CF0-47E6-B7B7-34D652953FD0}"/>
                  </a:ext>
                </a:extLst>
              </p:cNvPr>
              <p:cNvSpPr/>
              <p:nvPr/>
            </p:nvSpPr>
            <p:spPr>
              <a:xfrm>
                <a:off x="3118360" y="2716392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8" name="Rectangle 307">
                <a:extLst>
                  <a:ext uri="{FF2B5EF4-FFF2-40B4-BE49-F238E27FC236}">
                    <a16:creationId xmlns:a16="http://schemas.microsoft.com/office/drawing/2014/main" id="{4FDB6AA3-0353-4224-941C-372E3D72E6FD}"/>
                  </a:ext>
                </a:extLst>
              </p:cNvPr>
              <p:cNvSpPr/>
              <p:nvPr/>
            </p:nvSpPr>
            <p:spPr>
              <a:xfrm>
                <a:off x="3118360" y="2955152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9" name="Rectangle 308">
                <a:extLst>
                  <a:ext uri="{FF2B5EF4-FFF2-40B4-BE49-F238E27FC236}">
                    <a16:creationId xmlns:a16="http://schemas.microsoft.com/office/drawing/2014/main" id="{02A2BEC7-CEF9-4D1C-AD1E-A874152B48BB}"/>
                  </a:ext>
                </a:extLst>
              </p:cNvPr>
              <p:cNvSpPr/>
              <p:nvPr/>
            </p:nvSpPr>
            <p:spPr>
              <a:xfrm>
                <a:off x="3118360" y="3193912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" name="Rectangle 309">
                <a:extLst>
                  <a:ext uri="{FF2B5EF4-FFF2-40B4-BE49-F238E27FC236}">
                    <a16:creationId xmlns:a16="http://schemas.microsoft.com/office/drawing/2014/main" id="{15FF517E-872E-40DE-BCDB-28169D45DA9F}"/>
                  </a:ext>
                </a:extLst>
              </p:cNvPr>
              <p:cNvSpPr/>
              <p:nvPr/>
            </p:nvSpPr>
            <p:spPr>
              <a:xfrm>
                <a:off x="3118360" y="3432672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" name="Rectangle 310">
                <a:extLst>
                  <a:ext uri="{FF2B5EF4-FFF2-40B4-BE49-F238E27FC236}">
                    <a16:creationId xmlns:a16="http://schemas.microsoft.com/office/drawing/2014/main" id="{87BB23A5-80C6-4FAF-84EC-B71C499FCED2}"/>
                  </a:ext>
                </a:extLst>
              </p:cNvPr>
              <p:cNvSpPr/>
              <p:nvPr/>
            </p:nvSpPr>
            <p:spPr>
              <a:xfrm>
                <a:off x="3118360" y="3669529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" name="Rectangle 311">
                <a:extLst>
                  <a:ext uri="{FF2B5EF4-FFF2-40B4-BE49-F238E27FC236}">
                    <a16:creationId xmlns:a16="http://schemas.microsoft.com/office/drawing/2014/main" id="{29196A44-698B-4758-83FB-90C603173A4C}"/>
                  </a:ext>
                </a:extLst>
              </p:cNvPr>
              <p:cNvSpPr/>
              <p:nvPr/>
            </p:nvSpPr>
            <p:spPr>
              <a:xfrm>
                <a:off x="3118360" y="3908289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" name="Rectangle 312">
                <a:extLst>
                  <a:ext uri="{FF2B5EF4-FFF2-40B4-BE49-F238E27FC236}">
                    <a16:creationId xmlns:a16="http://schemas.microsoft.com/office/drawing/2014/main" id="{7818E5B7-5FA4-4B27-98B0-41676E09B689}"/>
                  </a:ext>
                </a:extLst>
              </p:cNvPr>
              <p:cNvSpPr/>
              <p:nvPr/>
            </p:nvSpPr>
            <p:spPr>
              <a:xfrm>
                <a:off x="3118360" y="4145146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4" name="Rectangle 313">
                <a:extLst>
                  <a:ext uri="{FF2B5EF4-FFF2-40B4-BE49-F238E27FC236}">
                    <a16:creationId xmlns:a16="http://schemas.microsoft.com/office/drawing/2014/main" id="{BE886E3E-65A5-4035-8618-D2B5B7F007B9}"/>
                  </a:ext>
                </a:extLst>
              </p:cNvPr>
              <p:cNvSpPr/>
              <p:nvPr/>
            </p:nvSpPr>
            <p:spPr>
              <a:xfrm>
                <a:off x="3118360" y="4383906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5" name="Rectangle 314">
                <a:extLst>
                  <a:ext uri="{FF2B5EF4-FFF2-40B4-BE49-F238E27FC236}">
                    <a16:creationId xmlns:a16="http://schemas.microsoft.com/office/drawing/2014/main" id="{1A85C86D-EAAB-47B6-8C17-53497244583F}"/>
                  </a:ext>
                </a:extLst>
              </p:cNvPr>
              <p:cNvSpPr/>
              <p:nvPr/>
            </p:nvSpPr>
            <p:spPr>
              <a:xfrm>
                <a:off x="2880616" y="1760714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6" name="Rectangle 315">
                <a:extLst>
                  <a:ext uri="{FF2B5EF4-FFF2-40B4-BE49-F238E27FC236}">
                    <a16:creationId xmlns:a16="http://schemas.microsoft.com/office/drawing/2014/main" id="{9D202A50-8C8A-4AF5-A90F-64A031C946DA}"/>
                  </a:ext>
                </a:extLst>
              </p:cNvPr>
              <p:cNvSpPr/>
              <p:nvPr/>
            </p:nvSpPr>
            <p:spPr>
              <a:xfrm>
                <a:off x="2642872" y="1760714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7" name="Rectangle 316">
                <a:extLst>
                  <a:ext uri="{FF2B5EF4-FFF2-40B4-BE49-F238E27FC236}">
                    <a16:creationId xmlns:a16="http://schemas.microsoft.com/office/drawing/2014/main" id="{51AFF127-1C3D-4B5C-8360-D7F26E1327EB}"/>
                  </a:ext>
                </a:extLst>
              </p:cNvPr>
              <p:cNvSpPr/>
              <p:nvPr/>
            </p:nvSpPr>
            <p:spPr>
              <a:xfrm>
                <a:off x="3118360" y="4620763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8" name="Rectangle 317">
                <a:extLst>
                  <a:ext uri="{FF2B5EF4-FFF2-40B4-BE49-F238E27FC236}">
                    <a16:creationId xmlns:a16="http://schemas.microsoft.com/office/drawing/2014/main" id="{D117CB0D-A926-435F-8218-CE51B41703EA}"/>
                  </a:ext>
                </a:extLst>
              </p:cNvPr>
              <p:cNvSpPr/>
              <p:nvPr/>
            </p:nvSpPr>
            <p:spPr>
              <a:xfrm>
                <a:off x="3118360" y="4859523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9" name="Rectangle 318">
                <a:extLst>
                  <a:ext uri="{FF2B5EF4-FFF2-40B4-BE49-F238E27FC236}">
                    <a16:creationId xmlns:a16="http://schemas.microsoft.com/office/drawing/2014/main" id="{11873C69-2999-4043-9E40-B2694B1BA07F}"/>
                  </a:ext>
                </a:extLst>
              </p:cNvPr>
              <p:cNvSpPr/>
              <p:nvPr/>
            </p:nvSpPr>
            <p:spPr>
              <a:xfrm>
                <a:off x="2641727" y="2238872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0" name="Rectangle 319">
                <a:extLst>
                  <a:ext uri="{FF2B5EF4-FFF2-40B4-BE49-F238E27FC236}">
                    <a16:creationId xmlns:a16="http://schemas.microsoft.com/office/drawing/2014/main" id="{797726E0-48C1-410E-82F3-B74C74FA9E25}"/>
                  </a:ext>
                </a:extLst>
              </p:cNvPr>
              <p:cNvSpPr/>
              <p:nvPr/>
            </p:nvSpPr>
            <p:spPr>
              <a:xfrm>
                <a:off x="2641727" y="2000112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1" name="Rectangle 320">
                <a:extLst>
                  <a:ext uri="{FF2B5EF4-FFF2-40B4-BE49-F238E27FC236}">
                    <a16:creationId xmlns:a16="http://schemas.microsoft.com/office/drawing/2014/main" id="{4C900B9A-9AE4-413E-A977-3352255696DD}"/>
                  </a:ext>
                </a:extLst>
              </p:cNvPr>
              <p:cNvSpPr/>
              <p:nvPr/>
            </p:nvSpPr>
            <p:spPr>
              <a:xfrm>
                <a:off x="2641727" y="2477632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2" name="Rectangle 321">
                <a:extLst>
                  <a:ext uri="{FF2B5EF4-FFF2-40B4-BE49-F238E27FC236}">
                    <a16:creationId xmlns:a16="http://schemas.microsoft.com/office/drawing/2014/main" id="{57428AB0-99E2-4F52-80C1-1D83EAA856FA}"/>
                  </a:ext>
                </a:extLst>
              </p:cNvPr>
              <p:cNvSpPr/>
              <p:nvPr/>
            </p:nvSpPr>
            <p:spPr>
              <a:xfrm>
                <a:off x="2641727" y="2716392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3" name="Rectangle 322">
                <a:extLst>
                  <a:ext uri="{FF2B5EF4-FFF2-40B4-BE49-F238E27FC236}">
                    <a16:creationId xmlns:a16="http://schemas.microsoft.com/office/drawing/2014/main" id="{E9C1DC18-C65E-49AA-BA7F-610E0533916C}"/>
                  </a:ext>
                </a:extLst>
              </p:cNvPr>
              <p:cNvSpPr/>
              <p:nvPr/>
            </p:nvSpPr>
            <p:spPr>
              <a:xfrm>
                <a:off x="2641727" y="2955152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4" name="Rectangle 323">
                <a:extLst>
                  <a:ext uri="{FF2B5EF4-FFF2-40B4-BE49-F238E27FC236}">
                    <a16:creationId xmlns:a16="http://schemas.microsoft.com/office/drawing/2014/main" id="{5AE3105E-088F-4921-B17F-4EE3F854ACE8}"/>
                  </a:ext>
                </a:extLst>
              </p:cNvPr>
              <p:cNvSpPr/>
              <p:nvPr/>
            </p:nvSpPr>
            <p:spPr>
              <a:xfrm>
                <a:off x="2641727" y="3193912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5" name="Rectangle 324">
                <a:extLst>
                  <a:ext uri="{FF2B5EF4-FFF2-40B4-BE49-F238E27FC236}">
                    <a16:creationId xmlns:a16="http://schemas.microsoft.com/office/drawing/2014/main" id="{E9F6B28B-6208-420B-B464-8E8787B88E48}"/>
                  </a:ext>
                </a:extLst>
              </p:cNvPr>
              <p:cNvSpPr/>
              <p:nvPr/>
            </p:nvSpPr>
            <p:spPr>
              <a:xfrm>
                <a:off x="2641727" y="3432672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6" name="Rectangle 325">
                <a:extLst>
                  <a:ext uri="{FF2B5EF4-FFF2-40B4-BE49-F238E27FC236}">
                    <a16:creationId xmlns:a16="http://schemas.microsoft.com/office/drawing/2014/main" id="{2AD22AC6-294C-41BC-B02E-1452551BF52E}"/>
                  </a:ext>
                </a:extLst>
              </p:cNvPr>
              <p:cNvSpPr/>
              <p:nvPr/>
            </p:nvSpPr>
            <p:spPr>
              <a:xfrm>
                <a:off x="2641727" y="3669529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7" name="Rectangle 326">
                <a:extLst>
                  <a:ext uri="{FF2B5EF4-FFF2-40B4-BE49-F238E27FC236}">
                    <a16:creationId xmlns:a16="http://schemas.microsoft.com/office/drawing/2014/main" id="{A68267B8-B0E1-45B7-B77D-0FCA7C33F222}"/>
                  </a:ext>
                </a:extLst>
              </p:cNvPr>
              <p:cNvSpPr/>
              <p:nvPr/>
            </p:nvSpPr>
            <p:spPr>
              <a:xfrm>
                <a:off x="2641727" y="3908289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Rectangle 327">
                <a:extLst>
                  <a:ext uri="{FF2B5EF4-FFF2-40B4-BE49-F238E27FC236}">
                    <a16:creationId xmlns:a16="http://schemas.microsoft.com/office/drawing/2014/main" id="{86E924B2-EF89-4A86-95B8-53973B2C07BF}"/>
                  </a:ext>
                </a:extLst>
              </p:cNvPr>
              <p:cNvSpPr/>
              <p:nvPr/>
            </p:nvSpPr>
            <p:spPr>
              <a:xfrm>
                <a:off x="2641727" y="4145146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9" name="Rectangle 328">
                <a:extLst>
                  <a:ext uri="{FF2B5EF4-FFF2-40B4-BE49-F238E27FC236}">
                    <a16:creationId xmlns:a16="http://schemas.microsoft.com/office/drawing/2014/main" id="{FC4D2E11-0CA2-42A4-89CD-F5DA1345D2F0}"/>
                  </a:ext>
                </a:extLst>
              </p:cNvPr>
              <p:cNvSpPr/>
              <p:nvPr/>
            </p:nvSpPr>
            <p:spPr>
              <a:xfrm>
                <a:off x="2641727" y="4383906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0" name="Rectangle 329">
                <a:extLst>
                  <a:ext uri="{FF2B5EF4-FFF2-40B4-BE49-F238E27FC236}">
                    <a16:creationId xmlns:a16="http://schemas.microsoft.com/office/drawing/2014/main" id="{A6D0E2F9-659E-47BF-AAA2-919AC55E8EE9}"/>
                  </a:ext>
                </a:extLst>
              </p:cNvPr>
              <p:cNvSpPr/>
              <p:nvPr/>
            </p:nvSpPr>
            <p:spPr>
              <a:xfrm>
                <a:off x="2879471" y="4859523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1" name="Rectangle 330">
                <a:extLst>
                  <a:ext uri="{FF2B5EF4-FFF2-40B4-BE49-F238E27FC236}">
                    <a16:creationId xmlns:a16="http://schemas.microsoft.com/office/drawing/2014/main" id="{3872B617-BD21-4808-8B66-5EFED94B6221}"/>
                  </a:ext>
                </a:extLst>
              </p:cNvPr>
              <p:cNvSpPr/>
              <p:nvPr/>
            </p:nvSpPr>
            <p:spPr>
              <a:xfrm>
                <a:off x="2641155" y="4859523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2" name="Rectangle 331">
                <a:extLst>
                  <a:ext uri="{FF2B5EF4-FFF2-40B4-BE49-F238E27FC236}">
                    <a16:creationId xmlns:a16="http://schemas.microsoft.com/office/drawing/2014/main" id="{CB8C5E45-0718-4ECC-9CB0-F0AA9D088AF3}"/>
                  </a:ext>
                </a:extLst>
              </p:cNvPr>
              <p:cNvSpPr/>
              <p:nvPr/>
            </p:nvSpPr>
            <p:spPr>
              <a:xfrm>
                <a:off x="3355596" y="485914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3" name="Rectangle 332">
                <a:extLst>
                  <a:ext uri="{FF2B5EF4-FFF2-40B4-BE49-F238E27FC236}">
                    <a16:creationId xmlns:a16="http://schemas.microsoft.com/office/drawing/2014/main" id="{74B0CEE6-03B7-4718-9225-40E5CA759106}"/>
                  </a:ext>
                </a:extLst>
              </p:cNvPr>
              <p:cNvSpPr/>
              <p:nvPr/>
            </p:nvSpPr>
            <p:spPr>
              <a:xfrm rot="5400000">
                <a:off x="5738882" y="485927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4" name="Rectangle 333">
                <a:extLst>
                  <a:ext uri="{FF2B5EF4-FFF2-40B4-BE49-F238E27FC236}">
                    <a16:creationId xmlns:a16="http://schemas.microsoft.com/office/drawing/2014/main" id="{E0CDE670-8252-4525-925B-8C4EBAFF489E}"/>
                  </a:ext>
                </a:extLst>
              </p:cNvPr>
              <p:cNvSpPr/>
              <p:nvPr/>
            </p:nvSpPr>
            <p:spPr>
              <a:xfrm rot="5400000">
                <a:off x="5977642" y="485927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5" name="Rectangle 334">
                <a:extLst>
                  <a:ext uri="{FF2B5EF4-FFF2-40B4-BE49-F238E27FC236}">
                    <a16:creationId xmlns:a16="http://schemas.microsoft.com/office/drawing/2014/main" id="{B9B66212-F2CD-4D47-9DC2-CE5A268CC908}"/>
                  </a:ext>
                </a:extLst>
              </p:cNvPr>
              <p:cNvSpPr/>
              <p:nvPr/>
            </p:nvSpPr>
            <p:spPr>
              <a:xfrm rot="5400000">
                <a:off x="6216402" y="485927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6" name="Rectangle 335">
                <a:extLst>
                  <a:ext uri="{FF2B5EF4-FFF2-40B4-BE49-F238E27FC236}">
                    <a16:creationId xmlns:a16="http://schemas.microsoft.com/office/drawing/2014/main" id="{C6282B36-F23B-4DCA-BABF-A1B30CDE1458}"/>
                  </a:ext>
                </a:extLst>
              </p:cNvPr>
              <p:cNvSpPr/>
              <p:nvPr/>
            </p:nvSpPr>
            <p:spPr>
              <a:xfrm rot="5400000">
                <a:off x="5500122" y="485927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7" name="Rectangle 336">
                <a:extLst>
                  <a:ext uri="{FF2B5EF4-FFF2-40B4-BE49-F238E27FC236}">
                    <a16:creationId xmlns:a16="http://schemas.microsoft.com/office/drawing/2014/main" id="{CACC229E-9A6D-4E47-95BA-53761A8F23F5}"/>
                  </a:ext>
                </a:extLst>
              </p:cNvPr>
              <p:cNvSpPr/>
              <p:nvPr/>
            </p:nvSpPr>
            <p:spPr>
              <a:xfrm rot="5400000">
                <a:off x="5261362" y="485927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8" name="Rectangle 337">
                <a:extLst>
                  <a:ext uri="{FF2B5EF4-FFF2-40B4-BE49-F238E27FC236}">
                    <a16:creationId xmlns:a16="http://schemas.microsoft.com/office/drawing/2014/main" id="{D42204C1-4580-4C81-AB08-EBBF8F92FD59}"/>
                  </a:ext>
                </a:extLst>
              </p:cNvPr>
              <p:cNvSpPr/>
              <p:nvPr/>
            </p:nvSpPr>
            <p:spPr>
              <a:xfrm rot="5400000">
                <a:off x="5022602" y="485927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9" name="Rectangle 338">
                <a:extLst>
                  <a:ext uri="{FF2B5EF4-FFF2-40B4-BE49-F238E27FC236}">
                    <a16:creationId xmlns:a16="http://schemas.microsoft.com/office/drawing/2014/main" id="{D80FDFC8-C4DD-4225-9895-A7C36340F29A}"/>
                  </a:ext>
                </a:extLst>
              </p:cNvPr>
              <p:cNvSpPr/>
              <p:nvPr/>
            </p:nvSpPr>
            <p:spPr>
              <a:xfrm rot="5400000">
                <a:off x="4783842" y="485927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0" name="Rectangle 339">
                <a:extLst>
                  <a:ext uri="{FF2B5EF4-FFF2-40B4-BE49-F238E27FC236}">
                    <a16:creationId xmlns:a16="http://schemas.microsoft.com/office/drawing/2014/main" id="{ACAE54AB-665E-427E-BAFD-3B7C66EA84F5}"/>
                  </a:ext>
                </a:extLst>
              </p:cNvPr>
              <p:cNvSpPr/>
              <p:nvPr/>
            </p:nvSpPr>
            <p:spPr>
              <a:xfrm rot="5400000">
                <a:off x="4545082" y="485927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1" name="Rectangle 340">
                <a:extLst>
                  <a:ext uri="{FF2B5EF4-FFF2-40B4-BE49-F238E27FC236}">
                    <a16:creationId xmlns:a16="http://schemas.microsoft.com/office/drawing/2014/main" id="{735EC2DF-C042-4EFC-B21F-03347FE1E64B}"/>
                  </a:ext>
                </a:extLst>
              </p:cNvPr>
              <p:cNvSpPr/>
              <p:nvPr/>
            </p:nvSpPr>
            <p:spPr>
              <a:xfrm rot="5400000">
                <a:off x="4308225" y="485927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2" name="Rectangle 341">
                <a:extLst>
                  <a:ext uri="{FF2B5EF4-FFF2-40B4-BE49-F238E27FC236}">
                    <a16:creationId xmlns:a16="http://schemas.microsoft.com/office/drawing/2014/main" id="{C5DE84C2-3A09-41E9-A326-9EF829CD6DDC}"/>
                  </a:ext>
                </a:extLst>
              </p:cNvPr>
              <p:cNvSpPr/>
              <p:nvPr/>
            </p:nvSpPr>
            <p:spPr>
              <a:xfrm rot="5400000">
                <a:off x="4069465" y="485927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3" name="Rectangle 342">
                <a:extLst>
                  <a:ext uri="{FF2B5EF4-FFF2-40B4-BE49-F238E27FC236}">
                    <a16:creationId xmlns:a16="http://schemas.microsoft.com/office/drawing/2014/main" id="{2DCCCF6E-F4D4-40EC-BEB9-C552F7562DB8}"/>
                  </a:ext>
                </a:extLst>
              </p:cNvPr>
              <p:cNvSpPr/>
              <p:nvPr/>
            </p:nvSpPr>
            <p:spPr>
              <a:xfrm rot="5400000">
                <a:off x="3832608" y="485927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4" name="Rectangle 343">
                <a:extLst>
                  <a:ext uri="{FF2B5EF4-FFF2-40B4-BE49-F238E27FC236}">
                    <a16:creationId xmlns:a16="http://schemas.microsoft.com/office/drawing/2014/main" id="{9470065F-9C35-429A-AF46-9EE6935B7242}"/>
                  </a:ext>
                </a:extLst>
              </p:cNvPr>
              <p:cNvSpPr/>
              <p:nvPr/>
            </p:nvSpPr>
            <p:spPr>
              <a:xfrm rot="5400000">
                <a:off x="3593848" y="485927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5" name="Rectangle 344">
                <a:extLst>
                  <a:ext uri="{FF2B5EF4-FFF2-40B4-BE49-F238E27FC236}">
                    <a16:creationId xmlns:a16="http://schemas.microsoft.com/office/drawing/2014/main" id="{44D3D8B0-0046-4BF1-AB6D-5D1E2EEE9B9D}"/>
                  </a:ext>
                </a:extLst>
              </p:cNvPr>
              <p:cNvSpPr/>
              <p:nvPr/>
            </p:nvSpPr>
            <p:spPr>
              <a:xfrm rot="5400000">
                <a:off x="6454654" y="485927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6" name="Rectangle 345">
                <a:extLst>
                  <a:ext uri="{FF2B5EF4-FFF2-40B4-BE49-F238E27FC236}">
                    <a16:creationId xmlns:a16="http://schemas.microsoft.com/office/drawing/2014/main" id="{6315E993-9CC3-477A-AF72-FD7C73CF58A4}"/>
                  </a:ext>
                </a:extLst>
              </p:cNvPr>
              <p:cNvSpPr/>
              <p:nvPr/>
            </p:nvSpPr>
            <p:spPr>
              <a:xfrm rot="5400000">
                <a:off x="5975739" y="390868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7" name="Rectangle 346">
                <a:extLst>
                  <a:ext uri="{FF2B5EF4-FFF2-40B4-BE49-F238E27FC236}">
                    <a16:creationId xmlns:a16="http://schemas.microsoft.com/office/drawing/2014/main" id="{CCD7E927-62F1-43D6-B544-ADBB836521C0}"/>
                  </a:ext>
                </a:extLst>
              </p:cNvPr>
              <p:cNvSpPr/>
              <p:nvPr/>
            </p:nvSpPr>
            <p:spPr>
              <a:xfrm rot="5400000">
                <a:off x="6453259" y="390868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8" name="Rectangle 347">
                <a:extLst>
                  <a:ext uri="{FF2B5EF4-FFF2-40B4-BE49-F238E27FC236}">
                    <a16:creationId xmlns:a16="http://schemas.microsoft.com/office/drawing/2014/main" id="{58904922-F3CC-4139-A12D-FEC3F80CF10C}"/>
                  </a:ext>
                </a:extLst>
              </p:cNvPr>
              <p:cNvSpPr/>
              <p:nvPr/>
            </p:nvSpPr>
            <p:spPr>
              <a:xfrm rot="5400000">
                <a:off x="5736979" y="390868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9" name="Rectangle 348">
                <a:extLst>
                  <a:ext uri="{FF2B5EF4-FFF2-40B4-BE49-F238E27FC236}">
                    <a16:creationId xmlns:a16="http://schemas.microsoft.com/office/drawing/2014/main" id="{6FEC2C48-1B5A-41B4-9E94-D42E83F28ACD}"/>
                  </a:ext>
                </a:extLst>
              </p:cNvPr>
              <p:cNvSpPr/>
              <p:nvPr/>
            </p:nvSpPr>
            <p:spPr>
              <a:xfrm rot="5400000">
                <a:off x="5498219" y="390868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0" name="Rectangle 349">
                <a:extLst>
                  <a:ext uri="{FF2B5EF4-FFF2-40B4-BE49-F238E27FC236}">
                    <a16:creationId xmlns:a16="http://schemas.microsoft.com/office/drawing/2014/main" id="{E85AF2B4-05BF-41D0-AFF1-0D7634BCE50C}"/>
                  </a:ext>
                </a:extLst>
              </p:cNvPr>
              <p:cNvSpPr/>
              <p:nvPr/>
            </p:nvSpPr>
            <p:spPr>
              <a:xfrm rot="5400000">
                <a:off x="5259459" y="390868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1" name="Rectangle 350">
                <a:extLst>
                  <a:ext uri="{FF2B5EF4-FFF2-40B4-BE49-F238E27FC236}">
                    <a16:creationId xmlns:a16="http://schemas.microsoft.com/office/drawing/2014/main" id="{7B98A016-958B-40DD-A262-911590EEB6F0}"/>
                  </a:ext>
                </a:extLst>
              </p:cNvPr>
              <p:cNvSpPr/>
              <p:nvPr/>
            </p:nvSpPr>
            <p:spPr>
              <a:xfrm rot="5400000">
                <a:off x="5020699" y="390868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2" name="Rectangle 351">
                <a:extLst>
                  <a:ext uri="{FF2B5EF4-FFF2-40B4-BE49-F238E27FC236}">
                    <a16:creationId xmlns:a16="http://schemas.microsoft.com/office/drawing/2014/main" id="{BA4B73A9-17DA-4C1A-B9C4-1B18842EC101}"/>
                  </a:ext>
                </a:extLst>
              </p:cNvPr>
              <p:cNvSpPr/>
              <p:nvPr/>
            </p:nvSpPr>
            <p:spPr>
              <a:xfrm rot="5400000">
                <a:off x="4781939" y="390868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Rectangle 352">
                <a:extLst>
                  <a:ext uri="{FF2B5EF4-FFF2-40B4-BE49-F238E27FC236}">
                    <a16:creationId xmlns:a16="http://schemas.microsoft.com/office/drawing/2014/main" id="{FD8E9AC5-7826-4B80-B89E-B9F1EA7C8903}"/>
                  </a:ext>
                </a:extLst>
              </p:cNvPr>
              <p:cNvSpPr/>
              <p:nvPr/>
            </p:nvSpPr>
            <p:spPr>
              <a:xfrm rot="5400000">
                <a:off x="4545082" y="390868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4" name="Rectangle 353">
                <a:extLst>
                  <a:ext uri="{FF2B5EF4-FFF2-40B4-BE49-F238E27FC236}">
                    <a16:creationId xmlns:a16="http://schemas.microsoft.com/office/drawing/2014/main" id="{4D430593-6D49-4392-8DFA-F2ED376A877C}"/>
                  </a:ext>
                </a:extLst>
              </p:cNvPr>
              <p:cNvSpPr/>
              <p:nvPr/>
            </p:nvSpPr>
            <p:spPr>
              <a:xfrm rot="5400000">
                <a:off x="4306322" y="390868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5" name="Rectangle 354">
                <a:extLst>
                  <a:ext uri="{FF2B5EF4-FFF2-40B4-BE49-F238E27FC236}">
                    <a16:creationId xmlns:a16="http://schemas.microsoft.com/office/drawing/2014/main" id="{530F6A38-5F30-44D6-AD93-CB4C95CC6648}"/>
                  </a:ext>
                </a:extLst>
              </p:cNvPr>
              <p:cNvSpPr/>
              <p:nvPr/>
            </p:nvSpPr>
            <p:spPr>
              <a:xfrm rot="5400000">
                <a:off x="4069465" y="390868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6" name="Rectangle 355">
                <a:extLst>
                  <a:ext uri="{FF2B5EF4-FFF2-40B4-BE49-F238E27FC236}">
                    <a16:creationId xmlns:a16="http://schemas.microsoft.com/office/drawing/2014/main" id="{953D46D2-E829-4214-90FD-9C86E2DB61D7}"/>
                  </a:ext>
                </a:extLst>
              </p:cNvPr>
              <p:cNvSpPr/>
              <p:nvPr/>
            </p:nvSpPr>
            <p:spPr>
              <a:xfrm rot="5400000">
                <a:off x="3830705" y="390868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7" name="Rectangle 356">
                <a:extLst>
                  <a:ext uri="{FF2B5EF4-FFF2-40B4-BE49-F238E27FC236}">
                    <a16:creationId xmlns:a16="http://schemas.microsoft.com/office/drawing/2014/main" id="{24B0476C-D487-4459-8100-08067A750140}"/>
                  </a:ext>
                </a:extLst>
              </p:cNvPr>
              <p:cNvSpPr/>
              <p:nvPr/>
            </p:nvSpPr>
            <p:spPr>
              <a:xfrm rot="5400000">
                <a:off x="6453259" y="3671828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8" name="Rectangle 357">
                <a:extLst>
                  <a:ext uri="{FF2B5EF4-FFF2-40B4-BE49-F238E27FC236}">
                    <a16:creationId xmlns:a16="http://schemas.microsoft.com/office/drawing/2014/main" id="{3B6FF23D-A530-440C-8C30-51C53EC0FE9E}"/>
                  </a:ext>
                </a:extLst>
              </p:cNvPr>
              <p:cNvSpPr/>
              <p:nvPr/>
            </p:nvSpPr>
            <p:spPr>
              <a:xfrm rot="5400000">
                <a:off x="6453259" y="3432483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9" name="Rectangle 358">
                <a:extLst>
                  <a:ext uri="{FF2B5EF4-FFF2-40B4-BE49-F238E27FC236}">
                    <a16:creationId xmlns:a16="http://schemas.microsoft.com/office/drawing/2014/main" id="{65433E1A-19B0-4B7D-9070-C5D21ACD3509}"/>
                  </a:ext>
                </a:extLst>
              </p:cNvPr>
              <p:cNvSpPr/>
              <p:nvPr/>
            </p:nvSpPr>
            <p:spPr>
              <a:xfrm>
                <a:off x="6452751" y="2238101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0" name="Rectangle 359">
                <a:extLst>
                  <a:ext uri="{FF2B5EF4-FFF2-40B4-BE49-F238E27FC236}">
                    <a16:creationId xmlns:a16="http://schemas.microsoft.com/office/drawing/2014/main" id="{6ABE10D1-3B2E-48DE-B677-894250DF11B5}"/>
                  </a:ext>
                </a:extLst>
              </p:cNvPr>
              <p:cNvSpPr/>
              <p:nvPr/>
            </p:nvSpPr>
            <p:spPr>
              <a:xfrm>
                <a:off x="6452751" y="1999341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1" name="Rectangle 360">
                <a:extLst>
                  <a:ext uri="{FF2B5EF4-FFF2-40B4-BE49-F238E27FC236}">
                    <a16:creationId xmlns:a16="http://schemas.microsoft.com/office/drawing/2014/main" id="{D651E84C-60BC-4BA7-982C-6B91957CAF8D}"/>
                  </a:ext>
                </a:extLst>
              </p:cNvPr>
              <p:cNvSpPr/>
              <p:nvPr/>
            </p:nvSpPr>
            <p:spPr>
              <a:xfrm>
                <a:off x="6452751" y="1759943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2" name="Rectangle 361">
                <a:extLst>
                  <a:ext uri="{FF2B5EF4-FFF2-40B4-BE49-F238E27FC236}">
                    <a16:creationId xmlns:a16="http://schemas.microsoft.com/office/drawing/2014/main" id="{AEACD13C-DC7F-4B7C-B64B-4FD755791F1D}"/>
                  </a:ext>
                </a:extLst>
              </p:cNvPr>
              <p:cNvSpPr/>
              <p:nvPr/>
            </p:nvSpPr>
            <p:spPr>
              <a:xfrm>
                <a:off x="6452751" y="2476861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3" name="Rectangle 362">
                <a:extLst>
                  <a:ext uri="{FF2B5EF4-FFF2-40B4-BE49-F238E27FC236}">
                    <a16:creationId xmlns:a16="http://schemas.microsoft.com/office/drawing/2014/main" id="{8C9F6C45-ADCC-440D-A31D-E09E290A8C07}"/>
                  </a:ext>
                </a:extLst>
              </p:cNvPr>
              <p:cNvSpPr/>
              <p:nvPr/>
            </p:nvSpPr>
            <p:spPr>
              <a:xfrm>
                <a:off x="6452751" y="2715621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4" name="Rectangle 363">
                <a:extLst>
                  <a:ext uri="{FF2B5EF4-FFF2-40B4-BE49-F238E27FC236}">
                    <a16:creationId xmlns:a16="http://schemas.microsoft.com/office/drawing/2014/main" id="{61C73242-5F45-4725-8B17-85C6216C5CD6}"/>
                  </a:ext>
                </a:extLst>
              </p:cNvPr>
              <p:cNvSpPr/>
              <p:nvPr/>
            </p:nvSpPr>
            <p:spPr>
              <a:xfrm>
                <a:off x="6452751" y="2954381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5" name="Rectangle 364">
                <a:extLst>
                  <a:ext uri="{FF2B5EF4-FFF2-40B4-BE49-F238E27FC236}">
                    <a16:creationId xmlns:a16="http://schemas.microsoft.com/office/drawing/2014/main" id="{E6C22521-5AD8-41E5-B3B7-40556C1D5131}"/>
                  </a:ext>
                </a:extLst>
              </p:cNvPr>
              <p:cNvSpPr/>
              <p:nvPr/>
            </p:nvSpPr>
            <p:spPr>
              <a:xfrm>
                <a:off x="6452751" y="3193141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6" name="Rectangle 365">
                <a:extLst>
                  <a:ext uri="{FF2B5EF4-FFF2-40B4-BE49-F238E27FC236}">
                    <a16:creationId xmlns:a16="http://schemas.microsoft.com/office/drawing/2014/main" id="{80D938A7-80ED-4E06-A788-898E94D84572}"/>
                  </a:ext>
                </a:extLst>
              </p:cNvPr>
              <p:cNvSpPr/>
              <p:nvPr/>
            </p:nvSpPr>
            <p:spPr>
              <a:xfrm>
                <a:off x="6690495" y="1759717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7" name="Rectangle 366">
                <a:extLst>
                  <a:ext uri="{FF2B5EF4-FFF2-40B4-BE49-F238E27FC236}">
                    <a16:creationId xmlns:a16="http://schemas.microsoft.com/office/drawing/2014/main" id="{833018D4-B2C1-484C-B3FC-769E164AE422}"/>
                  </a:ext>
                </a:extLst>
              </p:cNvPr>
              <p:cNvSpPr/>
              <p:nvPr/>
            </p:nvSpPr>
            <p:spPr>
              <a:xfrm rot="5400000">
                <a:off x="9073781" y="1759847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8" name="Rectangle 367">
                <a:extLst>
                  <a:ext uri="{FF2B5EF4-FFF2-40B4-BE49-F238E27FC236}">
                    <a16:creationId xmlns:a16="http://schemas.microsoft.com/office/drawing/2014/main" id="{B3814C76-4A5F-4AF8-BB63-F6288F71423E}"/>
                  </a:ext>
                </a:extLst>
              </p:cNvPr>
              <p:cNvSpPr/>
              <p:nvPr/>
            </p:nvSpPr>
            <p:spPr>
              <a:xfrm rot="5400000">
                <a:off x="9312541" y="1759847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9" name="Rectangle 368">
                <a:extLst>
                  <a:ext uri="{FF2B5EF4-FFF2-40B4-BE49-F238E27FC236}">
                    <a16:creationId xmlns:a16="http://schemas.microsoft.com/office/drawing/2014/main" id="{98286D94-D286-4E6C-97B1-E51CDA8E71C1}"/>
                  </a:ext>
                </a:extLst>
              </p:cNvPr>
              <p:cNvSpPr/>
              <p:nvPr/>
            </p:nvSpPr>
            <p:spPr>
              <a:xfrm rot="5400000">
                <a:off x="8835021" y="1759847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0" name="Rectangle 369">
                <a:extLst>
                  <a:ext uri="{FF2B5EF4-FFF2-40B4-BE49-F238E27FC236}">
                    <a16:creationId xmlns:a16="http://schemas.microsoft.com/office/drawing/2014/main" id="{3674CBA3-D7A2-4B6F-AC79-42D68256F5C9}"/>
                  </a:ext>
                </a:extLst>
              </p:cNvPr>
              <p:cNvSpPr/>
              <p:nvPr/>
            </p:nvSpPr>
            <p:spPr>
              <a:xfrm rot="5400000">
                <a:off x="8596261" y="1759847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1" name="Rectangle 370">
                <a:extLst>
                  <a:ext uri="{FF2B5EF4-FFF2-40B4-BE49-F238E27FC236}">
                    <a16:creationId xmlns:a16="http://schemas.microsoft.com/office/drawing/2014/main" id="{86EFD7D6-2B5B-47BA-B3C1-5526E01A0DAD}"/>
                  </a:ext>
                </a:extLst>
              </p:cNvPr>
              <p:cNvSpPr/>
              <p:nvPr/>
            </p:nvSpPr>
            <p:spPr>
              <a:xfrm rot="5400000">
                <a:off x="8357501" y="1759847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2" name="Rectangle 371">
                <a:extLst>
                  <a:ext uri="{FF2B5EF4-FFF2-40B4-BE49-F238E27FC236}">
                    <a16:creationId xmlns:a16="http://schemas.microsoft.com/office/drawing/2014/main" id="{EAFCF8FF-2FBA-46F3-B8D8-DEE725CDD105}"/>
                  </a:ext>
                </a:extLst>
              </p:cNvPr>
              <p:cNvSpPr/>
              <p:nvPr/>
            </p:nvSpPr>
            <p:spPr>
              <a:xfrm rot="5400000">
                <a:off x="8118741" y="1759847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3" name="Rectangle 372">
                <a:extLst>
                  <a:ext uri="{FF2B5EF4-FFF2-40B4-BE49-F238E27FC236}">
                    <a16:creationId xmlns:a16="http://schemas.microsoft.com/office/drawing/2014/main" id="{2DAA19FC-7F7B-44E3-BACD-AFA9950F2968}"/>
                  </a:ext>
                </a:extLst>
              </p:cNvPr>
              <p:cNvSpPr/>
              <p:nvPr/>
            </p:nvSpPr>
            <p:spPr>
              <a:xfrm rot="5400000">
                <a:off x="7879981" y="1759847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4" name="Rectangle 373">
                <a:extLst>
                  <a:ext uri="{FF2B5EF4-FFF2-40B4-BE49-F238E27FC236}">
                    <a16:creationId xmlns:a16="http://schemas.microsoft.com/office/drawing/2014/main" id="{F4EA8BD4-6D3D-47BD-AD46-37CE90C48F60}"/>
                  </a:ext>
                </a:extLst>
              </p:cNvPr>
              <p:cNvSpPr/>
              <p:nvPr/>
            </p:nvSpPr>
            <p:spPr>
              <a:xfrm rot="5400000">
                <a:off x="7643124" y="1759847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5" name="Rectangle 374">
                <a:extLst>
                  <a:ext uri="{FF2B5EF4-FFF2-40B4-BE49-F238E27FC236}">
                    <a16:creationId xmlns:a16="http://schemas.microsoft.com/office/drawing/2014/main" id="{41ED5C2F-E1B1-47B2-8525-CFC7195C4C35}"/>
                  </a:ext>
                </a:extLst>
              </p:cNvPr>
              <p:cNvSpPr/>
              <p:nvPr/>
            </p:nvSpPr>
            <p:spPr>
              <a:xfrm rot="5400000">
                <a:off x="7404364" y="1759847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6" name="Rectangle 375">
                <a:extLst>
                  <a:ext uri="{FF2B5EF4-FFF2-40B4-BE49-F238E27FC236}">
                    <a16:creationId xmlns:a16="http://schemas.microsoft.com/office/drawing/2014/main" id="{48284F51-8162-4B0D-87B6-CD20116AF510}"/>
                  </a:ext>
                </a:extLst>
              </p:cNvPr>
              <p:cNvSpPr/>
              <p:nvPr/>
            </p:nvSpPr>
            <p:spPr>
              <a:xfrm rot="5400000">
                <a:off x="7167507" y="1759847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7" name="Rectangle 376">
                <a:extLst>
                  <a:ext uri="{FF2B5EF4-FFF2-40B4-BE49-F238E27FC236}">
                    <a16:creationId xmlns:a16="http://schemas.microsoft.com/office/drawing/2014/main" id="{11D451F1-8856-43ED-9F96-3EB53C766CE2}"/>
                  </a:ext>
                </a:extLst>
              </p:cNvPr>
              <p:cNvSpPr/>
              <p:nvPr/>
            </p:nvSpPr>
            <p:spPr>
              <a:xfrm rot="5400000">
                <a:off x="6928747" y="1759847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8" name="Rectangle 377">
                <a:extLst>
                  <a:ext uri="{FF2B5EF4-FFF2-40B4-BE49-F238E27FC236}">
                    <a16:creationId xmlns:a16="http://schemas.microsoft.com/office/drawing/2014/main" id="{CBC5327B-99CF-4B7B-95BC-511ADC5E55CB}"/>
                  </a:ext>
                </a:extLst>
              </p:cNvPr>
              <p:cNvSpPr/>
              <p:nvPr/>
            </p:nvSpPr>
            <p:spPr>
              <a:xfrm>
                <a:off x="9313100" y="1998099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9" name="Rectangle 378">
                <a:extLst>
                  <a:ext uri="{FF2B5EF4-FFF2-40B4-BE49-F238E27FC236}">
                    <a16:creationId xmlns:a16="http://schemas.microsoft.com/office/drawing/2014/main" id="{199552D0-FB57-49D4-8177-B6E0E4939995}"/>
                  </a:ext>
                </a:extLst>
              </p:cNvPr>
              <p:cNvSpPr/>
              <p:nvPr/>
            </p:nvSpPr>
            <p:spPr>
              <a:xfrm>
                <a:off x="9313100" y="2236859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0" name="Rectangle 379">
                <a:extLst>
                  <a:ext uri="{FF2B5EF4-FFF2-40B4-BE49-F238E27FC236}">
                    <a16:creationId xmlns:a16="http://schemas.microsoft.com/office/drawing/2014/main" id="{66D0E136-12B1-4E40-AACB-9B7FF1E4C3F6}"/>
                  </a:ext>
                </a:extLst>
              </p:cNvPr>
              <p:cNvSpPr/>
              <p:nvPr/>
            </p:nvSpPr>
            <p:spPr>
              <a:xfrm>
                <a:off x="9313100" y="2475619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1" name="Rectangle 380">
                <a:extLst>
                  <a:ext uri="{FF2B5EF4-FFF2-40B4-BE49-F238E27FC236}">
                    <a16:creationId xmlns:a16="http://schemas.microsoft.com/office/drawing/2014/main" id="{7D5D7480-EB2F-4AAB-9350-B61769E72CD3}"/>
                  </a:ext>
                </a:extLst>
              </p:cNvPr>
              <p:cNvSpPr/>
              <p:nvPr/>
            </p:nvSpPr>
            <p:spPr>
              <a:xfrm>
                <a:off x="9313100" y="2714379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2" name="Rectangle 381">
                <a:extLst>
                  <a:ext uri="{FF2B5EF4-FFF2-40B4-BE49-F238E27FC236}">
                    <a16:creationId xmlns:a16="http://schemas.microsoft.com/office/drawing/2014/main" id="{420881BA-F657-4068-B00B-1CFA5C43229C}"/>
                  </a:ext>
                </a:extLst>
              </p:cNvPr>
              <p:cNvSpPr/>
              <p:nvPr/>
            </p:nvSpPr>
            <p:spPr>
              <a:xfrm>
                <a:off x="9313100" y="2953139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3" name="Rectangle 382">
                <a:extLst>
                  <a:ext uri="{FF2B5EF4-FFF2-40B4-BE49-F238E27FC236}">
                    <a16:creationId xmlns:a16="http://schemas.microsoft.com/office/drawing/2014/main" id="{4F89A489-16CE-4A9B-8598-223B1DFCF2A9}"/>
                  </a:ext>
                </a:extLst>
              </p:cNvPr>
              <p:cNvSpPr/>
              <p:nvPr/>
            </p:nvSpPr>
            <p:spPr>
              <a:xfrm>
                <a:off x="9313100" y="3191899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4" name="Rectangle 383">
                <a:extLst>
                  <a:ext uri="{FF2B5EF4-FFF2-40B4-BE49-F238E27FC236}">
                    <a16:creationId xmlns:a16="http://schemas.microsoft.com/office/drawing/2014/main" id="{CDD9431C-A1E9-4D37-998C-A8B8F65C4094}"/>
                  </a:ext>
                </a:extLst>
              </p:cNvPr>
              <p:cNvSpPr/>
              <p:nvPr/>
            </p:nvSpPr>
            <p:spPr>
              <a:xfrm>
                <a:off x="9313100" y="3428756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5" name="Rectangle 384">
                <a:extLst>
                  <a:ext uri="{FF2B5EF4-FFF2-40B4-BE49-F238E27FC236}">
                    <a16:creationId xmlns:a16="http://schemas.microsoft.com/office/drawing/2014/main" id="{B9BAF39B-FAD2-43FF-84BC-8D44749509E3}"/>
                  </a:ext>
                </a:extLst>
              </p:cNvPr>
              <p:cNvSpPr/>
              <p:nvPr/>
            </p:nvSpPr>
            <p:spPr>
              <a:xfrm>
                <a:off x="9313100" y="3667516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6" name="Rectangle 385">
                <a:extLst>
                  <a:ext uri="{FF2B5EF4-FFF2-40B4-BE49-F238E27FC236}">
                    <a16:creationId xmlns:a16="http://schemas.microsoft.com/office/drawing/2014/main" id="{87EF51CD-C380-42E2-A863-16E58EB8A7A1}"/>
                  </a:ext>
                </a:extLst>
              </p:cNvPr>
              <p:cNvSpPr/>
              <p:nvPr/>
            </p:nvSpPr>
            <p:spPr>
              <a:xfrm>
                <a:off x="9313100" y="3904373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7" name="Rectangle 386">
                <a:extLst>
                  <a:ext uri="{FF2B5EF4-FFF2-40B4-BE49-F238E27FC236}">
                    <a16:creationId xmlns:a16="http://schemas.microsoft.com/office/drawing/2014/main" id="{6E07071E-441C-42CB-AEB1-DE027A10913B}"/>
                  </a:ext>
                </a:extLst>
              </p:cNvPr>
              <p:cNvSpPr/>
              <p:nvPr/>
            </p:nvSpPr>
            <p:spPr>
              <a:xfrm>
                <a:off x="9313100" y="4143133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8" name="Rectangle 387">
                <a:extLst>
                  <a:ext uri="{FF2B5EF4-FFF2-40B4-BE49-F238E27FC236}">
                    <a16:creationId xmlns:a16="http://schemas.microsoft.com/office/drawing/2014/main" id="{46565B1F-3AD2-42F3-BC99-164771CEFF74}"/>
                  </a:ext>
                </a:extLst>
              </p:cNvPr>
              <p:cNvSpPr/>
              <p:nvPr/>
            </p:nvSpPr>
            <p:spPr>
              <a:xfrm>
                <a:off x="9313100" y="4379990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9" name="Rectangle 388">
                <a:extLst>
                  <a:ext uri="{FF2B5EF4-FFF2-40B4-BE49-F238E27FC236}">
                    <a16:creationId xmlns:a16="http://schemas.microsoft.com/office/drawing/2014/main" id="{3FC1716C-86FE-41C9-A347-9017ED1F0B5A}"/>
                  </a:ext>
                </a:extLst>
              </p:cNvPr>
              <p:cNvSpPr/>
              <p:nvPr/>
            </p:nvSpPr>
            <p:spPr>
              <a:xfrm>
                <a:off x="9313100" y="4618750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0" name="Rectangle 389">
                <a:extLst>
                  <a:ext uri="{FF2B5EF4-FFF2-40B4-BE49-F238E27FC236}">
                    <a16:creationId xmlns:a16="http://schemas.microsoft.com/office/drawing/2014/main" id="{C39EB220-E6E1-41CE-B613-BF386E7D5447}"/>
                  </a:ext>
                </a:extLst>
              </p:cNvPr>
              <p:cNvSpPr/>
              <p:nvPr/>
            </p:nvSpPr>
            <p:spPr>
              <a:xfrm rot="5400000">
                <a:off x="9073781" y="485611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1" name="Rectangle 390">
                <a:extLst>
                  <a:ext uri="{FF2B5EF4-FFF2-40B4-BE49-F238E27FC236}">
                    <a16:creationId xmlns:a16="http://schemas.microsoft.com/office/drawing/2014/main" id="{6BBE6256-6AA5-45FA-B4DD-19E5B1087622}"/>
                  </a:ext>
                </a:extLst>
              </p:cNvPr>
              <p:cNvSpPr/>
              <p:nvPr/>
            </p:nvSpPr>
            <p:spPr>
              <a:xfrm rot="5400000">
                <a:off x="9312541" y="485611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2" name="Rectangle 391">
                <a:extLst>
                  <a:ext uri="{FF2B5EF4-FFF2-40B4-BE49-F238E27FC236}">
                    <a16:creationId xmlns:a16="http://schemas.microsoft.com/office/drawing/2014/main" id="{98D5E464-637E-42D6-A023-045BBBD254C9}"/>
                  </a:ext>
                </a:extLst>
              </p:cNvPr>
              <p:cNvSpPr/>
              <p:nvPr/>
            </p:nvSpPr>
            <p:spPr>
              <a:xfrm rot="5400000">
                <a:off x="8835021" y="485611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3" name="Rectangle 392">
                <a:extLst>
                  <a:ext uri="{FF2B5EF4-FFF2-40B4-BE49-F238E27FC236}">
                    <a16:creationId xmlns:a16="http://schemas.microsoft.com/office/drawing/2014/main" id="{13A0458E-3BB7-4764-A96C-FCCB1D72C9C7}"/>
                  </a:ext>
                </a:extLst>
              </p:cNvPr>
              <p:cNvSpPr/>
              <p:nvPr/>
            </p:nvSpPr>
            <p:spPr>
              <a:xfrm rot="5400000">
                <a:off x="8596261" y="485611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4" name="Rectangle 393">
                <a:extLst>
                  <a:ext uri="{FF2B5EF4-FFF2-40B4-BE49-F238E27FC236}">
                    <a16:creationId xmlns:a16="http://schemas.microsoft.com/office/drawing/2014/main" id="{8135AE7B-6FCC-470F-BB37-798DFF0A19C3}"/>
                  </a:ext>
                </a:extLst>
              </p:cNvPr>
              <p:cNvSpPr/>
              <p:nvPr/>
            </p:nvSpPr>
            <p:spPr>
              <a:xfrm rot="5400000">
                <a:off x="8357501" y="485611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5" name="Rectangle 394">
                <a:extLst>
                  <a:ext uri="{FF2B5EF4-FFF2-40B4-BE49-F238E27FC236}">
                    <a16:creationId xmlns:a16="http://schemas.microsoft.com/office/drawing/2014/main" id="{9D10B127-FEBD-4CF9-AFBC-E232F3D334DA}"/>
                  </a:ext>
                </a:extLst>
              </p:cNvPr>
              <p:cNvSpPr/>
              <p:nvPr/>
            </p:nvSpPr>
            <p:spPr>
              <a:xfrm rot="5400000">
                <a:off x="8118741" y="485611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6" name="Rectangle 395">
                <a:extLst>
                  <a:ext uri="{FF2B5EF4-FFF2-40B4-BE49-F238E27FC236}">
                    <a16:creationId xmlns:a16="http://schemas.microsoft.com/office/drawing/2014/main" id="{C919D24D-726B-48D9-8210-61A7FEA9FCFA}"/>
                  </a:ext>
                </a:extLst>
              </p:cNvPr>
              <p:cNvSpPr/>
              <p:nvPr/>
            </p:nvSpPr>
            <p:spPr>
              <a:xfrm rot="5400000">
                <a:off x="7879981" y="485611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7" name="Rectangle 396">
                <a:extLst>
                  <a:ext uri="{FF2B5EF4-FFF2-40B4-BE49-F238E27FC236}">
                    <a16:creationId xmlns:a16="http://schemas.microsoft.com/office/drawing/2014/main" id="{81CC7F05-4D6B-42BD-B8CF-2D8C9052B70F}"/>
                  </a:ext>
                </a:extLst>
              </p:cNvPr>
              <p:cNvSpPr/>
              <p:nvPr/>
            </p:nvSpPr>
            <p:spPr>
              <a:xfrm rot="5400000">
                <a:off x="7643124" y="485611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8" name="Rectangle 397">
                <a:extLst>
                  <a:ext uri="{FF2B5EF4-FFF2-40B4-BE49-F238E27FC236}">
                    <a16:creationId xmlns:a16="http://schemas.microsoft.com/office/drawing/2014/main" id="{B59D0208-844D-461D-805E-66FA26196C96}"/>
                  </a:ext>
                </a:extLst>
              </p:cNvPr>
              <p:cNvSpPr/>
              <p:nvPr/>
            </p:nvSpPr>
            <p:spPr>
              <a:xfrm rot="5400000">
                <a:off x="7404364" y="485611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9" name="Rectangle 398">
                <a:extLst>
                  <a:ext uri="{FF2B5EF4-FFF2-40B4-BE49-F238E27FC236}">
                    <a16:creationId xmlns:a16="http://schemas.microsoft.com/office/drawing/2014/main" id="{F940187C-59EA-4F25-ABF8-CDC96152951F}"/>
                  </a:ext>
                </a:extLst>
              </p:cNvPr>
              <p:cNvSpPr/>
              <p:nvPr/>
            </p:nvSpPr>
            <p:spPr>
              <a:xfrm rot="5400000">
                <a:off x="7167507" y="485611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00" name="Rectangle 399">
                <a:extLst>
                  <a:ext uri="{FF2B5EF4-FFF2-40B4-BE49-F238E27FC236}">
                    <a16:creationId xmlns:a16="http://schemas.microsoft.com/office/drawing/2014/main" id="{070AC116-E276-4589-81CE-AFC8EDDA0734}"/>
                  </a:ext>
                </a:extLst>
              </p:cNvPr>
              <p:cNvSpPr/>
              <p:nvPr/>
            </p:nvSpPr>
            <p:spPr>
              <a:xfrm rot="5400000">
                <a:off x="6928747" y="485611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01" name="Rectangle 400">
                <a:extLst>
                  <a:ext uri="{FF2B5EF4-FFF2-40B4-BE49-F238E27FC236}">
                    <a16:creationId xmlns:a16="http://schemas.microsoft.com/office/drawing/2014/main" id="{5173D41D-6762-4D2B-82E8-C8BCD3B2668B}"/>
                  </a:ext>
                </a:extLst>
              </p:cNvPr>
              <p:cNvSpPr/>
              <p:nvPr/>
            </p:nvSpPr>
            <p:spPr>
              <a:xfrm rot="5400000">
                <a:off x="9073452" y="461735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2" name="Rectangle 401">
                <a:extLst>
                  <a:ext uri="{FF2B5EF4-FFF2-40B4-BE49-F238E27FC236}">
                    <a16:creationId xmlns:a16="http://schemas.microsoft.com/office/drawing/2014/main" id="{66E01F25-59D7-4646-9DA1-5B35CE98AF02}"/>
                  </a:ext>
                </a:extLst>
              </p:cNvPr>
              <p:cNvSpPr/>
              <p:nvPr/>
            </p:nvSpPr>
            <p:spPr>
              <a:xfrm rot="5400000">
                <a:off x="8834692" y="461735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3" name="Rectangle 402">
                <a:extLst>
                  <a:ext uri="{FF2B5EF4-FFF2-40B4-BE49-F238E27FC236}">
                    <a16:creationId xmlns:a16="http://schemas.microsoft.com/office/drawing/2014/main" id="{25A22EA1-9BD3-42D0-91F3-AE16D34977AB}"/>
                  </a:ext>
                </a:extLst>
              </p:cNvPr>
              <p:cNvSpPr/>
              <p:nvPr/>
            </p:nvSpPr>
            <p:spPr>
              <a:xfrm rot="5400000">
                <a:off x="8595932" y="461735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4" name="Rectangle 403">
                <a:extLst>
                  <a:ext uri="{FF2B5EF4-FFF2-40B4-BE49-F238E27FC236}">
                    <a16:creationId xmlns:a16="http://schemas.microsoft.com/office/drawing/2014/main" id="{E9C111BC-619C-4F70-9D31-6E2CFF1A835C}"/>
                  </a:ext>
                </a:extLst>
              </p:cNvPr>
              <p:cNvSpPr/>
              <p:nvPr/>
            </p:nvSpPr>
            <p:spPr>
              <a:xfrm rot="5400000">
                <a:off x="8357172" y="461735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5" name="Rectangle 404">
                <a:extLst>
                  <a:ext uri="{FF2B5EF4-FFF2-40B4-BE49-F238E27FC236}">
                    <a16:creationId xmlns:a16="http://schemas.microsoft.com/office/drawing/2014/main" id="{823654CD-1162-4DF3-B556-FB2100B03DF4}"/>
                  </a:ext>
                </a:extLst>
              </p:cNvPr>
              <p:cNvSpPr/>
              <p:nvPr/>
            </p:nvSpPr>
            <p:spPr>
              <a:xfrm rot="5400000">
                <a:off x="8118412" y="461735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6" name="Rectangle 405">
                <a:extLst>
                  <a:ext uri="{FF2B5EF4-FFF2-40B4-BE49-F238E27FC236}">
                    <a16:creationId xmlns:a16="http://schemas.microsoft.com/office/drawing/2014/main" id="{9EDB98E8-AEE7-4EEE-B3DC-C0F8080B5FD2}"/>
                  </a:ext>
                </a:extLst>
              </p:cNvPr>
              <p:cNvSpPr/>
              <p:nvPr/>
            </p:nvSpPr>
            <p:spPr>
              <a:xfrm rot="5400000">
                <a:off x="7879652" y="461735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7" name="Rectangle 406">
                <a:extLst>
                  <a:ext uri="{FF2B5EF4-FFF2-40B4-BE49-F238E27FC236}">
                    <a16:creationId xmlns:a16="http://schemas.microsoft.com/office/drawing/2014/main" id="{D520B7D1-0556-433B-B03B-DBA7B133C3E3}"/>
                  </a:ext>
                </a:extLst>
              </p:cNvPr>
              <p:cNvSpPr/>
              <p:nvPr/>
            </p:nvSpPr>
            <p:spPr>
              <a:xfrm rot="5400000">
                <a:off x="7642795" y="461735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8" name="Rectangle 407">
                <a:extLst>
                  <a:ext uri="{FF2B5EF4-FFF2-40B4-BE49-F238E27FC236}">
                    <a16:creationId xmlns:a16="http://schemas.microsoft.com/office/drawing/2014/main" id="{9A95EAAD-FE0A-4279-87A7-5D7490B80D15}"/>
                  </a:ext>
                </a:extLst>
              </p:cNvPr>
              <p:cNvSpPr/>
              <p:nvPr/>
            </p:nvSpPr>
            <p:spPr>
              <a:xfrm rot="5400000">
                <a:off x="7404035" y="461735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9" name="Rectangle 408">
                <a:extLst>
                  <a:ext uri="{FF2B5EF4-FFF2-40B4-BE49-F238E27FC236}">
                    <a16:creationId xmlns:a16="http://schemas.microsoft.com/office/drawing/2014/main" id="{FA866EF0-9C26-49A3-8FD2-12F618F5871E}"/>
                  </a:ext>
                </a:extLst>
              </p:cNvPr>
              <p:cNvSpPr/>
              <p:nvPr/>
            </p:nvSpPr>
            <p:spPr>
              <a:xfrm rot="5400000">
                <a:off x="7167178" y="461735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0" name="Rectangle 409">
                <a:extLst>
                  <a:ext uri="{FF2B5EF4-FFF2-40B4-BE49-F238E27FC236}">
                    <a16:creationId xmlns:a16="http://schemas.microsoft.com/office/drawing/2014/main" id="{B3A0565A-58F6-4882-AE03-3620CD56FE44}"/>
                  </a:ext>
                </a:extLst>
              </p:cNvPr>
              <p:cNvSpPr/>
              <p:nvPr/>
            </p:nvSpPr>
            <p:spPr>
              <a:xfrm rot="5400000">
                <a:off x="6928418" y="461735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47" name="Rectangle 246">
              <a:extLst>
                <a:ext uri="{FF2B5EF4-FFF2-40B4-BE49-F238E27FC236}">
                  <a16:creationId xmlns:a16="http://schemas.microsoft.com/office/drawing/2014/main" id="{06B882CC-59EB-4A8A-BEE7-9212BC12954F}"/>
                </a:ext>
              </a:extLst>
            </p:cNvPr>
            <p:cNvSpPr/>
            <p:nvPr/>
          </p:nvSpPr>
          <p:spPr>
            <a:xfrm rot="5400000">
              <a:off x="6215894" y="3909572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0" name="TextBox 419">
            <a:extLst>
              <a:ext uri="{FF2B5EF4-FFF2-40B4-BE49-F238E27FC236}">
                <a16:creationId xmlns:a16="http://schemas.microsoft.com/office/drawing/2014/main" id="{9F863398-2E23-48BA-8503-E2620D3CBC2F}"/>
              </a:ext>
            </a:extLst>
          </p:cNvPr>
          <p:cNvSpPr txBox="1"/>
          <p:nvPr/>
        </p:nvSpPr>
        <p:spPr>
          <a:xfrm>
            <a:off x="360488" y="5191312"/>
            <a:ext cx="19593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u="sng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Add Tile:</a:t>
            </a:r>
            <a:endParaRPr lang="en-US" sz="4000" dirty="0">
              <a:solidFill>
                <a:schemeClr val="bg1"/>
              </a:solidFill>
              <a:latin typeface="Dubai Light" panose="020B0303030403030204" pitchFamily="34" charset="-78"/>
              <a:cs typeface="Dubai Light" panose="020B0303030403030204" pitchFamily="34" charset="-78"/>
            </a:endParaRPr>
          </a:p>
        </p:txBody>
      </p:sp>
      <p:sp>
        <p:nvSpPr>
          <p:cNvPr id="421" name="Oval 420">
            <a:extLst>
              <a:ext uri="{FF2B5EF4-FFF2-40B4-BE49-F238E27FC236}">
                <a16:creationId xmlns:a16="http://schemas.microsoft.com/office/drawing/2014/main" id="{B6FA4CD3-5EAF-498F-8FCE-82F37B54DDA8}"/>
              </a:ext>
            </a:extLst>
          </p:cNvPr>
          <p:cNvSpPr/>
          <p:nvPr/>
        </p:nvSpPr>
        <p:spPr>
          <a:xfrm>
            <a:off x="1781360" y="5841062"/>
            <a:ext cx="587793" cy="58070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2" name="Oval 421">
            <a:extLst>
              <a:ext uri="{FF2B5EF4-FFF2-40B4-BE49-F238E27FC236}">
                <a16:creationId xmlns:a16="http://schemas.microsoft.com/office/drawing/2014/main" id="{BFA41351-36FA-48C7-8A2B-4C4C8CD072EF}"/>
              </a:ext>
            </a:extLst>
          </p:cNvPr>
          <p:cNvSpPr/>
          <p:nvPr/>
        </p:nvSpPr>
        <p:spPr>
          <a:xfrm>
            <a:off x="1124889" y="5838538"/>
            <a:ext cx="587793" cy="58070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3" name="Oval 422">
            <a:extLst>
              <a:ext uri="{FF2B5EF4-FFF2-40B4-BE49-F238E27FC236}">
                <a16:creationId xmlns:a16="http://schemas.microsoft.com/office/drawing/2014/main" id="{30214852-6180-464C-BAFE-18E14CA67492}"/>
              </a:ext>
            </a:extLst>
          </p:cNvPr>
          <p:cNvSpPr/>
          <p:nvPr/>
        </p:nvSpPr>
        <p:spPr>
          <a:xfrm>
            <a:off x="465690" y="5838539"/>
            <a:ext cx="587793" cy="58070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4" name="Graphic 423">
            <a:extLst>
              <a:ext uri="{FF2B5EF4-FFF2-40B4-BE49-F238E27FC236}">
                <a16:creationId xmlns:a16="http://schemas.microsoft.com/office/drawing/2014/main" id="{C7FC535E-2B75-4CBF-B93E-C990C1866F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9547" y="5808854"/>
            <a:ext cx="640080" cy="640080"/>
          </a:xfrm>
          <a:prstGeom prst="rect">
            <a:avLst/>
          </a:prstGeom>
        </p:spPr>
      </p:pic>
      <p:pic>
        <p:nvPicPr>
          <p:cNvPr id="425" name="Graphic 424">
            <a:extLst>
              <a:ext uri="{FF2B5EF4-FFF2-40B4-BE49-F238E27FC236}">
                <a16:creationId xmlns:a16="http://schemas.microsoft.com/office/drawing/2014/main" id="{8D66DDB0-F66D-437B-8F3B-56F789F603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7382" y="5808854"/>
            <a:ext cx="640080" cy="640080"/>
          </a:xfrm>
          <a:prstGeom prst="rect">
            <a:avLst/>
          </a:prstGeom>
        </p:spPr>
      </p:pic>
      <p:pic>
        <p:nvPicPr>
          <p:cNvPr id="426" name="Graphic 425">
            <a:extLst>
              <a:ext uri="{FF2B5EF4-FFF2-40B4-BE49-F238E27FC236}">
                <a16:creationId xmlns:a16="http://schemas.microsoft.com/office/drawing/2014/main" id="{1213A876-E003-47B4-A0CB-4CDF89C129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55217" y="5808854"/>
            <a:ext cx="640080" cy="640080"/>
          </a:xfrm>
          <a:prstGeom prst="rect">
            <a:avLst/>
          </a:prstGeom>
        </p:spPr>
      </p:pic>
      <p:sp>
        <p:nvSpPr>
          <p:cNvPr id="427" name="Oval 426">
            <a:extLst>
              <a:ext uri="{FF2B5EF4-FFF2-40B4-BE49-F238E27FC236}">
                <a16:creationId xmlns:a16="http://schemas.microsoft.com/office/drawing/2014/main" id="{9C116FD9-187B-4D0C-87B6-85FCCBEC243F}"/>
              </a:ext>
            </a:extLst>
          </p:cNvPr>
          <p:cNvSpPr/>
          <p:nvPr/>
        </p:nvSpPr>
        <p:spPr>
          <a:xfrm>
            <a:off x="2448947" y="5838538"/>
            <a:ext cx="587793" cy="58070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28" name="Graphic 427">
            <a:extLst>
              <a:ext uri="{FF2B5EF4-FFF2-40B4-BE49-F238E27FC236}">
                <a16:creationId xmlns:a16="http://schemas.microsoft.com/office/drawing/2014/main" id="{EBD3FFB4-9A49-4530-97C0-402A376F8F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V="1">
            <a:off x="2421440" y="5808854"/>
            <a:ext cx="640080" cy="640080"/>
          </a:xfrm>
          <a:prstGeom prst="rect">
            <a:avLst/>
          </a:prstGeom>
        </p:spPr>
      </p:pic>
      <p:sp>
        <p:nvSpPr>
          <p:cNvPr id="429" name="TextBox 428">
            <a:extLst>
              <a:ext uri="{FF2B5EF4-FFF2-40B4-BE49-F238E27FC236}">
                <a16:creationId xmlns:a16="http://schemas.microsoft.com/office/drawing/2014/main" id="{43501382-081D-4985-B332-1F7B3EFE062E}"/>
              </a:ext>
            </a:extLst>
          </p:cNvPr>
          <p:cNvSpPr txBox="1"/>
          <p:nvPr/>
        </p:nvSpPr>
        <p:spPr>
          <a:xfrm>
            <a:off x="4074483" y="5228116"/>
            <a:ext cx="27371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u="sng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Remove Tile:</a:t>
            </a:r>
            <a:endParaRPr lang="en-US" sz="4000" dirty="0">
              <a:solidFill>
                <a:schemeClr val="bg1"/>
              </a:solidFill>
              <a:latin typeface="Dubai Light" panose="020B0303030403030204" pitchFamily="34" charset="-78"/>
              <a:cs typeface="Dubai Light" panose="020B0303030403030204" pitchFamily="34" charset="-78"/>
            </a:endParaRPr>
          </a:p>
        </p:txBody>
      </p:sp>
      <p:sp>
        <p:nvSpPr>
          <p:cNvPr id="430" name="TextBox 429">
            <a:extLst>
              <a:ext uri="{FF2B5EF4-FFF2-40B4-BE49-F238E27FC236}">
                <a16:creationId xmlns:a16="http://schemas.microsoft.com/office/drawing/2014/main" id="{022AA99A-5715-4C80-9A4D-03722B0DDCAA}"/>
              </a:ext>
            </a:extLst>
          </p:cNvPr>
          <p:cNvSpPr txBox="1"/>
          <p:nvPr/>
        </p:nvSpPr>
        <p:spPr>
          <a:xfrm>
            <a:off x="8566255" y="5228116"/>
            <a:ext cx="20848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u="sng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Add Row:</a:t>
            </a:r>
            <a:endParaRPr lang="en-US" sz="4000" dirty="0">
              <a:solidFill>
                <a:schemeClr val="bg1"/>
              </a:solidFill>
              <a:latin typeface="Dubai Light" panose="020B0303030403030204" pitchFamily="34" charset="-78"/>
              <a:cs typeface="Dubai Light" panose="020B0303030403030204" pitchFamily="34" charset="-78"/>
            </a:endParaRPr>
          </a:p>
        </p:txBody>
      </p:sp>
      <p:sp>
        <p:nvSpPr>
          <p:cNvPr id="431" name="Oval 430">
            <a:extLst>
              <a:ext uri="{FF2B5EF4-FFF2-40B4-BE49-F238E27FC236}">
                <a16:creationId xmlns:a16="http://schemas.microsoft.com/office/drawing/2014/main" id="{7814AED9-CB84-4E40-94F5-3EC738DF47CC}"/>
              </a:ext>
            </a:extLst>
          </p:cNvPr>
          <p:cNvSpPr/>
          <p:nvPr/>
        </p:nvSpPr>
        <p:spPr>
          <a:xfrm flipH="1">
            <a:off x="8647911" y="5838538"/>
            <a:ext cx="587793" cy="58070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2" name="Graphic 431">
            <a:extLst>
              <a:ext uri="{FF2B5EF4-FFF2-40B4-BE49-F238E27FC236}">
                <a16:creationId xmlns:a16="http://schemas.microsoft.com/office/drawing/2014/main" id="{D75EB694-B14D-4789-BE9C-2385304E64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8621768" y="5808853"/>
            <a:ext cx="640080" cy="640080"/>
          </a:xfrm>
          <a:prstGeom prst="rect">
            <a:avLst/>
          </a:prstGeom>
        </p:spPr>
      </p:pic>
      <p:sp>
        <p:nvSpPr>
          <p:cNvPr id="433" name="Oval 432">
            <a:extLst>
              <a:ext uri="{FF2B5EF4-FFF2-40B4-BE49-F238E27FC236}">
                <a16:creationId xmlns:a16="http://schemas.microsoft.com/office/drawing/2014/main" id="{4278BAD3-692C-4F91-AE29-EC0338AB108E}"/>
              </a:ext>
            </a:extLst>
          </p:cNvPr>
          <p:cNvSpPr/>
          <p:nvPr/>
        </p:nvSpPr>
        <p:spPr>
          <a:xfrm>
            <a:off x="9315498" y="5838537"/>
            <a:ext cx="587793" cy="58070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34" name="Graphic 433">
            <a:extLst>
              <a:ext uri="{FF2B5EF4-FFF2-40B4-BE49-F238E27FC236}">
                <a16:creationId xmlns:a16="http://schemas.microsoft.com/office/drawing/2014/main" id="{E81E4FF7-92BC-404E-AA2D-5AA384F2E8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87991" y="5808853"/>
            <a:ext cx="640080" cy="640080"/>
          </a:xfrm>
          <a:prstGeom prst="rect">
            <a:avLst/>
          </a:prstGeom>
        </p:spPr>
      </p:pic>
      <p:sp>
        <p:nvSpPr>
          <p:cNvPr id="435" name="Oval 434">
            <a:extLst>
              <a:ext uri="{FF2B5EF4-FFF2-40B4-BE49-F238E27FC236}">
                <a16:creationId xmlns:a16="http://schemas.microsoft.com/office/drawing/2014/main" id="{8039865E-ED0C-4E0E-8A4F-0CBE786A5EA0}"/>
              </a:ext>
            </a:extLst>
          </p:cNvPr>
          <p:cNvSpPr/>
          <p:nvPr/>
        </p:nvSpPr>
        <p:spPr>
          <a:xfrm>
            <a:off x="10636353" y="5838537"/>
            <a:ext cx="587793" cy="58070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6" name="Oval 435">
            <a:extLst>
              <a:ext uri="{FF2B5EF4-FFF2-40B4-BE49-F238E27FC236}">
                <a16:creationId xmlns:a16="http://schemas.microsoft.com/office/drawing/2014/main" id="{20CE5F4E-5128-476E-8286-15D33B58049A}"/>
              </a:ext>
            </a:extLst>
          </p:cNvPr>
          <p:cNvSpPr/>
          <p:nvPr/>
        </p:nvSpPr>
        <p:spPr>
          <a:xfrm>
            <a:off x="9977154" y="5838538"/>
            <a:ext cx="587793" cy="58070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7" name="Graphic 436">
            <a:extLst>
              <a:ext uri="{FF2B5EF4-FFF2-40B4-BE49-F238E27FC236}">
                <a16:creationId xmlns:a16="http://schemas.microsoft.com/office/drawing/2014/main" id="{764B1045-C99E-4F2C-A919-557D92F970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51011" y="5808853"/>
            <a:ext cx="640080" cy="640080"/>
          </a:xfrm>
          <a:prstGeom prst="rect">
            <a:avLst/>
          </a:prstGeom>
        </p:spPr>
      </p:pic>
      <p:pic>
        <p:nvPicPr>
          <p:cNvPr id="438" name="Graphic 437">
            <a:extLst>
              <a:ext uri="{FF2B5EF4-FFF2-40B4-BE49-F238E27FC236}">
                <a16:creationId xmlns:a16="http://schemas.microsoft.com/office/drawing/2014/main" id="{5B438A8B-B1D7-489A-87C3-A0985261B6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V="1">
            <a:off x="10608846" y="5808853"/>
            <a:ext cx="640080" cy="640080"/>
          </a:xfrm>
          <a:prstGeom prst="rect">
            <a:avLst/>
          </a:prstGeom>
        </p:spPr>
      </p:pic>
      <p:sp>
        <p:nvSpPr>
          <p:cNvPr id="212" name="TextBox 211">
            <a:extLst>
              <a:ext uri="{FF2B5EF4-FFF2-40B4-BE49-F238E27FC236}">
                <a16:creationId xmlns:a16="http://schemas.microsoft.com/office/drawing/2014/main" id="{87293C98-FF1F-4006-9AB8-7D4DB7C81106}"/>
              </a:ext>
            </a:extLst>
          </p:cNvPr>
          <p:cNvSpPr txBox="1"/>
          <p:nvPr/>
        </p:nvSpPr>
        <p:spPr>
          <a:xfrm>
            <a:off x="0" y="190124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Pattern Construction</a:t>
            </a:r>
          </a:p>
        </p:txBody>
      </p:sp>
      <p:sp>
        <p:nvSpPr>
          <p:cNvPr id="213" name="Rectangle 212">
            <a:extLst>
              <a:ext uri="{FF2B5EF4-FFF2-40B4-BE49-F238E27FC236}">
                <a16:creationId xmlns:a16="http://schemas.microsoft.com/office/drawing/2014/main" id="{75069AB6-A120-44E0-BE11-44448005B0BB}"/>
              </a:ext>
            </a:extLst>
          </p:cNvPr>
          <p:cNvSpPr/>
          <p:nvPr/>
        </p:nvSpPr>
        <p:spPr>
          <a:xfrm>
            <a:off x="3125114" y="2001174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4" name="Group 213">
            <a:extLst>
              <a:ext uri="{FF2B5EF4-FFF2-40B4-BE49-F238E27FC236}">
                <a16:creationId xmlns:a16="http://schemas.microsoft.com/office/drawing/2014/main" id="{4B9BBB0E-BDD0-4927-8C46-EFEE24B6A4D3}"/>
              </a:ext>
            </a:extLst>
          </p:cNvPr>
          <p:cNvGrpSpPr/>
          <p:nvPr/>
        </p:nvGrpSpPr>
        <p:grpSpPr>
          <a:xfrm>
            <a:off x="2884141" y="2241270"/>
            <a:ext cx="237744" cy="2383794"/>
            <a:chOff x="2879580" y="2477000"/>
            <a:chExt cx="237744" cy="2383794"/>
          </a:xfrm>
        </p:grpSpPr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E1FE9802-00D7-480B-85C5-AA1D3A602F97}"/>
                </a:ext>
              </a:extLst>
            </p:cNvPr>
            <p:cNvSpPr/>
            <p:nvPr/>
          </p:nvSpPr>
          <p:spPr>
            <a:xfrm>
              <a:off x="2879580" y="2477000"/>
              <a:ext cx="237744" cy="238760"/>
            </a:xfrm>
            <a:prstGeom prst="rect">
              <a:avLst/>
            </a:prstGeom>
            <a:solidFill>
              <a:srgbClr val="F7D6AB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Rectangle 215">
              <a:extLst>
                <a:ext uri="{FF2B5EF4-FFF2-40B4-BE49-F238E27FC236}">
                  <a16:creationId xmlns:a16="http://schemas.microsoft.com/office/drawing/2014/main" id="{D6032A3E-45F5-4E81-8DC5-0D0C93B6B70D}"/>
                </a:ext>
              </a:extLst>
            </p:cNvPr>
            <p:cNvSpPr/>
            <p:nvPr/>
          </p:nvSpPr>
          <p:spPr>
            <a:xfrm>
              <a:off x="2879580" y="2715760"/>
              <a:ext cx="237744" cy="23876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id="{EC8B20D3-4DB9-4451-B0AF-43ECB7440F7D}"/>
                </a:ext>
              </a:extLst>
            </p:cNvPr>
            <p:cNvSpPr/>
            <p:nvPr/>
          </p:nvSpPr>
          <p:spPr>
            <a:xfrm>
              <a:off x="2879580" y="2954520"/>
              <a:ext cx="237744" cy="238760"/>
            </a:xfrm>
            <a:prstGeom prst="rect">
              <a:avLst/>
            </a:prstGeom>
            <a:solidFill>
              <a:srgbClr val="F7D6AB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Rectangle 255">
              <a:extLst>
                <a:ext uri="{FF2B5EF4-FFF2-40B4-BE49-F238E27FC236}">
                  <a16:creationId xmlns:a16="http://schemas.microsoft.com/office/drawing/2014/main" id="{7ED10F99-A100-463E-8555-53D539170D33}"/>
                </a:ext>
              </a:extLst>
            </p:cNvPr>
            <p:cNvSpPr/>
            <p:nvPr/>
          </p:nvSpPr>
          <p:spPr>
            <a:xfrm>
              <a:off x="2879580" y="3193280"/>
              <a:ext cx="237744" cy="23876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Rectangle 278">
              <a:extLst>
                <a:ext uri="{FF2B5EF4-FFF2-40B4-BE49-F238E27FC236}">
                  <a16:creationId xmlns:a16="http://schemas.microsoft.com/office/drawing/2014/main" id="{11908BF0-8FE7-4830-BF0F-46734FC9CFBE}"/>
                </a:ext>
              </a:extLst>
            </p:cNvPr>
            <p:cNvSpPr/>
            <p:nvPr/>
          </p:nvSpPr>
          <p:spPr>
            <a:xfrm>
              <a:off x="2879580" y="3432040"/>
              <a:ext cx="237744" cy="238760"/>
            </a:xfrm>
            <a:prstGeom prst="rect">
              <a:avLst/>
            </a:prstGeom>
            <a:solidFill>
              <a:srgbClr val="F7D6AB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Rectangle 279">
              <a:extLst>
                <a:ext uri="{FF2B5EF4-FFF2-40B4-BE49-F238E27FC236}">
                  <a16:creationId xmlns:a16="http://schemas.microsoft.com/office/drawing/2014/main" id="{D0867F47-FC49-499E-B444-563302F4F47C}"/>
                </a:ext>
              </a:extLst>
            </p:cNvPr>
            <p:cNvSpPr/>
            <p:nvPr/>
          </p:nvSpPr>
          <p:spPr>
            <a:xfrm>
              <a:off x="2879580" y="3670800"/>
              <a:ext cx="237744" cy="23876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Rectangle 281">
              <a:extLst>
                <a:ext uri="{FF2B5EF4-FFF2-40B4-BE49-F238E27FC236}">
                  <a16:creationId xmlns:a16="http://schemas.microsoft.com/office/drawing/2014/main" id="{941E4C75-4B0F-4070-87D9-52AE2A0C8D42}"/>
                </a:ext>
              </a:extLst>
            </p:cNvPr>
            <p:cNvSpPr/>
            <p:nvPr/>
          </p:nvSpPr>
          <p:spPr>
            <a:xfrm>
              <a:off x="2879580" y="3907657"/>
              <a:ext cx="237744" cy="238760"/>
            </a:xfrm>
            <a:prstGeom prst="rect">
              <a:avLst/>
            </a:prstGeom>
            <a:solidFill>
              <a:srgbClr val="F7D6AB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5CDF3A27-6A60-4930-B639-83BC989D7146}"/>
                </a:ext>
              </a:extLst>
            </p:cNvPr>
            <p:cNvSpPr/>
            <p:nvPr/>
          </p:nvSpPr>
          <p:spPr>
            <a:xfrm>
              <a:off x="2879580" y="4146417"/>
              <a:ext cx="237744" cy="23876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" name="Rectangle 410">
              <a:extLst>
                <a:ext uri="{FF2B5EF4-FFF2-40B4-BE49-F238E27FC236}">
                  <a16:creationId xmlns:a16="http://schemas.microsoft.com/office/drawing/2014/main" id="{076F4586-EA47-47C1-A454-EB2B82C91988}"/>
                </a:ext>
              </a:extLst>
            </p:cNvPr>
            <p:cNvSpPr/>
            <p:nvPr/>
          </p:nvSpPr>
          <p:spPr>
            <a:xfrm>
              <a:off x="2879580" y="4383274"/>
              <a:ext cx="237744" cy="238760"/>
            </a:xfrm>
            <a:prstGeom prst="rect">
              <a:avLst/>
            </a:prstGeom>
            <a:solidFill>
              <a:srgbClr val="F7D6AB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2" name="Rectangle 411">
              <a:extLst>
                <a:ext uri="{FF2B5EF4-FFF2-40B4-BE49-F238E27FC236}">
                  <a16:creationId xmlns:a16="http://schemas.microsoft.com/office/drawing/2014/main" id="{E8FCB5E0-4C2C-4A80-8FED-8154C9994144}"/>
                </a:ext>
              </a:extLst>
            </p:cNvPr>
            <p:cNvSpPr/>
            <p:nvPr/>
          </p:nvSpPr>
          <p:spPr>
            <a:xfrm>
              <a:off x="2879580" y="4622034"/>
              <a:ext cx="237744" cy="23876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62D032F-62F8-4AC0-9A23-F4FF1B0761D6}"/>
              </a:ext>
            </a:extLst>
          </p:cNvPr>
          <p:cNvGrpSpPr/>
          <p:nvPr/>
        </p:nvGrpSpPr>
        <p:grpSpPr>
          <a:xfrm>
            <a:off x="3355571" y="2237536"/>
            <a:ext cx="239647" cy="2618116"/>
            <a:chOff x="3355571" y="2237536"/>
            <a:chExt cx="239647" cy="2618116"/>
          </a:xfrm>
        </p:grpSpPr>
        <p:sp>
          <p:nvSpPr>
            <p:cNvPr id="414" name="Rectangle 413">
              <a:extLst>
                <a:ext uri="{FF2B5EF4-FFF2-40B4-BE49-F238E27FC236}">
                  <a16:creationId xmlns:a16="http://schemas.microsoft.com/office/drawing/2014/main" id="{DE081CCA-22A6-47C7-9223-2C4F7DB856B2}"/>
                </a:ext>
              </a:extLst>
            </p:cNvPr>
            <p:cNvSpPr/>
            <p:nvPr/>
          </p:nvSpPr>
          <p:spPr>
            <a:xfrm>
              <a:off x="3355571" y="2237536"/>
              <a:ext cx="237744" cy="238760"/>
            </a:xfrm>
            <a:prstGeom prst="rect">
              <a:avLst/>
            </a:prstGeom>
            <a:solidFill>
              <a:srgbClr val="F7D6AB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15" name="Group 414">
              <a:extLst>
                <a:ext uri="{FF2B5EF4-FFF2-40B4-BE49-F238E27FC236}">
                  <a16:creationId xmlns:a16="http://schemas.microsoft.com/office/drawing/2014/main" id="{77CCA332-76CE-4ED5-B022-8E7F2F57C2D6}"/>
                </a:ext>
              </a:extLst>
            </p:cNvPr>
            <p:cNvGrpSpPr/>
            <p:nvPr/>
          </p:nvGrpSpPr>
          <p:grpSpPr>
            <a:xfrm>
              <a:off x="3356155" y="2473761"/>
              <a:ext cx="239063" cy="2381891"/>
              <a:chOff x="3355571" y="2234953"/>
              <a:chExt cx="239063" cy="2381891"/>
            </a:xfrm>
          </p:grpSpPr>
          <p:sp>
            <p:nvSpPr>
              <p:cNvPr id="416" name="Rectangle 415">
                <a:extLst>
                  <a:ext uri="{FF2B5EF4-FFF2-40B4-BE49-F238E27FC236}">
                    <a16:creationId xmlns:a16="http://schemas.microsoft.com/office/drawing/2014/main" id="{8220B932-26A3-4470-AB91-CA28E39BB6DD}"/>
                  </a:ext>
                </a:extLst>
              </p:cNvPr>
              <p:cNvSpPr/>
              <p:nvPr/>
            </p:nvSpPr>
            <p:spPr>
              <a:xfrm>
                <a:off x="3356890" y="2469269"/>
                <a:ext cx="237744" cy="238760"/>
              </a:xfrm>
              <a:prstGeom prst="rect">
                <a:avLst/>
              </a:prstGeom>
              <a:solidFill>
                <a:srgbClr val="F7D6AB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7" name="Rectangle 416">
                <a:extLst>
                  <a:ext uri="{FF2B5EF4-FFF2-40B4-BE49-F238E27FC236}">
                    <a16:creationId xmlns:a16="http://schemas.microsoft.com/office/drawing/2014/main" id="{7BD86753-F238-4EAE-89FB-FBE26E6D3B96}"/>
                  </a:ext>
                </a:extLst>
              </p:cNvPr>
              <p:cNvSpPr/>
              <p:nvPr/>
            </p:nvSpPr>
            <p:spPr>
              <a:xfrm>
                <a:off x="3355745" y="2947427"/>
                <a:ext cx="237744" cy="238760"/>
              </a:xfrm>
              <a:prstGeom prst="rect">
                <a:avLst/>
              </a:prstGeom>
              <a:solidFill>
                <a:srgbClr val="F7D6AB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8" name="Rectangle 417">
                <a:extLst>
                  <a:ext uri="{FF2B5EF4-FFF2-40B4-BE49-F238E27FC236}">
                    <a16:creationId xmlns:a16="http://schemas.microsoft.com/office/drawing/2014/main" id="{BE4C306E-651F-4685-8FED-17C516208CD3}"/>
                  </a:ext>
                </a:extLst>
              </p:cNvPr>
              <p:cNvSpPr/>
              <p:nvPr/>
            </p:nvSpPr>
            <p:spPr>
              <a:xfrm>
                <a:off x="3355745" y="2708667"/>
                <a:ext cx="237744" cy="23876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9" name="Rectangle 418">
                <a:extLst>
                  <a:ext uri="{FF2B5EF4-FFF2-40B4-BE49-F238E27FC236}">
                    <a16:creationId xmlns:a16="http://schemas.microsoft.com/office/drawing/2014/main" id="{41FFC6F7-265A-452F-9515-4D19E47FC7B2}"/>
                  </a:ext>
                </a:extLst>
              </p:cNvPr>
              <p:cNvSpPr/>
              <p:nvPr/>
            </p:nvSpPr>
            <p:spPr>
              <a:xfrm>
                <a:off x="3355745" y="3186187"/>
                <a:ext cx="237744" cy="238760"/>
              </a:xfrm>
              <a:prstGeom prst="rect">
                <a:avLst/>
              </a:prstGeom>
              <a:solidFill>
                <a:srgbClr val="0070C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9" name="Rectangle 438">
                <a:extLst>
                  <a:ext uri="{FF2B5EF4-FFF2-40B4-BE49-F238E27FC236}">
                    <a16:creationId xmlns:a16="http://schemas.microsoft.com/office/drawing/2014/main" id="{D333B60D-7447-4005-826D-7641AC605C76}"/>
                  </a:ext>
                </a:extLst>
              </p:cNvPr>
              <p:cNvSpPr/>
              <p:nvPr/>
            </p:nvSpPr>
            <p:spPr>
              <a:xfrm>
                <a:off x="3355745" y="3424947"/>
                <a:ext cx="237744" cy="238760"/>
              </a:xfrm>
              <a:prstGeom prst="rect">
                <a:avLst/>
              </a:prstGeom>
              <a:solidFill>
                <a:srgbClr val="F7D6AB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0" name="Rectangle 439">
                <a:extLst>
                  <a:ext uri="{FF2B5EF4-FFF2-40B4-BE49-F238E27FC236}">
                    <a16:creationId xmlns:a16="http://schemas.microsoft.com/office/drawing/2014/main" id="{7E78327F-2661-435A-952D-E6750ABEB0CE}"/>
                  </a:ext>
                </a:extLst>
              </p:cNvPr>
              <p:cNvSpPr/>
              <p:nvPr/>
            </p:nvSpPr>
            <p:spPr>
              <a:xfrm>
                <a:off x="3355745" y="3663707"/>
                <a:ext cx="237744" cy="23876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1" name="Rectangle 440">
                <a:extLst>
                  <a:ext uri="{FF2B5EF4-FFF2-40B4-BE49-F238E27FC236}">
                    <a16:creationId xmlns:a16="http://schemas.microsoft.com/office/drawing/2014/main" id="{71684B92-8BC6-4C1F-978C-078242EE14F6}"/>
                  </a:ext>
                </a:extLst>
              </p:cNvPr>
              <p:cNvSpPr/>
              <p:nvPr/>
            </p:nvSpPr>
            <p:spPr>
              <a:xfrm>
                <a:off x="3355745" y="3902467"/>
                <a:ext cx="237744" cy="238760"/>
              </a:xfrm>
              <a:prstGeom prst="rect">
                <a:avLst/>
              </a:prstGeom>
              <a:solidFill>
                <a:srgbClr val="F7D6AB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2" name="Rectangle 441">
                <a:extLst>
                  <a:ext uri="{FF2B5EF4-FFF2-40B4-BE49-F238E27FC236}">
                    <a16:creationId xmlns:a16="http://schemas.microsoft.com/office/drawing/2014/main" id="{AC4D8161-A0C1-4A67-828A-5CF88E9AB9CA}"/>
                  </a:ext>
                </a:extLst>
              </p:cNvPr>
              <p:cNvSpPr/>
              <p:nvPr/>
            </p:nvSpPr>
            <p:spPr>
              <a:xfrm>
                <a:off x="3355745" y="4141227"/>
                <a:ext cx="237744" cy="238760"/>
              </a:xfrm>
              <a:prstGeom prst="rect">
                <a:avLst/>
              </a:prstGeom>
              <a:solidFill>
                <a:srgbClr val="0070C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3" name="Rectangle 442">
                <a:extLst>
                  <a:ext uri="{FF2B5EF4-FFF2-40B4-BE49-F238E27FC236}">
                    <a16:creationId xmlns:a16="http://schemas.microsoft.com/office/drawing/2014/main" id="{9777C031-1362-40FA-B7E6-0797E0CAA4E7}"/>
                  </a:ext>
                </a:extLst>
              </p:cNvPr>
              <p:cNvSpPr/>
              <p:nvPr/>
            </p:nvSpPr>
            <p:spPr>
              <a:xfrm>
                <a:off x="3355745" y="4378084"/>
                <a:ext cx="237744" cy="238760"/>
              </a:xfrm>
              <a:prstGeom prst="rect">
                <a:avLst/>
              </a:prstGeom>
              <a:solidFill>
                <a:srgbClr val="F7D6AB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4" name="Rectangle 443">
                <a:extLst>
                  <a:ext uri="{FF2B5EF4-FFF2-40B4-BE49-F238E27FC236}">
                    <a16:creationId xmlns:a16="http://schemas.microsoft.com/office/drawing/2014/main" id="{B34C9F0D-80EC-4371-938B-28A0D9D744ED}"/>
                  </a:ext>
                </a:extLst>
              </p:cNvPr>
              <p:cNvSpPr/>
              <p:nvPr/>
            </p:nvSpPr>
            <p:spPr>
              <a:xfrm>
                <a:off x="3355571" y="2234953"/>
                <a:ext cx="237744" cy="238760"/>
              </a:xfrm>
              <a:prstGeom prst="rect">
                <a:avLst/>
              </a:prstGeom>
              <a:solidFill>
                <a:srgbClr val="0070C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45" name="Rectangle 444">
            <a:extLst>
              <a:ext uri="{FF2B5EF4-FFF2-40B4-BE49-F238E27FC236}">
                <a16:creationId xmlns:a16="http://schemas.microsoft.com/office/drawing/2014/main" id="{5EA9BC7F-D42D-4DDB-A582-20EB3755676C}"/>
              </a:ext>
            </a:extLst>
          </p:cNvPr>
          <p:cNvSpPr/>
          <p:nvPr/>
        </p:nvSpPr>
        <p:spPr>
          <a:xfrm>
            <a:off x="2884141" y="4619213"/>
            <a:ext cx="237744" cy="238760"/>
          </a:xfrm>
          <a:prstGeom prst="rect">
            <a:avLst/>
          </a:prstGeom>
          <a:solidFill>
            <a:srgbClr val="F7D6A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6" name="Rectangle 445">
            <a:extLst>
              <a:ext uri="{FF2B5EF4-FFF2-40B4-BE49-F238E27FC236}">
                <a16:creationId xmlns:a16="http://schemas.microsoft.com/office/drawing/2014/main" id="{A80B0E88-D2F9-49BA-844E-D6E226E5FE77}"/>
              </a:ext>
            </a:extLst>
          </p:cNvPr>
          <p:cNvSpPr/>
          <p:nvPr/>
        </p:nvSpPr>
        <p:spPr>
          <a:xfrm>
            <a:off x="8359838" y="4382119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7" name="Rectangle 446">
            <a:extLst>
              <a:ext uri="{FF2B5EF4-FFF2-40B4-BE49-F238E27FC236}">
                <a16:creationId xmlns:a16="http://schemas.microsoft.com/office/drawing/2014/main" id="{C18F3A0F-D5A2-4285-9676-1F04CF6A53FC}"/>
              </a:ext>
            </a:extLst>
          </p:cNvPr>
          <p:cNvSpPr/>
          <p:nvPr/>
        </p:nvSpPr>
        <p:spPr>
          <a:xfrm>
            <a:off x="8597173" y="4379987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8" name="Rectangle 447">
            <a:extLst>
              <a:ext uri="{FF2B5EF4-FFF2-40B4-BE49-F238E27FC236}">
                <a16:creationId xmlns:a16="http://schemas.microsoft.com/office/drawing/2014/main" id="{623D817B-D20B-4B0C-B7B1-C001B7B9ED4E}"/>
              </a:ext>
            </a:extLst>
          </p:cNvPr>
          <p:cNvSpPr/>
          <p:nvPr/>
        </p:nvSpPr>
        <p:spPr>
          <a:xfrm>
            <a:off x="8121522" y="4379987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9" name="Rectangle 448">
            <a:extLst>
              <a:ext uri="{FF2B5EF4-FFF2-40B4-BE49-F238E27FC236}">
                <a16:creationId xmlns:a16="http://schemas.microsoft.com/office/drawing/2014/main" id="{954346D5-C70E-4E66-9498-1BBC63FE7195}"/>
              </a:ext>
            </a:extLst>
          </p:cNvPr>
          <p:cNvSpPr/>
          <p:nvPr/>
        </p:nvSpPr>
        <p:spPr>
          <a:xfrm>
            <a:off x="7881922" y="4378595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0" name="Rectangle 449">
            <a:extLst>
              <a:ext uri="{FF2B5EF4-FFF2-40B4-BE49-F238E27FC236}">
                <a16:creationId xmlns:a16="http://schemas.microsoft.com/office/drawing/2014/main" id="{5AF370F7-9627-4903-8745-FD739F496326}"/>
              </a:ext>
            </a:extLst>
          </p:cNvPr>
          <p:cNvSpPr/>
          <p:nvPr/>
        </p:nvSpPr>
        <p:spPr>
          <a:xfrm>
            <a:off x="7644177" y="4378595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1" name="Rectangle 450">
            <a:extLst>
              <a:ext uri="{FF2B5EF4-FFF2-40B4-BE49-F238E27FC236}">
                <a16:creationId xmlns:a16="http://schemas.microsoft.com/office/drawing/2014/main" id="{398A9F72-F0FD-4F92-B2B5-B934F1E242A4}"/>
              </a:ext>
            </a:extLst>
          </p:cNvPr>
          <p:cNvSpPr/>
          <p:nvPr/>
        </p:nvSpPr>
        <p:spPr>
          <a:xfrm>
            <a:off x="7407287" y="4378595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2" name="Rectangle 451">
            <a:extLst>
              <a:ext uri="{FF2B5EF4-FFF2-40B4-BE49-F238E27FC236}">
                <a16:creationId xmlns:a16="http://schemas.microsoft.com/office/drawing/2014/main" id="{58DA508A-8A7B-47CF-9486-CF7F6012EEC7}"/>
              </a:ext>
            </a:extLst>
          </p:cNvPr>
          <p:cNvSpPr/>
          <p:nvPr/>
        </p:nvSpPr>
        <p:spPr>
          <a:xfrm>
            <a:off x="7169536" y="4378595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3" name="Rectangle 452">
            <a:extLst>
              <a:ext uri="{FF2B5EF4-FFF2-40B4-BE49-F238E27FC236}">
                <a16:creationId xmlns:a16="http://schemas.microsoft.com/office/drawing/2014/main" id="{C2579C19-E6F8-4001-B0E1-3E1DB3E36563}"/>
              </a:ext>
            </a:extLst>
          </p:cNvPr>
          <p:cNvSpPr/>
          <p:nvPr/>
        </p:nvSpPr>
        <p:spPr>
          <a:xfrm>
            <a:off x="6930097" y="4378595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4" name="Rectangle 453">
            <a:extLst>
              <a:ext uri="{FF2B5EF4-FFF2-40B4-BE49-F238E27FC236}">
                <a16:creationId xmlns:a16="http://schemas.microsoft.com/office/drawing/2014/main" id="{28065A92-A395-4670-B379-8F08398942C8}"/>
              </a:ext>
            </a:extLst>
          </p:cNvPr>
          <p:cNvSpPr/>
          <p:nvPr/>
        </p:nvSpPr>
        <p:spPr>
          <a:xfrm>
            <a:off x="6691318" y="4379736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09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3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DD741"/>
                                      </p:to>
                                    </p:animClr>
                                    <p:set>
                                      <p:cBhvr>
                                        <p:cTn id="35" dur="3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3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7.40741E-7 L -0.21497 0.00069 " pathEditMode="relative" rAng="0" ptsTypes="AA">
                                      <p:cBhvr>
                                        <p:cTn id="38" dur="11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55" y="23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35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7.40741E-7 L -0.01954 7.40741E-7 " pathEditMode="relative" rAng="0" ptsTypes="AA">
                                      <p:cBhvr>
                                        <p:cTn id="40" dur="1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300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DD741"/>
                                      </p:to>
                                    </p:animClr>
                                    <p:set>
                                      <p:cBhvr>
                                        <p:cTn id="45" dur="300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300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7" presetID="64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11022E-16 L -0.00039 -0.34745 " pathEditMode="relative" rAng="0" ptsTypes="AA">
                                      <p:cBhvr>
                                        <p:cTn id="48" dur="100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17384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64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48148E-6 L 0.00013 -0.34699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361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4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-0.00052 -0.34676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17338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4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2.96296E-6 L -0.00039 -0.34676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1733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4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96296E-6 L -0.00026 -0.34723 " pathEditMode="relative" rAng="0" ptsTypes="AA">
                                      <p:cBhvr>
                                        <p:cTn id="56" dur="10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17361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64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96296E-6 L 2.29167E-6 -0.34653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338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64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96296E-6 L -0.00026 -0.34746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17384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64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96296E-6 L -0.00013 -0.34723 " pathEditMode="relative" rAng="0" ptsTypes="AA">
                                      <p:cBhvr>
                                        <p:cTn id="62" dur="1000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17361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64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48148E-6 L 0.00013 -0.34699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361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64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48148E-6 L 0.00013 -0.34699 " pathEditMode="relative" rAng="0" ptsTypes="AA">
                                      <p:cBhvr>
                                        <p:cTn id="66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361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64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022E-16 L 0.00013 -0.34699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361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7 L 3.95833E-6 -0.03472 " pathEditMode="relative" rAng="0" ptsTypes="AA">
                                      <p:cBhvr>
                                        <p:cTn id="70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3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DD741"/>
                                      </p:to>
                                    </p:animClr>
                                    <p:set>
                                      <p:cBhvr>
                                        <p:cTn id="75" dur="3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3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7" presetID="63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54 7.40741E-7 L 4.375E-6 4.44444E-6 " pathEditMode="relative" rAng="0" ptsTypes="AA">
                                      <p:cBhvr>
                                        <p:cTn id="78" dur="1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" y="116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497 0.00069 L 1.875E-6 -1.11111E-6 " pathEditMode="relative" rAng="0" ptsTypes="AA">
                                      <p:cBhvr>
                                        <p:cTn id="80" dur="11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34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3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DD741"/>
                                      </p:to>
                                    </p:animClr>
                                    <p:set>
                                      <p:cBhvr>
                                        <p:cTn id="85" dur="3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3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7" presetID="42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34745 L 0.00013 -0.06921 " pathEditMode="relative" rAng="0" ptsTypes="AA">
                                      <p:cBhvr>
                                        <p:cTn id="88" dur="80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13912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42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34699 L 0.00026 -0.06898 " pathEditMode="relative" rAng="0" ptsTypes="AA">
                                      <p:cBhvr>
                                        <p:cTn id="90" dur="800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889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42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34676 L 0.00013 -0.06898 " pathEditMode="relative" rAng="0" ptsTypes="AA">
                                      <p:cBhvr>
                                        <p:cTn id="92" dur="8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13889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42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34676 L 0.00026 -0.06922 " pathEditMode="relative" rAng="0" ptsTypes="AA">
                                      <p:cBhvr>
                                        <p:cTn id="94" dur="8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13866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42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34723 L 1.25E-6 -0.06875 " pathEditMode="relative" rAng="0" ptsTypes="AA">
                                      <p:cBhvr>
                                        <p:cTn id="96" dur="8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3912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42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0.34653 L 0.00013 -0.06968 " pathEditMode="relative" rAng="0" ptsTypes="AA">
                                      <p:cBhvr>
                                        <p:cTn id="98" dur="800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843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42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34746 L 0.00013 -0.06875 " pathEditMode="relative" rAng="0" ptsTypes="AA">
                                      <p:cBhvr>
                                        <p:cTn id="100" dur="800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3935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42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34723 L 0.00027 -0.06875 " pathEditMode="relative" rAng="0" ptsTypes="AA">
                                      <p:cBhvr>
                                        <p:cTn id="102" dur="800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3912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42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34699 L 0.00026 -0.06898 " pathEditMode="relative" rAng="0" ptsTypes="AA">
                                      <p:cBhvr>
                                        <p:cTn id="104" dur="80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889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34699 L 0.00053 -0.06945 " pathEditMode="relative" rAng="0" ptsTypes="AA">
                                      <p:cBhvr>
                                        <p:cTn id="106" dur="8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3866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34699 L 3.75E-6 -0.06921 " pathEditMode="relative" rAng="0" ptsTypes="AA">
                                      <p:cBhvr>
                                        <p:cTn id="108" dur="8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13889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0.03472 L -4.375E-6 3.7037E-7 " pathEditMode="relative" rAng="0" ptsTypes="AA">
                                      <p:cBhvr>
                                        <p:cTn id="110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8" grpId="0" animBg="1"/>
      <p:bldP spid="278" grpId="1" animBg="1"/>
      <p:bldP spid="244" grpId="0" animBg="1"/>
      <p:bldP spid="244" grpId="1" animBg="1"/>
      <p:bldP spid="213" grpId="0" animBg="1"/>
      <p:bldP spid="213" grpId="1" animBg="1"/>
      <p:bldP spid="446" grpId="0" animBg="1"/>
      <p:bldP spid="446" grpId="1" animBg="1"/>
      <p:bldP spid="446" grpId="2" animBg="1"/>
      <p:bldP spid="447" grpId="0" animBg="1"/>
      <p:bldP spid="447" grpId="1" animBg="1"/>
      <p:bldP spid="447" grpId="2" animBg="1"/>
      <p:bldP spid="448" grpId="0" animBg="1"/>
      <p:bldP spid="448" grpId="1" animBg="1"/>
      <p:bldP spid="448" grpId="2" animBg="1"/>
      <p:bldP spid="449" grpId="0" animBg="1"/>
      <p:bldP spid="449" grpId="1" animBg="1"/>
      <p:bldP spid="449" grpId="2" animBg="1"/>
      <p:bldP spid="450" grpId="0" animBg="1"/>
      <p:bldP spid="450" grpId="1" animBg="1"/>
      <p:bldP spid="450" grpId="2" animBg="1"/>
      <p:bldP spid="451" grpId="0" animBg="1"/>
      <p:bldP spid="451" grpId="1" animBg="1"/>
      <p:bldP spid="451" grpId="2" animBg="1"/>
      <p:bldP spid="452" grpId="0" animBg="1"/>
      <p:bldP spid="452" grpId="1" animBg="1"/>
      <p:bldP spid="452" grpId="2" animBg="1"/>
      <p:bldP spid="453" grpId="0" animBg="1"/>
      <p:bldP spid="453" grpId="1" animBg="1"/>
      <p:bldP spid="453" grpId="2" animBg="1"/>
      <p:bldP spid="454" grpId="0" animBg="1"/>
      <p:bldP spid="454" grpId="1" animBg="1"/>
      <p:bldP spid="454" grpId="2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TextBox 296">
            <a:extLst>
              <a:ext uri="{FF2B5EF4-FFF2-40B4-BE49-F238E27FC236}">
                <a16:creationId xmlns:a16="http://schemas.microsoft.com/office/drawing/2014/main" id="{ABA53BD2-A943-465D-8A90-43946539328C}"/>
              </a:ext>
            </a:extLst>
          </p:cNvPr>
          <p:cNvSpPr txBox="1"/>
          <p:nvPr/>
        </p:nvSpPr>
        <p:spPr>
          <a:xfrm>
            <a:off x="0" y="190124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Weakly Universal Pattern Construction</a:t>
            </a:r>
          </a:p>
        </p:txBody>
      </p:sp>
      <p:pic>
        <p:nvPicPr>
          <p:cNvPr id="3" name="SpaceInvaderFast">
            <a:hlinkClick r:id="" action="ppaction://media"/>
            <a:extLst>
              <a:ext uri="{FF2B5EF4-FFF2-40B4-BE49-F238E27FC236}">
                <a16:creationId xmlns:a16="http://schemas.microsoft.com/office/drawing/2014/main" id="{902EFAF5-44E9-4B5E-A894-E15B71D97E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7393" y="2646779"/>
            <a:ext cx="11357213" cy="202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262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TextBox 296">
            <a:extLst>
              <a:ext uri="{FF2B5EF4-FFF2-40B4-BE49-F238E27FC236}">
                <a16:creationId xmlns:a16="http://schemas.microsoft.com/office/drawing/2014/main" id="{ABA53BD2-A943-465D-8A90-43946539328C}"/>
              </a:ext>
            </a:extLst>
          </p:cNvPr>
          <p:cNvSpPr txBox="1"/>
          <p:nvPr/>
        </p:nvSpPr>
        <p:spPr>
          <a:xfrm>
            <a:off x="0" y="190124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Results Tables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C3F624D-ECDF-48DF-BE99-055375BC58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116534"/>
              </p:ext>
            </p:extLst>
          </p:nvPr>
        </p:nvGraphicFramePr>
        <p:xfrm>
          <a:off x="634998" y="1408246"/>
          <a:ext cx="10922001" cy="21234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1964269">
                  <a:extLst>
                    <a:ext uri="{9D8B030D-6E8A-4147-A177-3AD203B41FA5}">
                      <a16:colId xmlns:a16="http://schemas.microsoft.com/office/drawing/2014/main" val="3140209983"/>
                    </a:ext>
                  </a:extLst>
                </a:gridCol>
                <a:gridCol w="897466">
                  <a:extLst>
                    <a:ext uri="{9D8B030D-6E8A-4147-A177-3AD203B41FA5}">
                      <a16:colId xmlns:a16="http://schemas.microsoft.com/office/drawing/2014/main" val="3922501285"/>
                    </a:ext>
                  </a:extLst>
                </a:gridCol>
                <a:gridCol w="1134534">
                  <a:extLst>
                    <a:ext uri="{9D8B030D-6E8A-4147-A177-3AD203B41FA5}">
                      <a16:colId xmlns:a16="http://schemas.microsoft.com/office/drawing/2014/main" val="3467975921"/>
                    </a:ext>
                  </a:extLst>
                </a:gridCol>
                <a:gridCol w="956733">
                  <a:extLst>
                    <a:ext uri="{9D8B030D-6E8A-4147-A177-3AD203B41FA5}">
                      <a16:colId xmlns:a16="http://schemas.microsoft.com/office/drawing/2014/main" val="1865572204"/>
                    </a:ext>
                  </a:extLst>
                </a:gridCol>
                <a:gridCol w="1032933">
                  <a:extLst>
                    <a:ext uri="{9D8B030D-6E8A-4147-A177-3AD203B41FA5}">
                      <a16:colId xmlns:a16="http://schemas.microsoft.com/office/drawing/2014/main" val="4109781080"/>
                    </a:ext>
                  </a:extLst>
                </a:gridCol>
                <a:gridCol w="1513696">
                  <a:extLst>
                    <a:ext uri="{9D8B030D-6E8A-4147-A177-3AD203B41FA5}">
                      <a16:colId xmlns:a16="http://schemas.microsoft.com/office/drawing/2014/main" val="3631285954"/>
                    </a:ext>
                  </a:extLst>
                </a:gridCol>
                <a:gridCol w="1901315">
                  <a:extLst>
                    <a:ext uri="{9D8B030D-6E8A-4147-A177-3AD203B41FA5}">
                      <a16:colId xmlns:a16="http://schemas.microsoft.com/office/drawing/2014/main" val="4056977838"/>
                    </a:ext>
                  </a:extLst>
                </a:gridCol>
                <a:gridCol w="1521055">
                  <a:extLst>
                    <a:ext uri="{9D8B030D-6E8A-4147-A177-3AD203B41FA5}">
                      <a16:colId xmlns:a16="http://schemas.microsoft.com/office/drawing/2014/main" val="7615019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Result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Shape Class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Universal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Tilts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Bonding Complexity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Geometry Complexity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Published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94568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Fixed Shape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DROP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O</a:t>
                      </a:r>
                      <a:r>
                        <a:rPr lang="en-US" i="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(</a:t>
                      </a:r>
                      <a:r>
                        <a:rPr lang="en-US" i="0" dirty="0" err="1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wh</a:t>
                      </a:r>
                      <a:r>
                        <a:rPr lang="en-US" i="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)</a:t>
                      </a:r>
                      <a:endParaRPr lang="en-US" i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O</a:t>
                      </a:r>
                      <a:r>
                        <a:rPr lang="en-US" i="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(w</a:t>
                      </a:r>
                      <a:r>
                        <a:rPr lang="en-US" i="0" baseline="3000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3</a:t>
                      </a:r>
                      <a:r>
                        <a:rPr lang="en-US" i="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h</a:t>
                      </a:r>
                      <a:r>
                        <a:rPr lang="en-US" i="0" baseline="3000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3</a:t>
                      </a:r>
                      <a:r>
                        <a:rPr lang="en-US" i="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)</a:t>
                      </a:r>
                      <a:endParaRPr lang="en-US" i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2 labels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Complex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(ISAAC </a:t>
                      </a:r>
                      <a:r>
                        <a:rPr lang="de-DE" sz="1800" dirty="0">
                          <a:solidFill>
                            <a:schemeClr val="bg1"/>
                          </a:solidFill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2017)</a:t>
                      </a:r>
                      <a:endParaRPr lang="en-US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5407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Universal Pattern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Weakly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O</a:t>
                      </a:r>
                      <a:r>
                        <a:rPr lang="en-US" i="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(</a:t>
                      </a:r>
                      <a:r>
                        <a:rPr lang="en-US" i="0" dirty="0" err="1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whk</a:t>
                      </a:r>
                      <a:r>
                        <a:rPr lang="en-US" i="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)</a:t>
                      </a:r>
                      <a:endParaRPr lang="en-US" i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O</a:t>
                      </a:r>
                      <a:r>
                        <a:rPr lang="en-US" i="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(</a:t>
                      </a:r>
                      <a:r>
                        <a:rPr lang="en-US" i="0" dirty="0" err="1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whk</a:t>
                      </a:r>
                      <a:r>
                        <a:rPr lang="en-US" i="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)</a:t>
                      </a:r>
                      <a:endParaRPr lang="en-US" i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k labels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Simple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(SODA 2019)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97920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i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i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i="0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58182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i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i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i="0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0161655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EA17C1C-6A06-4091-98C5-F7228BD0B3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8537365"/>
              </p:ext>
            </p:extLst>
          </p:nvPr>
        </p:nvGraphicFramePr>
        <p:xfrm>
          <a:off x="1914431" y="4041922"/>
          <a:ext cx="8363134" cy="185420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2138521">
                  <a:extLst>
                    <a:ext uri="{9D8B030D-6E8A-4147-A177-3AD203B41FA5}">
                      <a16:colId xmlns:a16="http://schemas.microsoft.com/office/drawing/2014/main" val="3140209983"/>
                    </a:ext>
                  </a:extLst>
                </a:gridCol>
                <a:gridCol w="1174275">
                  <a:extLst>
                    <a:ext uri="{9D8B030D-6E8A-4147-A177-3AD203B41FA5}">
                      <a16:colId xmlns:a16="http://schemas.microsoft.com/office/drawing/2014/main" val="3922501285"/>
                    </a:ext>
                  </a:extLst>
                </a:gridCol>
                <a:gridCol w="2254887">
                  <a:extLst>
                    <a:ext uri="{9D8B030D-6E8A-4147-A177-3AD203B41FA5}">
                      <a16:colId xmlns:a16="http://schemas.microsoft.com/office/drawing/2014/main" val="3467975921"/>
                    </a:ext>
                  </a:extLst>
                </a:gridCol>
                <a:gridCol w="2795451">
                  <a:extLst>
                    <a:ext uri="{9D8B030D-6E8A-4147-A177-3AD203B41FA5}">
                      <a16:colId xmlns:a16="http://schemas.microsoft.com/office/drawing/2014/main" val="18655722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Problem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Shapes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Complexity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Published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94568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i="0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5407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i="0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97920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i="0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58182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i="0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01616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48525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EC75E78-F95F-47F3-9272-DD1476F07844}"/>
              </a:ext>
            </a:extLst>
          </p:cNvPr>
          <p:cNvSpPr txBox="1"/>
          <p:nvPr/>
        </p:nvSpPr>
        <p:spPr>
          <a:xfrm>
            <a:off x="0" y="190124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Robotic Motion Planning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EEAC70F-522D-44A4-848C-76C71EEFC70B}"/>
              </a:ext>
            </a:extLst>
          </p:cNvPr>
          <p:cNvGrpSpPr/>
          <p:nvPr/>
        </p:nvGrpSpPr>
        <p:grpSpPr>
          <a:xfrm>
            <a:off x="2546350" y="1744158"/>
            <a:ext cx="6336815" cy="3400348"/>
            <a:chOff x="2546350" y="1744158"/>
            <a:chExt cx="6336815" cy="3400348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9F2902C-8E02-4B8B-B7CB-C4EA4CEF9205}"/>
                </a:ext>
              </a:extLst>
            </p:cNvPr>
            <p:cNvSpPr/>
            <p:nvPr/>
          </p:nvSpPr>
          <p:spPr>
            <a:xfrm>
              <a:off x="3143153" y="3750844"/>
              <a:ext cx="457200" cy="418273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aseline="-25000" dirty="0"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656BFD61-3118-4D05-9203-B83A733966FB}"/>
                </a:ext>
              </a:extLst>
            </p:cNvPr>
            <p:cNvSpPr/>
            <p:nvPr/>
          </p:nvSpPr>
          <p:spPr>
            <a:xfrm>
              <a:off x="5096432" y="3162679"/>
              <a:ext cx="457200" cy="418273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aseline="-25000" dirty="0"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1656D1E-6169-41DD-A92C-D0DC599C0D0E}"/>
                </a:ext>
              </a:extLst>
            </p:cNvPr>
            <p:cNvSpPr/>
            <p:nvPr/>
          </p:nvSpPr>
          <p:spPr>
            <a:xfrm>
              <a:off x="2546350" y="2590306"/>
              <a:ext cx="457200" cy="418273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aseline="-25000" dirty="0"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31A6812-57B0-497F-A17D-97BD4E8B52D2}"/>
                </a:ext>
              </a:extLst>
            </p:cNvPr>
            <p:cNvSpPr/>
            <p:nvPr/>
          </p:nvSpPr>
          <p:spPr>
            <a:xfrm>
              <a:off x="6338899" y="4677372"/>
              <a:ext cx="457200" cy="418273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aseline="-25000" dirty="0"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51935E6-C9DD-4917-8333-79CADDBA74E6}"/>
                </a:ext>
              </a:extLst>
            </p:cNvPr>
            <p:cNvSpPr/>
            <p:nvPr/>
          </p:nvSpPr>
          <p:spPr>
            <a:xfrm>
              <a:off x="7504585" y="3008579"/>
              <a:ext cx="457200" cy="418273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aseline="-25000" dirty="0"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CE344D0-F5B8-4B2F-84B8-2F8ABB99E466}"/>
                </a:ext>
              </a:extLst>
            </p:cNvPr>
            <p:cNvSpPr/>
            <p:nvPr/>
          </p:nvSpPr>
          <p:spPr>
            <a:xfrm>
              <a:off x="4405397" y="4726233"/>
              <a:ext cx="457200" cy="418273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aseline="-25000" dirty="0"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CFCD3C0-E355-4E87-B2BB-0970722F3205}"/>
                </a:ext>
              </a:extLst>
            </p:cNvPr>
            <p:cNvSpPr/>
            <p:nvPr/>
          </p:nvSpPr>
          <p:spPr>
            <a:xfrm>
              <a:off x="6192317" y="1744158"/>
              <a:ext cx="457200" cy="418273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aseline="-25000" dirty="0"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95E210C-CC05-4D43-B74A-1C7751D9D8BA}"/>
                </a:ext>
              </a:extLst>
            </p:cNvPr>
            <p:cNvSpPr/>
            <p:nvPr/>
          </p:nvSpPr>
          <p:spPr>
            <a:xfrm>
              <a:off x="8425965" y="4287421"/>
              <a:ext cx="457200" cy="418273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aseline="-25000" dirty="0"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D62198C-9FFA-48F2-9913-8583D878E777}"/>
              </a:ext>
            </a:extLst>
          </p:cNvPr>
          <p:cNvSpPr txBox="1"/>
          <p:nvPr/>
        </p:nvSpPr>
        <p:spPr>
          <a:xfrm>
            <a:off x="0" y="6119336"/>
            <a:ext cx="12192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Aaron T. Becker, Erik D. </a:t>
            </a:r>
            <a:r>
              <a:rPr lang="en-US" sz="1400" dirty="0" err="1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Demaine</a:t>
            </a:r>
            <a:r>
              <a:rPr lang="en-US" sz="14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, Sandor P. </a:t>
            </a:r>
            <a:r>
              <a:rPr lang="en-US" sz="1400" dirty="0" err="1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Fekete</a:t>
            </a:r>
            <a:r>
              <a:rPr lang="en-US" sz="14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Golnaz</a:t>
            </a:r>
            <a:r>
              <a:rPr lang="en-US" sz="14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 Habibi, and James </a:t>
            </a:r>
            <a:r>
              <a:rPr lang="en-US" sz="1400" dirty="0" err="1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McLurkin</a:t>
            </a:r>
            <a:r>
              <a:rPr lang="en-US" sz="14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,</a:t>
            </a:r>
          </a:p>
          <a:p>
            <a:r>
              <a:rPr lang="en-US" sz="1400" dirty="0" err="1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Reconguring</a:t>
            </a:r>
            <a:r>
              <a:rPr lang="en-US" sz="14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 massive particle swarms with limited, global control,</a:t>
            </a:r>
          </a:p>
          <a:p>
            <a:r>
              <a:rPr lang="en-US" sz="14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Algorithms for Sensor Systems (2014).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41CFD8-0AF3-4ED3-A129-D9C233865BD6}"/>
              </a:ext>
            </a:extLst>
          </p:cNvPr>
          <p:cNvSpPr txBox="1"/>
          <p:nvPr/>
        </p:nvSpPr>
        <p:spPr>
          <a:xfrm>
            <a:off x="328932" y="1390215"/>
            <a:ext cx="30428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Global Signals</a:t>
            </a:r>
          </a:p>
        </p:txBody>
      </p:sp>
    </p:spTree>
    <p:extLst>
      <p:ext uri="{BB962C8B-B14F-4D97-AF65-F5344CB8AC3E}">
        <p14:creationId xmlns:p14="http://schemas.microsoft.com/office/powerpoint/2010/main" val="5794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TextBox 296">
            <a:extLst>
              <a:ext uri="{FF2B5EF4-FFF2-40B4-BE49-F238E27FC236}">
                <a16:creationId xmlns:a16="http://schemas.microsoft.com/office/drawing/2014/main" id="{ABA53BD2-A943-465D-8A90-43946539328C}"/>
              </a:ext>
            </a:extLst>
          </p:cNvPr>
          <p:cNvSpPr txBox="1"/>
          <p:nvPr/>
        </p:nvSpPr>
        <p:spPr>
          <a:xfrm>
            <a:off x="0" y="190124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Weakly Universal Shape Constructor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A97A4F-153A-49AF-8528-941D886231CC}"/>
              </a:ext>
            </a:extLst>
          </p:cNvPr>
          <p:cNvSpPr txBox="1"/>
          <p:nvPr/>
        </p:nvSpPr>
        <p:spPr>
          <a:xfrm>
            <a:off x="2501347" y="1461989"/>
            <a:ext cx="71893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Given two integers </a:t>
            </a:r>
            <a:r>
              <a:rPr lang="en-US" sz="3000" i="1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w</a:t>
            </a:r>
            <a:r>
              <a:rPr lang="en-US" sz="3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 and </a:t>
            </a:r>
            <a:r>
              <a:rPr lang="en-US" sz="3000" i="1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h</a:t>
            </a:r>
            <a:r>
              <a:rPr lang="en-US" sz="3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, there exists a configuration which is </a:t>
            </a:r>
            <a:r>
              <a:rPr lang="en-US" sz="3000" b="1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weakly</a:t>
            </a:r>
            <a:r>
              <a:rPr lang="en-US" sz="3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 universal for all shapes which fit inside a </a:t>
            </a:r>
            <a:r>
              <a:rPr lang="en-US" sz="3000" i="1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w </a:t>
            </a:r>
            <a:r>
              <a:rPr lang="en-US" sz="3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x</a:t>
            </a:r>
            <a:r>
              <a:rPr lang="en-US" sz="3000" i="1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 h </a:t>
            </a:r>
            <a:r>
              <a:rPr lang="en-US" sz="3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bounding box.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FB94062-2858-4854-84D4-3A59619C43A2}"/>
              </a:ext>
            </a:extLst>
          </p:cNvPr>
          <p:cNvGrpSpPr/>
          <p:nvPr/>
        </p:nvGrpSpPr>
        <p:grpSpPr>
          <a:xfrm>
            <a:off x="7058077" y="3757790"/>
            <a:ext cx="1431898" cy="1414883"/>
            <a:chOff x="8478571" y="3180077"/>
            <a:chExt cx="2619872" cy="262180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EA06998-3A20-4A49-B99A-1749018736EC}"/>
                </a:ext>
              </a:extLst>
            </p:cNvPr>
            <p:cNvSpPr/>
            <p:nvPr/>
          </p:nvSpPr>
          <p:spPr>
            <a:xfrm rot="5400000">
              <a:off x="9668408" y="4853760"/>
              <a:ext cx="237744" cy="23876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AF9DE5A-7449-45B6-8DD2-DBC5B42C5064}"/>
                </a:ext>
              </a:extLst>
            </p:cNvPr>
            <p:cNvSpPr/>
            <p:nvPr/>
          </p:nvSpPr>
          <p:spPr>
            <a:xfrm rot="5400000">
              <a:off x="9196573" y="5089460"/>
              <a:ext cx="237744" cy="23876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ED853D3-DA70-423D-AE81-2FFA5E31051C}"/>
                </a:ext>
              </a:extLst>
            </p:cNvPr>
            <p:cNvGrpSpPr/>
            <p:nvPr/>
          </p:nvGrpSpPr>
          <p:grpSpPr>
            <a:xfrm>
              <a:off x="8478571" y="3180077"/>
              <a:ext cx="2619872" cy="2621802"/>
              <a:chOff x="1228153" y="1651269"/>
              <a:chExt cx="2619865" cy="2621799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69BFFC9B-4E2F-4057-B47B-7C475F1F2CAA}"/>
                  </a:ext>
                </a:extLst>
              </p:cNvPr>
              <p:cNvSpPr/>
              <p:nvPr/>
            </p:nvSpPr>
            <p:spPr>
              <a:xfrm rot="5400000">
                <a:off x="1228661" y="3563154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7ABFE3FE-0D40-4DF5-9E1D-B599D432F536}"/>
                  </a:ext>
                </a:extLst>
              </p:cNvPr>
              <p:cNvSpPr/>
              <p:nvPr/>
            </p:nvSpPr>
            <p:spPr>
              <a:xfrm rot="5400000">
                <a:off x="1228661" y="3323809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A6EDA436-8D51-4BC0-B7AE-7522B082A634}"/>
                  </a:ext>
                </a:extLst>
              </p:cNvPr>
              <p:cNvSpPr/>
              <p:nvPr/>
            </p:nvSpPr>
            <p:spPr>
              <a:xfrm>
                <a:off x="1228153" y="2129427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D7545273-F1FD-4337-AD32-FC204B35676F}"/>
                  </a:ext>
                </a:extLst>
              </p:cNvPr>
              <p:cNvSpPr/>
              <p:nvPr/>
            </p:nvSpPr>
            <p:spPr>
              <a:xfrm>
                <a:off x="1228153" y="1890667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1FB7ADE5-AFF0-4B3B-B736-D1B0168F43A8}"/>
                  </a:ext>
                </a:extLst>
              </p:cNvPr>
              <p:cNvSpPr/>
              <p:nvPr/>
            </p:nvSpPr>
            <p:spPr>
              <a:xfrm>
                <a:off x="1228153" y="1651269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AD3E2FC6-CBC2-4454-8C77-C96B4A0E6D4E}"/>
                  </a:ext>
                </a:extLst>
              </p:cNvPr>
              <p:cNvSpPr/>
              <p:nvPr/>
            </p:nvSpPr>
            <p:spPr>
              <a:xfrm>
                <a:off x="1228153" y="2368187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9E0EA3A7-A4CE-46F5-AD94-F3942BB3D7CD}"/>
                  </a:ext>
                </a:extLst>
              </p:cNvPr>
              <p:cNvSpPr/>
              <p:nvPr/>
            </p:nvSpPr>
            <p:spPr>
              <a:xfrm>
                <a:off x="1228153" y="2606947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0C53F4A3-0556-40ED-A308-3C2106DEC603}"/>
                  </a:ext>
                </a:extLst>
              </p:cNvPr>
              <p:cNvSpPr/>
              <p:nvPr/>
            </p:nvSpPr>
            <p:spPr>
              <a:xfrm>
                <a:off x="1228153" y="2845707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375FD9BB-8BE9-463E-A9AA-AA07ECFBE6FD}"/>
                  </a:ext>
                </a:extLst>
              </p:cNvPr>
              <p:cNvSpPr/>
              <p:nvPr/>
            </p:nvSpPr>
            <p:spPr>
              <a:xfrm>
                <a:off x="1228153" y="3084467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75B41CCF-DFCE-4A4C-A1D4-63C272FABE5F}"/>
                  </a:ext>
                </a:extLst>
              </p:cNvPr>
              <p:cNvSpPr/>
              <p:nvPr/>
            </p:nvSpPr>
            <p:spPr>
              <a:xfrm>
                <a:off x="1465897" y="1652631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0F59F180-B753-4D7E-B425-32349D3C9EEA}"/>
                  </a:ext>
                </a:extLst>
              </p:cNvPr>
              <p:cNvSpPr/>
              <p:nvPr/>
            </p:nvSpPr>
            <p:spPr>
              <a:xfrm rot="5400000">
                <a:off x="3609715" y="1651022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4BE49BB0-FAED-49B0-BCE7-59E2A0E7EE58}"/>
                  </a:ext>
                </a:extLst>
              </p:cNvPr>
              <p:cNvSpPr/>
              <p:nvPr/>
            </p:nvSpPr>
            <p:spPr>
              <a:xfrm rot="5400000">
                <a:off x="3369380" y="1651022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A999DEE6-6C37-4A19-AC7E-AB726B0842E1}"/>
                  </a:ext>
                </a:extLst>
              </p:cNvPr>
              <p:cNvSpPr/>
              <p:nvPr/>
            </p:nvSpPr>
            <p:spPr>
              <a:xfrm rot="5400000">
                <a:off x="3130620" y="1651022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2E132BE0-8817-485D-B846-98DA1CBB30EA}"/>
                  </a:ext>
                </a:extLst>
              </p:cNvPr>
              <p:cNvSpPr/>
              <p:nvPr/>
            </p:nvSpPr>
            <p:spPr>
              <a:xfrm rot="5400000">
                <a:off x="2894143" y="1651173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6C4996F3-BA96-4971-99C4-B1DC11412831}"/>
                  </a:ext>
                </a:extLst>
              </p:cNvPr>
              <p:cNvSpPr/>
              <p:nvPr/>
            </p:nvSpPr>
            <p:spPr>
              <a:xfrm rot="5400000">
                <a:off x="2655383" y="1651173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84B929BE-853F-4BD5-9CD4-B4A53A38D23F}"/>
                  </a:ext>
                </a:extLst>
              </p:cNvPr>
              <p:cNvSpPr/>
              <p:nvPr/>
            </p:nvSpPr>
            <p:spPr>
              <a:xfrm rot="5400000">
                <a:off x="2418526" y="1651173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AEDD596-B1CD-4EF6-9EC8-53473B21F85B}"/>
                  </a:ext>
                </a:extLst>
              </p:cNvPr>
              <p:cNvSpPr/>
              <p:nvPr/>
            </p:nvSpPr>
            <p:spPr>
              <a:xfrm rot="5400000">
                <a:off x="2179766" y="1651173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77FBB995-6469-4454-BE90-45DEED5CDDB5}"/>
                  </a:ext>
                </a:extLst>
              </p:cNvPr>
              <p:cNvSpPr/>
              <p:nvPr/>
            </p:nvSpPr>
            <p:spPr>
              <a:xfrm rot="5400000">
                <a:off x="1942909" y="1651173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3C07A626-8D8B-4734-ADCC-DE4164C00C4C}"/>
                  </a:ext>
                </a:extLst>
              </p:cNvPr>
              <p:cNvSpPr/>
              <p:nvPr/>
            </p:nvSpPr>
            <p:spPr>
              <a:xfrm rot="5400000">
                <a:off x="1704149" y="1651173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FF753654-BD96-4D92-AE33-0B7742371D94}"/>
                  </a:ext>
                </a:extLst>
              </p:cNvPr>
              <p:cNvSpPr/>
              <p:nvPr/>
            </p:nvSpPr>
            <p:spPr>
              <a:xfrm>
                <a:off x="3610274" y="1889274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C295BE01-82E8-455F-ACD0-D11E0C996F70}"/>
                  </a:ext>
                </a:extLst>
              </p:cNvPr>
              <p:cNvSpPr/>
              <p:nvPr/>
            </p:nvSpPr>
            <p:spPr>
              <a:xfrm>
                <a:off x="3610274" y="2128034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9E482889-E6F2-4A37-B42E-81C928A576CD}"/>
                  </a:ext>
                </a:extLst>
              </p:cNvPr>
              <p:cNvSpPr/>
              <p:nvPr/>
            </p:nvSpPr>
            <p:spPr>
              <a:xfrm>
                <a:off x="3610274" y="2366794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9D57A822-8673-4005-A9ED-AB4DD6354AE1}"/>
                  </a:ext>
                </a:extLst>
              </p:cNvPr>
              <p:cNvSpPr/>
              <p:nvPr/>
            </p:nvSpPr>
            <p:spPr>
              <a:xfrm>
                <a:off x="3610274" y="2605554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DEC8711E-E38F-44BE-AB7B-9E6755FF2E1E}"/>
                  </a:ext>
                </a:extLst>
              </p:cNvPr>
              <p:cNvSpPr/>
              <p:nvPr/>
            </p:nvSpPr>
            <p:spPr>
              <a:xfrm>
                <a:off x="3610274" y="2844314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DF13C5E9-7D54-4831-A027-7002508FD082}"/>
                  </a:ext>
                </a:extLst>
              </p:cNvPr>
              <p:cNvSpPr/>
              <p:nvPr/>
            </p:nvSpPr>
            <p:spPr>
              <a:xfrm>
                <a:off x="3610274" y="3319931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A7E96D2A-C68A-4896-9F6B-F3A3DC5C8921}"/>
                  </a:ext>
                </a:extLst>
              </p:cNvPr>
              <p:cNvSpPr/>
              <p:nvPr/>
            </p:nvSpPr>
            <p:spPr>
              <a:xfrm>
                <a:off x="3610274" y="3558691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A5041478-C92A-49AF-8CFA-8F02DA08E5A9}"/>
                  </a:ext>
                </a:extLst>
              </p:cNvPr>
              <p:cNvSpPr/>
              <p:nvPr/>
            </p:nvSpPr>
            <p:spPr>
              <a:xfrm rot="5400000">
                <a:off x="1230005" y="379974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05FF6FC4-C4CB-4B6B-9826-5A1BA5425A5A}"/>
                  </a:ext>
                </a:extLst>
              </p:cNvPr>
              <p:cNvSpPr/>
              <p:nvPr/>
            </p:nvSpPr>
            <p:spPr>
              <a:xfrm>
                <a:off x="3610223" y="3795548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93DE7675-2C84-4CEA-AB0E-668A4ED02272}"/>
                  </a:ext>
                </a:extLst>
              </p:cNvPr>
              <p:cNvSpPr/>
              <p:nvPr/>
            </p:nvSpPr>
            <p:spPr>
              <a:xfrm>
                <a:off x="3610223" y="4034308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0E81B920-692D-4E33-A1F0-78469DB634C4}"/>
                  </a:ext>
                </a:extLst>
              </p:cNvPr>
              <p:cNvSpPr/>
              <p:nvPr/>
            </p:nvSpPr>
            <p:spPr>
              <a:xfrm rot="5400000">
                <a:off x="3369000" y="4032913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F5CA8F8B-F8EC-4349-A9A4-F629AE3CCD95}"/>
                  </a:ext>
                </a:extLst>
              </p:cNvPr>
              <p:cNvSpPr/>
              <p:nvPr/>
            </p:nvSpPr>
            <p:spPr>
              <a:xfrm rot="5400000">
                <a:off x="3130240" y="4032913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6CD4D769-DA68-4729-B7B1-B7F1C59B96E2}"/>
                  </a:ext>
                </a:extLst>
              </p:cNvPr>
              <p:cNvSpPr/>
              <p:nvPr/>
            </p:nvSpPr>
            <p:spPr>
              <a:xfrm rot="5400000">
                <a:off x="2893763" y="4033064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9EECCD90-89EC-48CA-9B85-5C7C218E368D}"/>
                  </a:ext>
                </a:extLst>
              </p:cNvPr>
              <p:cNvSpPr/>
              <p:nvPr/>
            </p:nvSpPr>
            <p:spPr>
              <a:xfrm rot="5400000">
                <a:off x="2655003" y="4033064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618461AC-579F-44BD-8040-4F468A9A113C}"/>
                  </a:ext>
                </a:extLst>
              </p:cNvPr>
              <p:cNvSpPr/>
              <p:nvPr/>
            </p:nvSpPr>
            <p:spPr>
              <a:xfrm rot="5400000">
                <a:off x="2418146" y="4033064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CB5AB2F1-321A-4A2E-ABB7-78CAFB341670}"/>
                  </a:ext>
                </a:extLst>
              </p:cNvPr>
              <p:cNvSpPr/>
              <p:nvPr/>
            </p:nvSpPr>
            <p:spPr>
              <a:xfrm rot="5400000">
                <a:off x="2179386" y="4033064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9F0E1E91-EDFD-4C70-8721-25D298E830A5}"/>
                  </a:ext>
                </a:extLst>
              </p:cNvPr>
              <p:cNvSpPr/>
              <p:nvPr/>
            </p:nvSpPr>
            <p:spPr>
              <a:xfrm rot="5400000">
                <a:off x="1942529" y="4033064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54C6E6EB-B70F-4755-A6EA-33BA4E26555C}"/>
                  </a:ext>
                </a:extLst>
              </p:cNvPr>
              <p:cNvSpPr/>
              <p:nvPr/>
            </p:nvSpPr>
            <p:spPr>
              <a:xfrm rot="5400000">
                <a:off x="1703769" y="4033064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E3430CF2-E6DD-4270-9019-C9D4AF445A29}"/>
                  </a:ext>
                </a:extLst>
              </p:cNvPr>
              <p:cNvSpPr/>
              <p:nvPr/>
            </p:nvSpPr>
            <p:spPr>
              <a:xfrm rot="5400000">
                <a:off x="1230005" y="4033064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509A4FBF-24C5-419C-B933-FEE1DEFE4C1F}"/>
                  </a:ext>
                </a:extLst>
              </p:cNvPr>
              <p:cNvSpPr/>
              <p:nvPr/>
            </p:nvSpPr>
            <p:spPr>
              <a:xfrm rot="5400000">
                <a:off x="1465590" y="4034327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03CAC9F-03B2-47F5-A3F8-65206A1A5411}"/>
                </a:ext>
              </a:extLst>
            </p:cNvPr>
            <p:cNvSpPr/>
            <p:nvPr/>
          </p:nvSpPr>
          <p:spPr>
            <a:xfrm>
              <a:off x="10860645" y="4609094"/>
              <a:ext cx="237745" cy="238759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2BA5DC2-4EC1-4755-838F-250D7D4CFB64}"/>
                </a:ext>
              </a:extLst>
            </p:cNvPr>
            <p:cNvSpPr/>
            <p:nvPr/>
          </p:nvSpPr>
          <p:spPr>
            <a:xfrm rot="5400000">
              <a:off x="9908506" y="4852502"/>
              <a:ext cx="237744" cy="23876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6051106-749D-4DB1-99CF-BFAA497775CD}"/>
                </a:ext>
              </a:extLst>
            </p:cNvPr>
            <p:cNvSpPr/>
            <p:nvPr/>
          </p:nvSpPr>
          <p:spPr>
            <a:xfrm rot="5400000">
              <a:off x="9195973" y="5324538"/>
              <a:ext cx="237744" cy="23876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D7E1629-5D02-4D60-986F-DDD412421913}"/>
                </a:ext>
              </a:extLst>
            </p:cNvPr>
            <p:cNvSpPr/>
            <p:nvPr/>
          </p:nvSpPr>
          <p:spPr>
            <a:xfrm rot="5400000">
              <a:off x="10145480" y="4850392"/>
              <a:ext cx="237744" cy="23876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E2ABF8F-0412-4974-B9AF-9265EB7F2614}"/>
                </a:ext>
              </a:extLst>
            </p:cNvPr>
            <p:cNvSpPr/>
            <p:nvPr/>
          </p:nvSpPr>
          <p:spPr>
            <a:xfrm rot="5400000">
              <a:off x="9427745" y="4855150"/>
              <a:ext cx="237744" cy="23876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B1C9AB6-6833-4D77-9D4F-00856468CAC2}"/>
                </a:ext>
              </a:extLst>
            </p:cNvPr>
            <p:cNvSpPr/>
            <p:nvPr/>
          </p:nvSpPr>
          <p:spPr>
            <a:xfrm rot="5400000">
              <a:off x="9195973" y="4854296"/>
              <a:ext cx="237744" cy="23876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8A165A0-6891-45FC-9A92-0982566161CA}"/>
                </a:ext>
              </a:extLst>
            </p:cNvPr>
            <p:cNvSpPr/>
            <p:nvPr/>
          </p:nvSpPr>
          <p:spPr>
            <a:xfrm rot="5400000">
              <a:off x="10145294" y="4609816"/>
              <a:ext cx="237744" cy="23876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15F1F8C-A3BE-47AD-B38F-9D095F3440C6}"/>
                </a:ext>
              </a:extLst>
            </p:cNvPr>
            <p:cNvSpPr/>
            <p:nvPr/>
          </p:nvSpPr>
          <p:spPr>
            <a:xfrm rot="5400000">
              <a:off x="10146267" y="4372291"/>
              <a:ext cx="237744" cy="23876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96DCB71-4A8B-4F4B-83C3-E5946DC4D51F}"/>
                </a:ext>
              </a:extLst>
            </p:cNvPr>
            <p:cNvSpPr/>
            <p:nvPr/>
          </p:nvSpPr>
          <p:spPr>
            <a:xfrm rot="5400000">
              <a:off x="10145480" y="5085616"/>
              <a:ext cx="237744" cy="23876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EC786EB-5963-4650-8905-A4A08EF138D2}"/>
                </a:ext>
              </a:extLst>
            </p:cNvPr>
            <p:cNvSpPr/>
            <p:nvPr/>
          </p:nvSpPr>
          <p:spPr>
            <a:xfrm rot="5400000">
              <a:off x="10145482" y="5322016"/>
              <a:ext cx="237744" cy="23876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BDD5AF9-2A23-41B6-9D9C-C765F0E7126F}"/>
                </a:ext>
              </a:extLst>
            </p:cNvPr>
            <p:cNvSpPr/>
            <p:nvPr/>
          </p:nvSpPr>
          <p:spPr>
            <a:xfrm rot="5400000">
              <a:off x="9194547" y="4615083"/>
              <a:ext cx="237744" cy="23876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35ABCFF-29C3-4580-9D5B-EF98D321EAFF}"/>
                </a:ext>
              </a:extLst>
            </p:cNvPr>
            <p:cNvSpPr/>
            <p:nvPr/>
          </p:nvSpPr>
          <p:spPr>
            <a:xfrm rot="5400000">
              <a:off x="9194141" y="4378985"/>
              <a:ext cx="237744" cy="23876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0F93399-104D-4F0C-B2D2-91C7D748413E}"/>
                </a:ext>
              </a:extLst>
            </p:cNvPr>
            <p:cNvSpPr/>
            <p:nvPr/>
          </p:nvSpPr>
          <p:spPr>
            <a:xfrm rot="5400000">
              <a:off x="9432303" y="4144046"/>
              <a:ext cx="237744" cy="23876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3953D6F-9483-4127-82E4-B6D957B73867}"/>
                </a:ext>
              </a:extLst>
            </p:cNvPr>
            <p:cNvSpPr/>
            <p:nvPr/>
          </p:nvSpPr>
          <p:spPr>
            <a:xfrm rot="5400000">
              <a:off x="9670612" y="4141815"/>
              <a:ext cx="237744" cy="23876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D469713-5CE7-4C5A-83DE-92E92BA4A9A0}"/>
                </a:ext>
              </a:extLst>
            </p:cNvPr>
            <p:cNvSpPr/>
            <p:nvPr/>
          </p:nvSpPr>
          <p:spPr>
            <a:xfrm rot="5400000">
              <a:off x="9905712" y="4144445"/>
              <a:ext cx="237744" cy="23876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0B8016D-5E16-483A-9808-21E15A2AA671}"/>
                </a:ext>
              </a:extLst>
            </p:cNvPr>
            <p:cNvSpPr/>
            <p:nvPr/>
          </p:nvSpPr>
          <p:spPr>
            <a:xfrm rot="5400000">
              <a:off x="9907152" y="4372501"/>
              <a:ext cx="237744" cy="23876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27B54D2-8D7C-49BE-ABFE-CA35B10D5324}"/>
                </a:ext>
              </a:extLst>
            </p:cNvPr>
            <p:cNvSpPr/>
            <p:nvPr/>
          </p:nvSpPr>
          <p:spPr>
            <a:xfrm rot="5400000">
              <a:off x="9432931" y="4379094"/>
              <a:ext cx="237744" cy="23876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5" name="Rectangle 64">
            <a:extLst>
              <a:ext uri="{FF2B5EF4-FFF2-40B4-BE49-F238E27FC236}">
                <a16:creationId xmlns:a16="http://schemas.microsoft.com/office/drawing/2014/main" id="{A4C65091-5CBC-41F8-88EA-B2DFA9A2071C}"/>
              </a:ext>
            </a:extLst>
          </p:cNvPr>
          <p:cNvSpPr/>
          <p:nvPr/>
        </p:nvSpPr>
        <p:spPr>
          <a:xfrm rot="5400000">
            <a:off x="2525991" y="5329086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362BE15B-7FF2-4D0C-B3C0-9F9351D6A9F3}"/>
              </a:ext>
            </a:extLst>
          </p:cNvPr>
          <p:cNvSpPr/>
          <p:nvPr/>
        </p:nvSpPr>
        <p:spPr>
          <a:xfrm rot="5400000">
            <a:off x="2045625" y="5326979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2375013E-62A8-417F-8EB7-B79BBF2E7080}"/>
              </a:ext>
            </a:extLst>
          </p:cNvPr>
          <p:cNvGrpSpPr/>
          <p:nvPr/>
        </p:nvGrpSpPr>
        <p:grpSpPr>
          <a:xfrm>
            <a:off x="1329114" y="3180610"/>
            <a:ext cx="2619865" cy="2621799"/>
            <a:chOff x="1228153" y="1651269"/>
            <a:chExt cx="2619865" cy="2621799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6F160E7D-A03E-49C8-A400-92E1EC05BB1E}"/>
                </a:ext>
              </a:extLst>
            </p:cNvPr>
            <p:cNvSpPr/>
            <p:nvPr/>
          </p:nvSpPr>
          <p:spPr>
            <a:xfrm rot="5400000">
              <a:off x="1228661" y="356315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73407933-E421-44E7-B46F-F221EF84B008}"/>
                </a:ext>
              </a:extLst>
            </p:cNvPr>
            <p:cNvSpPr/>
            <p:nvPr/>
          </p:nvSpPr>
          <p:spPr>
            <a:xfrm rot="5400000">
              <a:off x="1228661" y="3323809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348B21D3-B23D-4EC4-B065-038BA6FDB67D}"/>
                </a:ext>
              </a:extLst>
            </p:cNvPr>
            <p:cNvSpPr/>
            <p:nvPr/>
          </p:nvSpPr>
          <p:spPr>
            <a:xfrm>
              <a:off x="1228153" y="2129427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872B0A7A-AE77-4405-9D0E-C85A25586D88}"/>
                </a:ext>
              </a:extLst>
            </p:cNvPr>
            <p:cNvSpPr/>
            <p:nvPr/>
          </p:nvSpPr>
          <p:spPr>
            <a:xfrm>
              <a:off x="1228153" y="1890667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7F7BB63C-9B8B-4CD8-BCBB-FF33D64C1697}"/>
                </a:ext>
              </a:extLst>
            </p:cNvPr>
            <p:cNvSpPr/>
            <p:nvPr/>
          </p:nvSpPr>
          <p:spPr>
            <a:xfrm>
              <a:off x="1228153" y="1651269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613C1F2B-2065-4C95-BBEE-9D342F14CAC9}"/>
                </a:ext>
              </a:extLst>
            </p:cNvPr>
            <p:cNvSpPr/>
            <p:nvPr/>
          </p:nvSpPr>
          <p:spPr>
            <a:xfrm>
              <a:off x="1228153" y="2368187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DCD7AA5F-E493-4445-BBF1-2974D2A89DE0}"/>
                </a:ext>
              </a:extLst>
            </p:cNvPr>
            <p:cNvSpPr/>
            <p:nvPr/>
          </p:nvSpPr>
          <p:spPr>
            <a:xfrm>
              <a:off x="1228153" y="2606947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57F21FAA-3657-4B51-8691-F75102933081}"/>
                </a:ext>
              </a:extLst>
            </p:cNvPr>
            <p:cNvSpPr/>
            <p:nvPr/>
          </p:nvSpPr>
          <p:spPr>
            <a:xfrm>
              <a:off x="1228153" y="2845707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805A6BD2-E3FC-48F3-A84C-278FDC1F140D}"/>
                </a:ext>
              </a:extLst>
            </p:cNvPr>
            <p:cNvSpPr/>
            <p:nvPr/>
          </p:nvSpPr>
          <p:spPr>
            <a:xfrm>
              <a:off x="1228153" y="3084467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428C90D2-8EC9-4DC9-8940-3EE0A56A09AF}"/>
                </a:ext>
              </a:extLst>
            </p:cNvPr>
            <p:cNvSpPr/>
            <p:nvPr/>
          </p:nvSpPr>
          <p:spPr>
            <a:xfrm>
              <a:off x="1465897" y="1652631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967B58C0-F938-4E29-9D33-74FDFB9D8429}"/>
                </a:ext>
              </a:extLst>
            </p:cNvPr>
            <p:cNvSpPr/>
            <p:nvPr/>
          </p:nvSpPr>
          <p:spPr>
            <a:xfrm rot="5400000">
              <a:off x="3609715" y="1651022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59AC1519-72D2-4007-A12F-A21931CBAFDC}"/>
                </a:ext>
              </a:extLst>
            </p:cNvPr>
            <p:cNvSpPr/>
            <p:nvPr/>
          </p:nvSpPr>
          <p:spPr>
            <a:xfrm rot="5400000">
              <a:off x="3369380" y="1651022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89CFF8B9-6FC2-437E-B802-3249129EE421}"/>
                </a:ext>
              </a:extLst>
            </p:cNvPr>
            <p:cNvSpPr/>
            <p:nvPr/>
          </p:nvSpPr>
          <p:spPr>
            <a:xfrm rot="5400000">
              <a:off x="3130620" y="1651022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D7A01FE6-6F13-4550-ACCB-128DF3E04C2E}"/>
                </a:ext>
              </a:extLst>
            </p:cNvPr>
            <p:cNvSpPr/>
            <p:nvPr/>
          </p:nvSpPr>
          <p:spPr>
            <a:xfrm rot="5400000">
              <a:off x="2894143" y="1651173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BE95A05D-0D07-4FB9-8946-377A07BD13DA}"/>
                </a:ext>
              </a:extLst>
            </p:cNvPr>
            <p:cNvSpPr/>
            <p:nvPr/>
          </p:nvSpPr>
          <p:spPr>
            <a:xfrm rot="5400000">
              <a:off x="2655383" y="1651173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A2E50B6E-AC6F-4F75-A86A-D8057DBB2105}"/>
                </a:ext>
              </a:extLst>
            </p:cNvPr>
            <p:cNvSpPr/>
            <p:nvPr/>
          </p:nvSpPr>
          <p:spPr>
            <a:xfrm rot="5400000">
              <a:off x="2418526" y="1651173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B9218535-13C2-4F5C-9A9C-353A38BFA8A1}"/>
                </a:ext>
              </a:extLst>
            </p:cNvPr>
            <p:cNvSpPr/>
            <p:nvPr/>
          </p:nvSpPr>
          <p:spPr>
            <a:xfrm rot="5400000">
              <a:off x="2179766" y="1651173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01444132-9533-455C-8315-C13658309327}"/>
                </a:ext>
              </a:extLst>
            </p:cNvPr>
            <p:cNvSpPr/>
            <p:nvPr/>
          </p:nvSpPr>
          <p:spPr>
            <a:xfrm rot="5400000">
              <a:off x="1942909" y="1651173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B5808E6E-DC7F-45E9-AE67-B340F170EE36}"/>
                </a:ext>
              </a:extLst>
            </p:cNvPr>
            <p:cNvSpPr/>
            <p:nvPr/>
          </p:nvSpPr>
          <p:spPr>
            <a:xfrm rot="5400000">
              <a:off x="1704149" y="1651173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D82F3747-FCC6-46F6-87EB-61B57AFAAD25}"/>
                </a:ext>
              </a:extLst>
            </p:cNvPr>
            <p:cNvSpPr/>
            <p:nvPr/>
          </p:nvSpPr>
          <p:spPr>
            <a:xfrm>
              <a:off x="3610274" y="188927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6E01879D-8079-4757-B324-FBDDB777A7B3}"/>
                </a:ext>
              </a:extLst>
            </p:cNvPr>
            <p:cNvSpPr/>
            <p:nvPr/>
          </p:nvSpPr>
          <p:spPr>
            <a:xfrm>
              <a:off x="3610274" y="212803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890161B2-73BE-4A11-A981-6F4D26917C60}"/>
                </a:ext>
              </a:extLst>
            </p:cNvPr>
            <p:cNvSpPr/>
            <p:nvPr/>
          </p:nvSpPr>
          <p:spPr>
            <a:xfrm>
              <a:off x="3610274" y="236679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5427948D-FCCD-4268-9860-FABC715E8E89}"/>
                </a:ext>
              </a:extLst>
            </p:cNvPr>
            <p:cNvSpPr/>
            <p:nvPr/>
          </p:nvSpPr>
          <p:spPr>
            <a:xfrm>
              <a:off x="3610274" y="260555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44108A00-439C-46D0-B27F-4CA6E8FAA6DB}"/>
                </a:ext>
              </a:extLst>
            </p:cNvPr>
            <p:cNvSpPr/>
            <p:nvPr/>
          </p:nvSpPr>
          <p:spPr>
            <a:xfrm>
              <a:off x="3610274" y="284431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82EAC7F7-FE52-4BBD-AF37-19F1DD767236}"/>
                </a:ext>
              </a:extLst>
            </p:cNvPr>
            <p:cNvSpPr/>
            <p:nvPr/>
          </p:nvSpPr>
          <p:spPr>
            <a:xfrm>
              <a:off x="3610274" y="3319931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70D3B82D-EE31-4ABC-B93F-9EAA4B51B470}"/>
                </a:ext>
              </a:extLst>
            </p:cNvPr>
            <p:cNvSpPr/>
            <p:nvPr/>
          </p:nvSpPr>
          <p:spPr>
            <a:xfrm>
              <a:off x="3610274" y="3558691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9B0C175C-89DB-4397-A29D-6ED396B5C1D3}"/>
                </a:ext>
              </a:extLst>
            </p:cNvPr>
            <p:cNvSpPr/>
            <p:nvPr/>
          </p:nvSpPr>
          <p:spPr>
            <a:xfrm rot="5400000">
              <a:off x="1230005" y="3799745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467C544B-BC1B-4A48-A594-B14DD30797CD}"/>
                </a:ext>
              </a:extLst>
            </p:cNvPr>
            <p:cNvSpPr/>
            <p:nvPr/>
          </p:nvSpPr>
          <p:spPr>
            <a:xfrm>
              <a:off x="3610223" y="3795548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411BBD82-C3D8-4AB3-9276-3B1367DB1C15}"/>
                </a:ext>
              </a:extLst>
            </p:cNvPr>
            <p:cNvSpPr/>
            <p:nvPr/>
          </p:nvSpPr>
          <p:spPr>
            <a:xfrm>
              <a:off x="3610223" y="4034308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FD19DFFD-4E93-478A-B20C-0024F466FE69}"/>
                </a:ext>
              </a:extLst>
            </p:cNvPr>
            <p:cNvSpPr/>
            <p:nvPr/>
          </p:nvSpPr>
          <p:spPr>
            <a:xfrm rot="5400000">
              <a:off x="3369000" y="4032913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2D06E9CA-5247-4B89-A55B-46ED9F6F1E81}"/>
                </a:ext>
              </a:extLst>
            </p:cNvPr>
            <p:cNvSpPr/>
            <p:nvPr/>
          </p:nvSpPr>
          <p:spPr>
            <a:xfrm rot="5400000">
              <a:off x="3130240" y="4032913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AF296143-B65F-4943-9CF0-8C3CCE5754DB}"/>
                </a:ext>
              </a:extLst>
            </p:cNvPr>
            <p:cNvSpPr/>
            <p:nvPr/>
          </p:nvSpPr>
          <p:spPr>
            <a:xfrm rot="5400000">
              <a:off x="2893763" y="403306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4D9E600D-5D0B-4279-8601-0DDC06DDA214}"/>
                </a:ext>
              </a:extLst>
            </p:cNvPr>
            <p:cNvSpPr/>
            <p:nvPr/>
          </p:nvSpPr>
          <p:spPr>
            <a:xfrm rot="5400000">
              <a:off x="2655003" y="403306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DFC54E99-370F-40C8-89DA-FC946D305C72}"/>
                </a:ext>
              </a:extLst>
            </p:cNvPr>
            <p:cNvSpPr/>
            <p:nvPr/>
          </p:nvSpPr>
          <p:spPr>
            <a:xfrm rot="5400000">
              <a:off x="2418146" y="403306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1C2914CF-DDEC-444F-92AD-9E0EEC6B509A}"/>
                </a:ext>
              </a:extLst>
            </p:cNvPr>
            <p:cNvSpPr/>
            <p:nvPr/>
          </p:nvSpPr>
          <p:spPr>
            <a:xfrm rot="5400000">
              <a:off x="2179386" y="403306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7BF7AD98-5864-49A9-8F46-E268D1CAFC83}"/>
                </a:ext>
              </a:extLst>
            </p:cNvPr>
            <p:cNvSpPr/>
            <p:nvPr/>
          </p:nvSpPr>
          <p:spPr>
            <a:xfrm rot="5400000">
              <a:off x="1942529" y="403306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372DAFBF-1AD5-4455-8972-8F918A58CA40}"/>
                </a:ext>
              </a:extLst>
            </p:cNvPr>
            <p:cNvSpPr/>
            <p:nvPr/>
          </p:nvSpPr>
          <p:spPr>
            <a:xfrm rot="5400000">
              <a:off x="1703769" y="403306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B9F06342-2643-48C3-A5E0-87C0DA65DB4B}"/>
                </a:ext>
              </a:extLst>
            </p:cNvPr>
            <p:cNvSpPr/>
            <p:nvPr/>
          </p:nvSpPr>
          <p:spPr>
            <a:xfrm rot="5400000">
              <a:off x="1230005" y="403306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7E14807F-E1D6-461E-A5ED-A9AA108036A5}"/>
                </a:ext>
              </a:extLst>
            </p:cNvPr>
            <p:cNvSpPr/>
            <p:nvPr/>
          </p:nvSpPr>
          <p:spPr>
            <a:xfrm rot="5400000">
              <a:off x="1465590" y="4034327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7" name="Rectangle 106">
            <a:extLst>
              <a:ext uri="{FF2B5EF4-FFF2-40B4-BE49-F238E27FC236}">
                <a16:creationId xmlns:a16="http://schemas.microsoft.com/office/drawing/2014/main" id="{F61EB537-C3D6-40D2-BDE7-15CA5A91B465}"/>
              </a:ext>
            </a:extLst>
          </p:cNvPr>
          <p:cNvSpPr/>
          <p:nvPr/>
        </p:nvSpPr>
        <p:spPr>
          <a:xfrm>
            <a:off x="3711184" y="4609625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A8A436B8-2C14-4C89-95BB-2C6546929A4D}"/>
              </a:ext>
            </a:extLst>
          </p:cNvPr>
          <p:cNvSpPr/>
          <p:nvPr/>
        </p:nvSpPr>
        <p:spPr>
          <a:xfrm rot="5400000">
            <a:off x="2759046" y="4853033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0FB301C4-3579-4B1C-8437-335800D08C5F}"/>
              </a:ext>
            </a:extLst>
          </p:cNvPr>
          <p:cNvSpPr/>
          <p:nvPr/>
        </p:nvSpPr>
        <p:spPr>
          <a:xfrm rot="5400000">
            <a:off x="2286572" y="5081881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1CAF4EA7-AF0D-483B-AA7D-FB69839D546E}"/>
              </a:ext>
            </a:extLst>
          </p:cNvPr>
          <p:cNvSpPr/>
          <p:nvPr/>
        </p:nvSpPr>
        <p:spPr>
          <a:xfrm rot="5400000">
            <a:off x="3474995" y="5081881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249456C4-13C9-4C56-BB5A-1A50907C6F53}"/>
              </a:ext>
            </a:extLst>
          </p:cNvPr>
          <p:cNvSpPr/>
          <p:nvPr/>
        </p:nvSpPr>
        <p:spPr>
          <a:xfrm rot="5400000">
            <a:off x="3001160" y="3426944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3F98BC16-85E9-43F0-80F4-B439AF18C084}"/>
              </a:ext>
            </a:extLst>
          </p:cNvPr>
          <p:cNvSpPr/>
          <p:nvPr/>
        </p:nvSpPr>
        <p:spPr>
          <a:xfrm rot="5400000">
            <a:off x="1798092" y="4859928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5B45B85C-4388-4F6F-B3FA-4516054D7483}"/>
              </a:ext>
            </a:extLst>
          </p:cNvPr>
          <p:cNvSpPr/>
          <p:nvPr/>
        </p:nvSpPr>
        <p:spPr>
          <a:xfrm rot="5400000">
            <a:off x="2282222" y="4386483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A4FB6440-1B25-41FA-A434-F72099C24FE5}"/>
              </a:ext>
            </a:extLst>
          </p:cNvPr>
          <p:cNvSpPr/>
          <p:nvPr/>
        </p:nvSpPr>
        <p:spPr>
          <a:xfrm rot="5400000">
            <a:off x="3468597" y="4375113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8B157F95-2D54-4FBA-AC28-A1B322BAF62C}"/>
              </a:ext>
            </a:extLst>
          </p:cNvPr>
          <p:cNvSpPr/>
          <p:nvPr/>
        </p:nvSpPr>
        <p:spPr>
          <a:xfrm rot="5400000">
            <a:off x="2996021" y="5086147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1BCF9623-8EFA-4473-84A8-337CE3E1B36E}"/>
              </a:ext>
            </a:extLst>
          </p:cNvPr>
          <p:cNvSpPr/>
          <p:nvPr/>
        </p:nvSpPr>
        <p:spPr>
          <a:xfrm rot="5400000">
            <a:off x="2996021" y="5322544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41EE2635-858F-4138-9535-6AC5FE35E4A9}"/>
              </a:ext>
            </a:extLst>
          </p:cNvPr>
          <p:cNvSpPr/>
          <p:nvPr/>
        </p:nvSpPr>
        <p:spPr>
          <a:xfrm rot="5400000">
            <a:off x="1564014" y="5326242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D33B47A9-5DE4-4262-A52E-DC6F34376F86}"/>
              </a:ext>
            </a:extLst>
          </p:cNvPr>
          <p:cNvSpPr/>
          <p:nvPr/>
        </p:nvSpPr>
        <p:spPr>
          <a:xfrm rot="5400000">
            <a:off x="1564676" y="4372939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3316569D-02CA-409E-8717-8A57D54C0BE8}"/>
              </a:ext>
            </a:extLst>
          </p:cNvPr>
          <p:cNvSpPr/>
          <p:nvPr/>
        </p:nvSpPr>
        <p:spPr>
          <a:xfrm rot="5400000">
            <a:off x="1804730" y="3670462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E07DBDBA-5383-41A1-BCC0-16A31DD61EE1}"/>
              </a:ext>
            </a:extLst>
          </p:cNvPr>
          <p:cNvSpPr/>
          <p:nvPr/>
        </p:nvSpPr>
        <p:spPr>
          <a:xfrm rot="5400000">
            <a:off x="3111821" y="3908206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99030A57-170F-4D86-8D1E-1B1311126052}"/>
              </a:ext>
            </a:extLst>
          </p:cNvPr>
          <p:cNvSpPr/>
          <p:nvPr/>
        </p:nvSpPr>
        <p:spPr>
          <a:xfrm rot="5400000">
            <a:off x="2515693" y="3651990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A42FD3A5-A8ED-41E6-A9D6-AB63F03F2DF7}"/>
              </a:ext>
            </a:extLst>
          </p:cNvPr>
          <p:cNvSpPr/>
          <p:nvPr/>
        </p:nvSpPr>
        <p:spPr>
          <a:xfrm rot="5400000">
            <a:off x="2759207" y="4390242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092A4B08-5C23-40C8-A31B-AAF8747D58D4}"/>
              </a:ext>
            </a:extLst>
          </p:cNvPr>
          <p:cNvSpPr/>
          <p:nvPr/>
        </p:nvSpPr>
        <p:spPr>
          <a:xfrm rot="5400000">
            <a:off x="2036852" y="3423056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4" name="Arrow: Right 123">
            <a:extLst>
              <a:ext uri="{FF2B5EF4-FFF2-40B4-BE49-F238E27FC236}">
                <a16:creationId xmlns:a16="http://schemas.microsoft.com/office/drawing/2014/main" id="{5A696871-E917-4FE6-91EE-28ECF1B70808}"/>
              </a:ext>
            </a:extLst>
          </p:cNvPr>
          <p:cNvSpPr/>
          <p:nvPr/>
        </p:nvSpPr>
        <p:spPr>
          <a:xfrm>
            <a:off x="4653122" y="3999597"/>
            <a:ext cx="1625600" cy="956019"/>
          </a:xfrm>
          <a:prstGeom prst="rightArrow">
            <a:avLst/>
          </a:prstGeom>
          <a:solidFill>
            <a:srgbClr val="FC711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6DA2147B-CC82-45A8-9D02-1E070583174F}"/>
              </a:ext>
            </a:extLst>
          </p:cNvPr>
          <p:cNvGrpSpPr/>
          <p:nvPr/>
        </p:nvGrpSpPr>
        <p:grpSpPr>
          <a:xfrm>
            <a:off x="9696902" y="3761784"/>
            <a:ext cx="1431898" cy="1414883"/>
            <a:chOff x="9639752" y="3761784"/>
            <a:chExt cx="1431898" cy="1414883"/>
          </a:xfrm>
        </p:grpSpPr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2163C98C-AD3C-4296-9CD8-A10B158F9A32}"/>
                </a:ext>
              </a:extLst>
            </p:cNvPr>
            <p:cNvSpPr/>
            <p:nvPr/>
          </p:nvSpPr>
          <p:spPr>
            <a:xfrm rot="5400000">
              <a:off x="10288866" y="4919473"/>
              <a:ext cx="128301" cy="130495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8988F731-8F25-4455-8B82-B2B47C48F0CD}"/>
                </a:ext>
              </a:extLst>
            </p:cNvPr>
            <p:cNvSpPr/>
            <p:nvPr/>
          </p:nvSpPr>
          <p:spPr>
            <a:xfrm rot="5400000">
              <a:off x="10159224" y="4917733"/>
              <a:ext cx="128301" cy="130495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17CD9740-AA4D-4D13-99A5-712E8461B6C2}"/>
                </a:ext>
              </a:extLst>
            </p:cNvPr>
            <p:cNvGrpSpPr/>
            <p:nvPr/>
          </p:nvGrpSpPr>
          <p:grpSpPr>
            <a:xfrm>
              <a:off x="9639752" y="3761784"/>
              <a:ext cx="1431898" cy="1414883"/>
              <a:chOff x="1228153" y="1651269"/>
              <a:chExt cx="2619865" cy="2621799"/>
            </a:xfrm>
          </p:grpSpPr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5F73A9C7-8B64-4BE0-A534-F6A50563B771}"/>
                  </a:ext>
                </a:extLst>
              </p:cNvPr>
              <p:cNvSpPr/>
              <p:nvPr/>
            </p:nvSpPr>
            <p:spPr>
              <a:xfrm rot="5400000">
                <a:off x="1228661" y="3563154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CCB391C6-A5DA-461D-B0CA-12BE4AF9DC6E}"/>
                  </a:ext>
                </a:extLst>
              </p:cNvPr>
              <p:cNvSpPr/>
              <p:nvPr/>
            </p:nvSpPr>
            <p:spPr>
              <a:xfrm rot="5400000">
                <a:off x="1228661" y="3323809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C1870C1B-8539-4177-9827-73CE045BF263}"/>
                  </a:ext>
                </a:extLst>
              </p:cNvPr>
              <p:cNvSpPr/>
              <p:nvPr/>
            </p:nvSpPr>
            <p:spPr>
              <a:xfrm>
                <a:off x="1228153" y="2129427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1A38CD0A-523E-4583-ABE1-DDB8ACDE4EC6}"/>
                  </a:ext>
                </a:extLst>
              </p:cNvPr>
              <p:cNvSpPr/>
              <p:nvPr/>
            </p:nvSpPr>
            <p:spPr>
              <a:xfrm>
                <a:off x="1228153" y="1890667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08CA239A-977C-4239-B2C1-1B33E33081A8}"/>
                  </a:ext>
                </a:extLst>
              </p:cNvPr>
              <p:cNvSpPr/>
              <p:nvPr/>
            </p:nvSpPr>
            <p:spPr>
              <a:xfrm>
                <a:off x="1228153" y="1651269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90567CF9-539D-493C-98ED-45F53C9AD8D4}"/>
                  </a:ext>
                </a:extLst>
              </p:cNvPr>
              <p:cNvSpPr/>
              <p:nvPr/>
            </p:nvSpPr>
            <p:spPr>
              <a:xfrm>
                <a:off x="1228153" y="2368187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779AFE82-68E4-4B81-A9F4-CBD520919FA8}"/>
                  </a:ext>
                </a:extLst>
              </p:cNvPr>
              <p:cNvSpPr/>
              <p:nvPr/>
            </p:nvSpPr>
            <p:spPr>
              <a:xfrm>
                <a:off x="1228153" y="2606947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CBA853DB-BE17-49CF-99EF-0C194331D0C7}"/>
                  </a:ext>
                </a:extLst>
              </p:cNvPr>
              <p:cNvSpPr/>
              <p:nvPr/>
            </p:nvSpPr>
            <p:spPr>
              <a:xfrm>
                <a:off x="1228153" y="2845707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Rectangle 154">
                <a:extLst>
                  <a:ext uri="{FF2B5EF4-FFF2-40B4-BE49-F238E27FC236}">
                    <a16:creationId xmlns:a16="http://schemas.microsoft.com/office/drawing/2014/main" id="{0FAC4582-9FA4-4BF3-8D34-073F3E1DA66B}"/>
                  </a:ext>
                </a:extLst>
              </p:cNvPr>
              <p:cNvSpPr/>
              <p:nvPr/>
            </p:nvSpPr>
            <p:spPr>
              <a:xfrm>
                <a:off x="1228153" y="3084467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D23ADB17-40C6-4374-8CC9-74C15D44F74E}"/>
                  </a:ext>
                </a:extLst>
              </p:cNvPr>
              <p:cNvSpPr/>
              <p:nvPr/>
            </p:nvSpPr>
            <p:spPr>
              <a:xfrm>
                <a:off x="1465897" y="1652631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7" name="Rectangle 156">
                <a:extLst>
                  <a:ext uri="{FF2B5EF4-FFF2-40B4-BE49-F238E27FC236}">
                    <a16:creationId xmlns:a16="http://schemas.microsoft.com/office/drawing/2014/main" id="{F440CAB2-5001-4E05-A8E8-6638E81F2699}"/>
                  </a:ext>
                </a:extLst>
              </p:cNvPr>
              <p:cNvSpPr/>
              <p:nvPr/>
            </p:nvSpPr>
            <p:spPr>
              <a:xfrm rot="5400000">
                <a:off x="3609715" y="1651022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5DAFF9C2-EEAE-4075-991B-75A2DD4E3773}"/>
                  </a:ext>
                </a:extLst>
              </p:cNvPr>
              <p:cNvSpPr/>
              <p:nvPr/>
            </p:nvSpPr>
            <p:spPr>
              <a:xfrm rot="5400000">
                <a:off x="3369380" y="1651022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" name="Rectangle 158">
                <a:extLst>
                  <a:ext uri="{FF2B5EF4-FFF2-40B4-BE49-F238E27FC236}">
                    <a16:creationId xmlns:a16="http://schemas.microsoft.com/office/drawing/2014/main" id="{FE05F5AB-D1CD-4916-85C0-B1CEB7E55F56}"/>
                  </a:ext>
                </a:extLst>
              </p:cNvPr>
              <p:cNvSpPr/>
              <p:nvPr/>
            </p:nvSpPr>
            <p:spPr>
              <a:xfrm rot="5400000">
                <a:off x="3130620" y="1651022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8A6670AC-30DD-4D2E-9CC3-5091579C16B7}"/>
                  </a:ext>
                </a:extLst>
              </p:cNvPr>
              <p:cNvSpPr/>
              <p:nvPr/>
            </p:nvSpPr>
            <p:spPr>
              <a:xfrm rot="5400000">
                <a:off x="2894143" y="1651173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D98E8F62-AB02-47C0-8FB7-B240837CAE14}"/>
                  </a:ext>
                </a:extLst>
              </p:cNvPr>
              <p:cNvSpPr/>
              <p:nvPr/>
            </p:nvSpPr>
            <p:spPr>
              <a:xfrm rot="5400000">
                <a:off x="2655383" y="1651173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3FBEF5DC-5042-42AF-82D6-827A22FD84C9}"/>
                  </a:ext>
                </a:extLst>
              </p:cNvPr>
              <p:cNvSpPr/>
              <p:nvPr/>
            </p:nvSpPr>
            <p:spPr>
              <a:xfrm rot="5400000">
                <a:off x="2418526" y="1651173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463E1C18-E179-43B4-A603-1EF48F680E35}"/>
                  </a:ext>
                </a:extLst>
              </p:cNvPr>
              <p:cNvSpPr/>
              <p:nvPr/>
            </p:nvSpPr>
            <p:spPr>
              <a:xfrm rot="5400000">
                <a:off x="2179766" y="1651173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3E85BFCE-52FD-4D39-93A8-B8CEEB53A825}"/>
                  </a:ext>
                </a:extLst>
              </p:cNvPr>
              <p:cNvSpPr/>
              <p:nvPr/>
            </p:nvSpPr>
            <p:spPr>
              <a:xfrm rot="5400000">
                <a:off x="1942909" y="1651173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298BF3D8-9DF1-4435-B901-36AE628748FC}"/>
                  </a:ext>
                </a:extLst>
              </p:cNvPr>
              <p:cNvSpPr/>
              <p:nvPr/>
            </p:nvSpPr>
            <p:spPr>
              <a:xfrm rot="5400000">
                <a:off x="1704149" y="1651173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59931DCA-8F08-4FC4-AD34-57FDDC055AE1}"/>
                  </a:ext>
                </a:extLst>
              </p:cNvPr>
              <p:cNvSpPr/>
              <p:nvPr/>
            </p:nvSpPr>
            <p:spPr>
              <a:xfrm>
                <a:off x="3610274" y="1889274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C8C3A683-478B-4312-83CC-0BD9F99D55F3}"/>
                  </a:ext>
                </a:extLst>
              </p:cNvPr>
              <p:cNvSpPr/>
              <p:nvPr/>
            </p:nvSpPr>
            <p:spPr>
              <a:xfrm>
                <a:off x="3610274" y="2128034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A3C19B5E-0CE7-43F7-8E0C-27A4BDFFDE82}"/>
                  </a:ext>
                </a:extLst>
              </p:cNvPr>
              <p:cNvSpPr/>
              <p:nvPr/>
            </p:nvSpPr>
            <p:spPr>
              <a:xfrm>
                <a:off x="3610274" y="2366794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308F99BA-A817-4380-92C7-C35EE0BF96FA}"/>
                  </a:ext>
                </a:extLst>
              </p:cNvPr>
              <p:cNvSpPr/>
              <p:nvPr/>
            </p:nvSpPr>
            <p:spPr>
              <a:xfrm>
                <a:off x="3610274" y="2605554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0" name="Rectangle 169">
                <a:extLst>
                  <a:ext uri="{FF2B5EF4-FFF2-40B4-BE49-F238E27FC236}">
                    <a16:creationId xmlns:a16="http://schemas.microsoft.com/office/drawing/2014/main" id="{427D67D9-B79F-4A01-9D87-34E532C165FD}"/>
                  </a:ext>
                </a:extLst>
              </p:cNvPr>
              <p:cNvSpPr/>
              <p:nvPr/>
            </p:nvSpPr>
            <p:spPr>
              <a:xfrm>
                <a:off x="3610274" y="2844314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CC7D6872-C112-4B15-9966-7367B1A4F857}"/>
                  </a:ext>
                </a:extLst>
              </p:cNvPr>
              <p:cNvSpPr/>
              <p:nvPr/>
            </p:nvSpPr>
            <p:spPr>
              <a:xfrm>
                <a:off x="3610274" y="3319931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2" name="Rectangle 171">
                <a:extLst>
                  <a:ext uri="{FF2B5EF4-FFF2-40B4-BE49-F238E27FC236}">
                    <a16:creationId xmlns:a16="http://schemas.microsoft.com/office/drawing/2014/main" id="{5374CBB7-8D75-4C74-8769-F72DFE61EE22}"/>
                  </a:ext>
                </a:extLst>
              </p:cNvPr>
              <p:cNvSpPr/>
              <p:nvPr/>
            </p:nvSpPr>
            <p:spPr>
              <a:xfrm>
                <a:off x="3610274" y="3558691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E31F4420-F383-40DA-AEAA-A6715DEEC372}"/>
                  </a:ext>
                </a:extLst>
              </p:cNvPr>
              <p:cNvSpPr/>
              <p:nvPr/>
            </p:nvSpPr>
            <p:spPr>
              <a:xfrm rot="5400000">
                <a:off x="1230005" y="379974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4" name="Rectangle 173">
                <a:extLst>
                  <a:ext uri="{FF2B5EF4-FFF2-40B4-BE49-F238E27FC236}">
                    <a16:creationId xmlns:a16="http://schemas.microsoft.com/office/drawing/2014/main" id="{234F5DFE-3786-4043-AE8E-EBDCB0FC0773}"/>
                  </a:ext>
                </a:extLst>
              </p:cNvPr>
              <p:cNvSpPr/>
              <p:nvPr/>
            </p:nvSpPr>
            <p:spPr>
              <a:xfrm>
                <a:off x="3610223" y="3795548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7BF26C1C-6CA0-4B06-B193-A85F07154755}"/>
                  </a:ext>
                </a:extLst>
              </p:cNvPr>
              <p:cNvSpPr/>
              <p:nvPr/>
            </p:nvSpPr>
            <p:spPr>
              <a:xfrm>
                <a:off x="3610223" y="4034308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33BC0377-A1BC-4679-9B3C-C4376DEFA293}"/>
                  </a:ext>
                </a:extLst>
              </p:cNvPr>
              <p:cNvSpPr/>
              <p:nvPr/>
            </p:nvSpPr>
            <p:spPr>
              <a:xfrm rot="5400000">
                <a:off x="3369000" y="4032913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AB92AC2F-E08C-4AA0-8C80-4FE545E4B144}"/>
                  </a:ext>
                </a:extLst>
              </p:cNvPr>
              <p:cNvSpPr/>
              <p:nvPr/>
            </p:nvSpPr>
            <p:spPr>
              <a:xfrm rot="5400000">
                <a:off x="3130240" y="4032913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id="{CD85E8D5-5309-4F06-A718-A82CFA694FCC}"/>
                  </a:ext>
                </a:extLst>
              </p:cNvPr>
              <p:cNvSpPr/>
              <p:nvPr/>
            </p:nvSpPr>
            <p:spPr>
              <a:xfrm rot="5400000">
                <a:off x="2893763" y="4033064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312A4100-8180-4299-9A32-BF878D7197D3}"/>
                  </a:ext>
                </a:extLst>
              </p:cNvPr>
              <p:cNvSpPr/>
              <p:nvPr/>
            </p:nvSpPr>
            <p:spPr>
              <a:xfrm rot="5400000">
                <a:off x="2655003" y="4033064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F47F0067-BDB8-443E-9746-B3F3258B62A8}"/>
                  </a:ext>
                </a:extLst>
              </p:cNvPr>
              <p:cNvSpPr/>
              <p:nvPr/>
            </p:nvSpPr>
            <p:spPr>
              <a:xfrm rot="5400000">
                <a:off x="2418146" y="4033064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1E541BB0-4F00-4DB7-88DB-8F68447F690A}"/>
                  </a:ext>
                </a:extLst>
              </p:cNvPr>
              <p:cNvSpPr/>
              <p:nvPr/>
            </p:nvSpPr>
            <p:spPr>
              <a:xfrm rot="5400000">
                <a:off x="2179386" y="4033064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4ABE6F4D-0345-479D-93EB-ACDEAC5AAD67}"/>
                  </a:ext>
                </a:extLst>
              </p:cNvPr>
              <p:cNvSpPr/>
              <p:nvPr/>
            </p:nvSpPr>
            <p:spPr>
              <a:xfrm rot="5400000">
                <a:off x="1942529" y="4033064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84BAD695-47F8-4083-AAA0-529884E3DD1E}"/>
                  </a:ext>
                </a:extLst>
              </p:cNvPr>
              <p:cNvSpPr/>
              <p:nvPr/>
            </p:nvSpPr>
            <p:spPr>
              <a:xfrm rot="5400000">
                <a:off x="1703769" y="4033064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2EF8D9FD-00FB-4EFE-BD95-6FB858A29400}"/>
                  </a:ext>
                </a:extLst>
              </p:cNvPr>
              <p:cNvSpPr/>
              <p:nvPr/>
            </p:nvSpPr>
            <p:spPr>
              <a:xfrm rot="5400000">
                <a:off x="1230005" y="4033064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AB4D334C-4B6C-4519-99DD-E09710744FED}"/>
                  </a:ext>
                </a:extLst>
              </p:cNvPr>
              <p:cNvSpPr/>
              <p:nvPr/>
            </p:nvSpPr>
            <p:spPr>
              <a:xfrm rot="5400000">
                <a:off x="1465590" y="4034327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F2766819-4C6F-4EBB-9CD2-043146463CB5}"/>
                </a:ext>
              </a:extLst>
            </p:cNvPr>
            <p:cNvSpPr/>
            <p:nvPr/>
          </p:nvSpPr>
          <p:spPr>
            <a:xfrm>
              <a:off x="10941682" y="4532968"/>
              <a:ext cx="129940" cy="128849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E8DAF84A-3E6A-457E-9E0F-05CDD12C537F}"/>
                </a:ext>
              </a:extLst>
            </p:cNvPr>
            <p:cNvSpPr/>
            <p:nvPr/>
          </p:nvSpPr>
          <p:spPr>
            <a:xfrm rot="5400000">
              <a:off x="10417629" y="4919789"/>
              <a:ext cx="128301" cy="130495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7074D4AB-73BA-4D43-8178-92CE54F36ED8}"/>
                </a:ext>
              </a:extLst>
            </p:cNvPr>
            <p:cNvSpPr/>
            <p:nvPr/>
          </p:nvSpPr>
          <p:spPr>
            <a:xfrm rot="5400000">
              <a:off x="10032670" y="4918242"/>
              <a:ext cx="128301" cy="130495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0693CC2B-362B-4CD1-8208-73E87E6720B1}"/>
                </a:ext>
              </a:extLst>
            </p:cNvPr>
            <p:cNvSpPr/>
            <p:nvPr/>
          </p:nvSpPr>
          <p:spPr>
            <a:xfrm rot="5400000">
              <a:off x="10425817" y="4532616"/>
              <a:ext cx="128301" cy="130495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F8289AB7-9255-42FC-B363-F22EA63F962F}"/>
                </a:ext>
              </a:extLst>
            </p:cNvPr>
            <p:cNvSpPr/>
            <p:nvPr/>
          </p:nvSpPr>
          <p:spPr>
            <a:xfrm rot="5400000">
              <a:off x="10168775" y="4663134"/>
              <a:ext cx="128301" cy="130495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61CEFE12-E3E6-4DE3-B4F2-5FAA75B19A2D}"/>
                </a:ext>
              </a:extLst>
            </p:cNvPr>
            <p:cNvSpPr/>
            <p:nvPr/>
          </p:nvSpPr>
          <p:spPr>
            <a:xfrm rot="5400000">
              <a:off x="10163349" y="4791867"/>
              <a:ext cx="128301" cy="130495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34294F80-636F-4271-B1A6-A172D48F5592}"/>
                </a:ext>
              </a:extLst>
            </p:cNvPr>
            <p:cNvSpPr/>
            <p:nvPr/>
          </p:nvSpPr>
          <p:spPr>
            <a:xfrm rot="5400000">
              <a:off x="10550479" y="4281175"/>
              <a:ext cx="128301" cy="130495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ABF5BE00-D2B6-41F3-B5AA-1B33A595BD51}"/>
                </a:ext>
              </a:extLst>
            </p:cNvPr>
            <p:cNvSpPr/>
            <p:nvPr/>
          </p:nvSpPr>
          <p:spPr>
            <a:xfrm rot="5400000">
              <a:off x="10552056" y="4404352"/>
              <a:ext cx="128301" cy="130495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D931710C-23FE-4F2C-9034-AE249FD6EC59}"/>
                </a:ext>
              </a:extLst>
            </p:cNvPr>
            <p:cNvSpPr/>
            <p:nvPr/>
          </p:nvSpPr>
          <p:spPr>
            <a:xfrm rot="5400000">
              <a:off x="10031668" y="4791087"/>
              <a:ext cx="128301" cy="130495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82A1538D-9812-40A0-84AD-D5795314F9ED}"/>
                </a:ext>
              </a:extLst>
            </p:cNvPr>
            <p:cNvSpPr/>
            <p:nvPr/>
          </p:nvSpPr>
          <p:spPr>
            <a:xfrm rot="5400000">
              <a:off x="10552541" y="4918825"/>
              <a:ext cx="128301" cy="130495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516FA31A-281A-485E-B907-D3C597AADAD1}"/>
                </a:ext>
              </a:extLst>
            </p:cNvPr>
            <p:cNvSpPr/>
            <p:nvPr/>
          </p:nvSpPr>
          <p:spPr>
            <a:xfrm rot="5400000">
              <a:off x="10294504" y="4540344"/>
              <a:ext cx="128301" cy="130495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7C99AE8A-2CC5-4CDC-B9C3-085D60F76B21}"/>
                </a:ext>
              </a:extLst>
            </p:cNvPr>
            <p:cNvSpPr/>
            <p:nvPr/>
          </p:nvSpPr>
          <p:spPr>
            <a:xfrm rot="5400000">
              <a:off x="10295718" y="4662192"/>
              <a:ext cx="128301" cy="130495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0C8A4FBE-E926-4766-91B9-5B508EFDF656}"/>
                </a:ext>
              </a:extLst>
            </p:cNvPr>
            <p:cNvSpPr/>
            <p:nvPr/>
          </p:nvSpPr>
          <p:spPr>
            <a:xfrm rot="5400000">
              <a:off x="10161840" y="4281175"/>
              <a:ext cx="128301" cy="130495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9DFA83F8-CA6F-40F4-8561-C6E0B19F8C6A}"/>
                </a:ext>
              </a:extLst>
            </p:cNvPr>
            <p:cNvSpPr/>
            <p:nvPr/>
          </p:nvSpPr>
          <p:spPr>
            <a:xfrm rot="5400000">
              <a:off x="10292088" y="4279974"/>
              <a:ext cx="128301" cy="130495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6A943A4E-A20F-4C27-87E4-C5983B692D00}"/>
                </a:ext>
              </a:extLst>
            </p:cNvPr>
            <p:cNvSpPr/>
            <p:nvPr/>
          </p:nvSpPr>
          <p:spPr>
            <a:xfrm rot="5400000">
              <a:off x="10420583" y="4281391"/>
              <a:ext cx="128301" cy="130495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D8220AC5-7FDE-4B71-A772-118E8A700579}"/>
                </a:ext>
              </a:extLst>
            </p:cNvPr>
            <p:cNvSpPr/>
            <p:nvPr/>
          </p:nvSpPr>
          <p:spPr>
            <a:xfrm rot="5400000">
              <a:off x="10421369" y="4404464"/>
              <a:ext cx="128301" cy="130495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2F72257E-BCF6-4309-8EC6-ACBF2B857B79}"/>
                </a:ext>
              </a:extLst>
            </p:cNvPr>
            <p:cNvSpPr/>
            <p:nvPr/>
          </p:nvSpPr>
          <p:spPr>
            <a:xfrm rot="5400000">
              <a:off x="10029814" y="4282376"/>
              <a:ext cx="128301" cy="130495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7" name="TextBox 186">
            <a:extLst>
              <a:ext uri="{FF2B5EF4-FFF2-40B4-BE49-F238E27FC236}">
                <a16:creationId xmlns:a16="http://schemas.microsoft.com/office/drawing/2014/main" id="{26393819-EE72-45CD-BFAD-16646C39F453}"/>
              </a:ext>
            </a:extLst>
          </p:cNvPr>
          <p:cNvSpPr txBox="1"/>
          <p:nvPr/>
        </p:nvSpPr>
        <p:spPr>
          <a:xfrm>
            <a:off x="6302165" y="3706578"/>
            <a:ext cx="7761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chemeClr val="bg1"/>
                </a:solidFill>
              </a:rPr>
              <a:t>{</a:t>
            </a:r>
            <a:endParaRPr lang="en-US" sz="9600" dirty="0">
              <a:solidFill>
                <a:schemeClr val="bg1"/>
              </a:solidFill>
              <a:latin typeface="Dubai Light" panose="020B0303030403030204" pitchFamily="34" charset="-78"/>
              <a:cs typeface="Dubai Light" panose="020B0303030403030204" pitchFamily="34" charset="-78"/>
            </a:endParaRP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4B7991DB-7633-4858-8312-5A20CD2E0DE5}"/>
              </a:ext>
            </a:extLst>
          </p:cNvPr>
          <p:cNvSpPr txBox="1"/>
          <p:nvPr/>
        </p:nvSpPr>
        <p:spPr>
          <a:xfrm>
            <a:off x="11063926" y="3707489"/>
            <a:ext cx="7761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chemeClr val="bg1"/>
                </a:solidFill>
              </a:rPr>
              <a:t>}</a:t>
            </a:r>
            <a:endParaRPr lang="en-US" sz="9600" dirty="0">
              <a:solidFill>
                <a:schemeClr val="bg1"/>
              </a:solidFill>
              <a:latin typeface="Dubai Light" panose="020B0303030403030204" pitchFamily="34" charset="-78"/>
              <a:cs typeface="Dubai Light" panose="020B0303030403030204" pitchFamily="34" charset="-78"/>
            </a:endParaRP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CC91F521-7F98-40FE-B0A8-BEF7F6A99370}"/>
              </a:ext>
            </a:extLst>
          </p:cNvPr>
          <p:cNvSpPr txBox="1"/>
          <p:nvPr/>
        </p:nvSpPr>
        <p:spPr>
          <a:xfrm>
            <a:off x="8481021" y="4610927"/>
            <a:ext cx="12618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, …,</a:t>
            </a:r>
            <a:endParaRPr lang="en-US" sz="4800" dirty="0">
              <a:solidFill>
                <a:schemeClr val="bg1"/>
              </a:solidFill>
              <a:latin typeface="Dubai Light" panose="020B0303030403030204" pitchFamily="34" charset="-78"/>
              <a:cs typeface="Dubai Light" panose="020B0303030403030204" pitchFamily="34" charset="-78"/>
            </a:endParaRP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356178E2-32D1-472E-A7EE-6EEB7F6928DD}"/>
              </a:ext>
            </a:extLst>
          </p:cNvPr>
          <p:cNvSpPr txBox="1"/>
          <p:nvPr/>
        </p:nvSpPr>
        <p:spPr>
          <a:xfrm>
            <a:off x="2184778" y="5842337"/>
            <a:ext cx="74571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C</a:t>
            </a:r>
            <a:r>
              <a:rPr lang="en-US" sz="6600" baseline="30000" dirty="0">
                <a:solidFill>
                  <a:schemeClr val="bg1"/>
                </a:solidFill>
              </a:rPr>
              <a:t>′</a:t>
            </a:r>
            <a:endParaRPr lang="en-US" sz="6000" baseline="-25000" dirty="0">
              <a:solidFill>
                <a:schemeClr val="bg1"/>
              </a:solidFill>
              <a:latin typeface="Dubai Light" panose="020B0303030403030204" pitchFamily="34" charset="-78"/>
              <a:cs typeface="Dubai Light" panose="020B0303030403030204" pitchFamily="34" charset="-78"/>
            </a:endParaRPr>
          </a:p>
        </p:txBody>
      </p:sp>
      <p:sp>
        <p:nvSpPr>
          <p:cNvPr id="191" name="Rectangle 190">
            <a:extLst>
              <a:ext uri="{FF2B5EF4-FFF2-40B4-BE49-F238E27FC236}">
                <a16:creationId xmlns:a16="http://schemas.microsoft.com/office/drawing/2014/main" id="{82B2C200-30FA-4EFA-B643-D575E56FE1B2}"/>
              </a:ext>
            </a:extLst>
          </p:cNvPr>
          <p:cNvSpPr/>
          <p:nvPr/>
        </p:nvSpPr>
        <p:spPr>
          <a:xfrm>
            <a:off x="7183665" y="4915097"/>
            <a:ext cx="136537" cy="126071"/>
          </a:xfrm>
          <a:prstGeom prst="rect">
            <a:avLst/>
          </a:prstGeom>
          <a:solidFill>
            <a:srgbClr val="F7D6A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Rectangle 191">
            <a:extLst>
              <a:ext uri="{FF2B5EF4-FFF2-40B4-BE49-F238E27FC236}">
                <a16:creationId xmlns:a16="http://schemas.microsoft.com/office/drawing/2014/main" id="{AE98BAAF-9BF8-49B6-8131-E2452B706AD7}"/>
              </a:ext>
            </a:extLst>
          </p:cNvPr>
          <p:cNvSpPr/>
          <p:nvPr/>
        </p:nvSpPr>
        <p:spPr>
          <a:xfrm>
            <a:off x="8097406" y="4912535"/>
            <a:ext cx="136537" cy="126071"/>
          </a:xfrm>
          <a:prstGeom prst="rect">
            <a:avLst/>
          </a:prstGeom>
          <a:solidFill>
            <a:srgbClr val="F7D6A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8CA0BCCA-3B0E-4203-A2E0-F83185EC7AB3}"/>
              </a:ext>
            </a:extLst>
          </p:cNvPr>
          <p:cNvSpPr/>
          <p:nvPr/>
        </p:nvSpPr>
        <p:spPr>
          <a:xfrm>
            <a:off x="8221847" y="4913983"/>
            <a:ext cx="136537" cy="126071"/>
          </a:xfrm>
          <a:prstGeom prst="rect">
            <a:avLst/>
          </a:prstGeom>
          <a:solidFill>
            <a:srgbClr val="F7D6A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98E9E9F2-FEDB-49CE-8033-8163586271B4}"/>
              </a:ext>
            </a:extLst>
          </p:cNvPr>
          <p:cNvSpPr/>
          <p:nvPr/>
        </p:nvSpPr>
        <p:spPr>
          <a:xfrm>
            <a:off x="7182579" y="4786086"/>
            <a:ext cx="136537" cy="126071"/>
          </a:xfrm>
          <a:prstGeom prst="rect">
            <a:avLst/>
          </a:prstGeom>
          <a:solidFill>
            <a:srgbClr val="F7D6A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C0372C29-B8D4-42AA-BEBD-8F9752EDC73A}"/>
              </a:ext>
            </a:extLst>
          </p:cNvPr>
          <p:cNvSpPr/>
          <p:nvPr/>
        </p:nvSpPr>
        <p:spPr>
          <a:xfrm>
            <a:off x="9821346" y="4919743"/>
            <a:ext cx="136537" cy="126071"/>
          </a:xfrm>
          <a:prstGeom prst="rect">
            <a:avLst/>
          </a:prstGeom>
          <a:solidFill>
            <a:srgbClr val="F7D6A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Rectangle 195">
            <a:extLst>
              <a:ext uri="{FF2B5EF4-FFF2-40B4-BE49-F238E27FC236}">
                <a16:creationId xmlns:a16="http://schemas.microsoft.com/office/drawing/2014/main" id="{6B215E53-9CCA-424F-8784-B9460F974B11}"/>
              </a:ext>
            </a:extLst>
          </p:cNvPr>
          <p:cNvSpPr/>
          <p:nvPr/>
        </p:nvSpPr>
        <p:spPr>
          <a:xfrm>
            <a:off x="9954430" y="4919290"/>
            <a:ext cx="136537" cy="126071"/>
          </a:xfrm>
          <a:prstGeom prst="rect">
            <a:avLst/>
          </a:prstGeom>
          <a:solidFill>
            <a:srgbClr val="F7D6A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Rectangle 196">
            <a:extLst>
              <a:ext uri="{FF2B5EF4-FFF2-40B4-BE49-F238E27FC236}">
                <a16:creationId xmlns:a16="http://schemas.microsoft.com/office/drawing/2014/main" id="{89E4C264-BC24-4416-ACAF-143C02D0E214}"/>
              </a:ext>
            </a:extLst>
          </p:cNvPr>
          <p:cNvSpPr/>
          <p:nvPr/>
        </p:nvSpPr>
        <p:spPr>
          <a:xfrm>
            <a:off x="9818949" y="4792484"/>
            <a:ext cx="136537" cy="126071"/>
          </a:xfrm>
          <a:prstGeom prst="rect">
            <a:avLst/>
          </a:prstGeom>
          <a:solidFill>
            <a:srgbClr val="F7D6A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id="{DD1C3FBD-1E51-46C1-94AC-75C4CD9F31C0}"/>
              </a:ext>
            </a:extLst>
          </p:cNvPr>
          <p:cNvSpPr/>
          <p:nvPr/>
        </p:nvSpPr>
        <p:spPr>
          <a:xfrm>
            <a:off x="10733277" y="4924906"/>
            <a:ext cx="136537" cy="126071"/>
          </a:xfrm>
          <a:prstGeom prst="rect">
            <a:avLst/>
          </a:prstGeom>
          <a:solidFill>
            <a:srgbClr val="F7D6A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7642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TextBox 296">
            <a:extLst>
              <a:ext uri="{FF2B5EF4-FFF2-40B4-BE49-F238E27FC236}">
                <a16:creationId xmlns:a16="http://schemas.microsoft.com/office/drawing/2014/main" id="{ABA53BD2-A943-465D-8A90-43946539328C}"/>
              </a:ext>
            </a:extLst>
          </p:cNvPr>
          <p:cNvSpPr txBox="1"/>
          <p:nvPr/>
        </p:nvSpPr>
        <p:spPr>
          <a:xfrm>
            <a:off x="0" y="190124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Weakly Universal Shape Constructor</a:t>
            </a:r>
          </a:p>
        </p:txBody>
      </p:sp>
      <p:pic>
        <p:nvPicPr>
          <p:cNvPr id="2" name="SpiralCorrect">
            <a:hlinkClick r:id="" action="ppaction://media"/>
            <a:extLst>
              <a:ext uri="{FF2B5EF4-FFF2-40B4-BE49-F238E27FC236}">
                <a16:creationId xmlns:a16="http://schemas.microsoft.com/office/drawing/2014/main" id="{C83838F9-6E58-48A5-9679-12386C9432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5928" y="1484312"/>
            <a:ext cx="10780143" cy="388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043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TextBox 296">
            <a:extLst>
              <a:ext uri="{FF2B5EF4-FFF2-40B4-BE49-F238E27FC236}">
                <a16:creationId xmlns:a16="http://schemas.microsoft.com/office/drawing/2014/main" id="{ABA53BD2-A943-465D-8A90-43946539328C}"/>
              </a:ext>
            </a:extLst>
          </p:cNvPr>
          <p:cNvSpPr txBox="1"/>
          <p:nvPr/>
        </p:nvSpPr>
        <p:spPr>
          <a:xfrm>
            <a:off x="0" y="190124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Results Tables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C3F624D-ECDF-48DF-BE99-055375BC58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6303472"/>
              </p:ext>
            </p:extLst>
          </p:nvPr>
        </p:nvGraphicFramePr>
        <p:xfrm>
          <a:off x="634998" y="1408246"/>
          <a:ext cx="10922001" cy="21234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1964269">
                  <a:extLst>
                    <a:ext uri="{9D8B030D-6E8A-4147-A177-3AD203B41FA5}">
                      <a16:colId xmlns:a16="http://schemas.microsoft.com/office/drawing/2014/main" val="3140209983"/>
                    </a:ext>
                  </a:extLst>
                </a:gridCol>
                <a:gridCol w="897466">
                  <a:extLst>
                    <a:ext uri="{9D8B030D-6E8A-4147-A177-3AD203B41FA5}">
                      <a16:colId xmlns:a16="http://schemas.microsoft.com/office/drawing/2014/main" val="3922501285"/>
                    </a:ext>
                  </a:extLst>
                </a:gridCol>
                <a:gridCol w="1134534">
                  <a:extLst>
                    <a:ext uri="{9D8B030D-6E8A-4147-A177-3AD203B41FA5}">
                      <a16:colId xmlns:a16="http://schemas.microsoft.com/office/drawing/2014/main" val="3467975921"/>
                    </a:ext>
                  </a:extLst>
                </a:gridCol>
                <a:gridCol w="956733">
                  <a:extLst>
                    <a:ext uri="{9D8B030D-6E8A-4147-A177-3AD203B41FA5}">
                      <a16:colId xmlns:a16="http://schemas.microsoft.com/office/drawing/2014/main" val="1865572204"/>
                    </a:ext>
                  </a:extLst>
                </a:gridCol>
                <a:gridCol w="1032933">
                  <a:extLst>
                    <a:ext uri="{9D8B030D-6E8A-4147-A177-3AD203B41FA5}">
                      <a16:colId xmlns:a16="http://schemas.microsoft.com/office/drawing/2014/main" val="4109781080"/>
                    </a:ext>
                  </a:extLst>
                </a:gridCol>
                <a:gridCol w="1513696">
                  <a:extLst>
                    <a:ext uri="{9D8B030D-6E8A-4147-A177-3AD203B41FA5}">
                      <a16:colId xmlns:a16="http://schemas.microsoft.com/office/drawing/2014/main" val="3631285954"/>
                    </a:ext>
                  </a:extLst>
                </a:gridCol>
                <a:gridCol w="1901315">
                  <a:extLst>
                    <a:ext uri="{9D8B030D-6E8A-4147-A177-3AD203B41FA5}">
                      <a16:colId xmlns:a16="http://schemas.microsoft.com/office/drawing/2014/main" val="4056977838"/>
                    </a:ext>
                  </a:extLst>
                </a:gridCol>
                <a:gridCol w="1521055">
                  <a:extLst>
                    <a:ext uri="{9D8B030D-6E8A-4147-A177-3AD203B41FA5}">
                      <a16:colId xmlns:a16="http://schemas.microsoft.com/office/drawing/2014/main" val="7615019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Result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Shape Class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Universal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Tilts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Bonding Complexity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Geometry Complexity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Published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94568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Fixed Shape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DROP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O</a:t>
                      </a:r>
                      <a:r>
                        <a:rPr lang="en-US" i="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(</a:t>
                      </a:r>
                      <a:r>
                        <a:rPr lang="en-US" i="0" dirty="0" err="1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wh</a:t>
                      </a:r>
                      <a:r>
                        <a:rPr lang="en-US" i="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)</a:t>
                      </a:r>
                      <a:endParaRPr lang="en-US" i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O</a:t>
                      </a:r>
                      <a:r>
                        <a:rPr lang="en-US" i="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(w</a:t>
                      </a:r>
                      <a:r>
                        <a:rPr lang="en-US" i="0" baseline="3000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3</a:t>
                      </a:r>
                      <a:r>
                        <a:rPr lang="en-US" i="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h</a:t>
                      </a:r>
                      <a:r>
                        <a:rPr lang="en-US" i="0" baseline="3000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3</a:t>
                      </a:r>
                      <a:r>
                        <a:rPr lang="en-US" i="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)</a:t>
                      </a:r>
                      <a:endParaRPr lang="en-US" i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2 labels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Complex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(ISAAC </a:t>
                      </a:r>
                      <a:r>
                        <a:rPr lang="de-DE" sz="1800" dirty="0">
                          <a:solidFill>
                            <a:schemeClr val="bg1"/>
                          </a:solidFill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2017)</a:t>
                      </a:r>
                      <a:endParaRPr lang="en-US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5407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Universal Pattern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Weakly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O</a:t>
                      </a:r>
                      <a:r>
                        <a:rPr lang="en-US" i="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(</a:t>
                      </a:r>
                      <a:r>
                        <a:rPr lang="en-US" i="0" dirty="0" err="1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whk</a:t>
                      </a:r>
                      <a:r>
                        <a:rPr lang="en-US" i="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)</a:t>
                      </a:r>
                      <a:endParaRPr lang="en-US" i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O</a:t>
                      </a:r>
                      <a:r>
                        <a:rPr lang="en-US" i="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(</a:t>
                      </a:r>
                      <a:r>
                        <a:rPr lang="en-US" i="0" dirty="0" err="1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whk</a:t>
                      </a:r>
                      <a:r>
                        <a:rPr lang="en-US" i="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)</a:t>
                      </a:r>
                      <a:endParaRPr lang="en-US" i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k labels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Simple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(SODA 2019)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97920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Universal Shapes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Weakly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O</a:t>
                      </a:r>
                      <a:r>
                        <a:rPr lang="en-US" i="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(</a:t>
                      </a:r>
                      <a:r>
                        <a:rPr lang="en-US" i="0" dirty="0" err="1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wh</a:t>
                      </a:r>
                      <a:r>
                        <a:rPr lang="en-US" i="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)</a:t>
                      </a:r>
                      <a:endParaRPr lang="en-US" i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O</a:t>
                      </a:r>
                      <a:r>
                        <a:rPr lang="en-US" i="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(</a:t>
                      </a:r>
                      <a:r>
                        <a:rPr lang="en-US" i="0" dirty="0" err="1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wh</a:t>
                      </a:r>
                      <a:r>
                        <a:rPr lang="en-US" i="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)</a:t>
                      </a:r>
                      <a:endParaRPr lang="en-US" i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1 label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Simple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(SODA 2019)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58182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i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i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i="0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0161655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456D569-5C1D-49EB-AD49-3235617F56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4696024"/>
              </p:ext>
            </p:extLst>
          </p:nvPr>
        </p:nvGraphicFramePr>
        <p:xfrm>
          <a:off x="1914431" y="4041922"/>
          <a:ext cx="8363134" cy="185420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2138521">
                  <a:extLst>
                    <a:ext uri="{9D8B030D-6E8A-4147-A177-3AD203B41FA5}">
                      <a16:colId xmlns:a16="http://schemas.microsoft.com/office/drawing/2014/main" val="3140209983"/>
                    </a:ext>
                  </a:extLst>
                </a:gridCol>
                <a:gridCol w="1174275">
                  <a:extLst>
                    <a:ext uri="{9D8B030D-6E8A-4147-A177-3AD203B41FA5}">
                      <a16:colId xmlns:a16="http://schemas.microsoft.com/office/drawing/2014/main" val="3922501285"/>
                    </a:ext>
                  </a:extLst>
                </a:gridCol>
                <a:gridCol w="2254887">
                  <a:extLst>
                    <a:ext uri="{9D8B030D-6E8A-4147-A177-3AD203B41FA5}">
                      <a16:colId xmlns:a16="http://schemas.microsoft.com/office/drawing/2014/main" val="3467975921"/>
                    </a:ext>
                  </a:extLst>
                </a:gridCol>
                <a:gridCol w="2795451">
                  <a:extLst>
                    <a:ext uri="{9D8B030D-6E8A-4147-A177-3AD203B41FA5}">
                      <a16:colId xmlns:a16="http://schemas.microsoft.com/office/drawing/2014/main" val="18655722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Problem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Shapes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Complexity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Published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94568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i="0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5407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i="0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97920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i="0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58182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i="0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01616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93165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A97A4F-153A-49AF-8528-941D886231CC}"/>
              </a:ext>
            </a:extLst>
          </p:cNvPr>
          <p:cNvSpPr txBox="1"/>
          <p:nvPr/>
        </p:nvSpPr>
        <p:spPr>
          <a:xfrm>
            <a:off x="2355297" y="1523387"/>
            <a:ext cx="74814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Given two integers </a:t>
            </a:r>
            <a:r>
              <a:rPr lang="en-US" sz="3000" i="1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w</a:t>
            </a:r>
            <a:r>
              <a:rPr lang="en-US" sz="3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 and </a:t>
            </a:r>
            <a:r>
              <a:rPr lang="en-US" sz="3000" i="1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h</a:t>
            </a:r>
            <a:r>
              <a:rPr lang="en-US" sz="3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, there exists a configuration which is </a:t>
            </a:r>
            <a:r>
              <a:rPr lang="en-US" sz="3000" b="1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strongly</a:t>
            </a:r>
            <a:r>
              <a:rPr lang="en-US" sz="3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 universal for all shapes which fit inside a </a:t>
            </a:r>
            <a:r>
              <a:rPr lang="en-US" sz="3000" i="1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w </a:t>
            </a:r>
            <a:r>
              <a:rPr lang="en-US" sz="3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x</a:t>
            </a:r>
            <a:r>
              <a:rPr lang="en-US" sz="3000" i="1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 h </a:t>
            </a:r>
            <a:r>
              <a:rPr lang="en-US" sz="3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bounding box.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E5C854-6260-4CB8-AA76-9E483FB8ED54}"/>
              </a:ext>
            </a:extLst>
          </p:cNvPr>
          <p:cNvSpPr txBox="1"/>
          <p:nvPr/>
        </p:nvSpPr>
        <p:spPr>
          <a:xfrm>
            <a:off x="0" y="190124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Strongly Universal Drop-Shape Constructor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1F2D940-0841-404A-B798-97E5B056A302}"/>
              </a:ext>
            </a:extLst>
          </p:cNvPr>
          <p:cNvGrpSpPr/>
          <p:nvPr/>
        </p:nvGrpSpPr>
        <p:grpSpPr>
          <a:xfrm>
            <a:off x="7058077" y="3757790"/>
            <a:ext cx="1431898" cy="1414883"/>
            <a:chOff x="8478571" y="3180077"/>
            <a:chExt cx="2619872" cy="262180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CDE3B4C-5044-4488-886A-6CACBD118DE5}"/>
                </a:ext>
              </a:extLst>
            </p:cNvPr>
            <p:cNvSpPr/>
            <p:nvPr/>
          </p:nvSpPr>
          <p:spPr>
            <a:xfrm rot="5400000">
              <a:off x="9668408" y="4853760"/>
              <a:ext cx="237744" cy="23876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E8FF125-CEE5-4749-9799-54C65213E0C9}"/>
                </a:ext>
              </a:extLst>
            </p:cNvPr>
            <p:cNvSpPr/>
            <p:nvPr/>
          </p:nvSpPr>
          <p:spPr>
            <a:xfrm rot="5400000">
              <a:off x="9196573" y="5089460"/>
              <a:ext cx="237744" cy="23876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0AD617D-C5C4-47E7-B9FA-678F1A0C4610}"/>
                </a:ext>
              </a:extLst>
            </p:cNvPr>
            <p:cNvGrpSpPr/>
            <p:nvPr/>
          </p:nvGrpSpPr>
          <p:grpSpPr>
            <a:xfrm>
              <a:off x="8478571" y="3180077"/>
              <a:ext cx="2619872" cy="2621802"/>
              <a:chOff x="1228153" y="1651269"/>
              <a:chExt cx="2619865" cy="2621799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F62763F7-D473-49B4-B755-CAB1D48F5893}"/>
                  </a:ext>
                </a:extLst>
              </p:cNvPr>
              <p:cNvSpPr/>
              <p:nvPr/>
            </p:nvSpPr>
            <p:spPr>
              <a:xfrm rot="5400000">
                <a:off x="1228661" y="3563154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DD8B496B-DC1C-41EF-BBC9-71C9206EB442}"/>
                  </a:ext>
                </a:extLst>
              </p:cNvPr>
              <p:cNvSpPr/>
              <p:nvPr/>
            </p:nvSpPr>
            <p:spPr>
              <a:xfrm rot="5400000">
                <a:off x="1228661" y="3323809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BC117176-7DF7-47B3-B9E6-B7C297E67DE6}"/>
                  </a:ext>
                </a:extLst>
              </p:cNvPr>
              <p:cNvSpPr/>
              <p:nvPr/>
            </p:nvSpPr>
            <p:spPr>
              <a:xfrm>
                <a:off x="1228153" y="2129427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F9A40632-4C91-4C34-9EED-69B585920F97}"/>
                  </a:ext>
                </a:extLst>
              </p:cNvPr>
              <p:cNvSpPr/>
              <p:nvPr/>
            </p:nvSpPr>
            <p:spPr>
              <a:xfrm>
                <a:off x="1228153" y="1890667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2AC1C483-3799-4BF8-920F-9C377FB596E2}"/>
                  </a:ext>
                </a:extLst>
              </p:cNvPr>
              <p:cNvSpPr/>
              <p:nvPr/>
            </p:nvSpPr>
            <p:spPr>
              <a:xfrm>
                <a:off x="1228153" y="1651269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467E4C1D-F86B-465C-8CD9-E4D296184BEF}"/>
                  </a:ext>
                </a:extLst>
              </p:cNvPr>
              <p:cNvSpPr/>
              <p:nvPr/>
            </p:nvSpPr>
            <p:spPr>
              <a:xfrm>
                <a:off x="1228153" y="2368187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50C7159B-C20A-4D15-9AF6-143E265E3CE9}"/>
                  </a:ext>
                </a:extLst>
              </p:cNvPr>
              <p:cNvSpPr/>
              <p:nvPr/>
            </p:nvSpPr>
            <p:spPr>
              <a:xfrm>
                <a:off x="1228153" y="2606947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75DBEED4-B968-4CFE-88A9-4324BD694763}"/>
                  </a:ext>
                </a:extLst>
              </p:cNvPr>
              <p:cNvSpPr/>
              <p:nvPr/>
            </p:nvSpPr>
            <p:spPr>
              <a:xfrm>
                <a:off x="1228153" y="2845707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91681ABC-201B-4A91-A63C-FD7E69E26875}"/>
                  </a:ext>
                </a:extLst>
              </p:cNvPr>
              <p:cNvSpPr/>
              <p:nvPr/>
            </p:nvSpPr>
            <p:spPr>
              <a:xfrm>
                <a:off x="1228153" y="3084467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4E504D96-EC0E-4C69-8F13-5290BF9B2A1F}"/>
                  </a:ext>
                </a:extLst>
              </p:cNvPr>
              <p:cNvSpPr/>
              <p:nvPr/>
            </p:nvSpPr>
            <p:spPr>
              <a:xfrm>
                <a:off x="1465897" y="1652631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59287F45-55E0-482A-BE41-5788A73425C5}"/>
                  </a:ext>
                </a:extLst>
              </p:cNvPr>
              <p:cNvSpPr/>
              <p:nvPr/>
            </p:nvSpPr>
            <p:spPr>
              <a:xfrm rot="5400000">
                <a:off x="3609715" y="1651022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6081F0E7-242F-4D99-A629-A87A136832E8}"/>
                  </a:ext>
                </a:extLst>
              </p:cNvPr>
              <p:cNvSpPr/>
              <p:nvPr/>
            </p:nvSpPr>
            <p:spPr>
              <a:xfrm rot="5400000">
                <a:off x="3369380" y="1651022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C430A1F4-7003-4270-A7B2-FC7490C3FF06}"/>
                  </a:ext>
                </a:extLst>
              </p:cNvPr>
              <p:cNvSpPr/>
              <p:nvPr/>
            </p:nvSpPr>
            <p:spPr>
              <a:xfrm rot="5400000">
                <a:off x="3130620" y="1651022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DB1BE9C4-66B1-4241-9417-FD2D905214EA}"/>
                  </a:ext>
                </a:extLst>
              </p:cNvPr>
              <p:cNvSpPr/>
              <p:nvPr/>
            </p:nvSpPr>
            <p:spPr>
              <a:xfrm rot="5400000">
                <a:off x="2894143" y="1651173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54C6AA18-FD57-42BC-B317-EB56651E0FB3}"/>
                  </a:ext>
                </a:extLst>
              </p:cNvPr>
              <p:cNvSpPr/>
              <p:nvPr/>
            </p:nvSpPr>
            <p:spPr>
              <a:xfrm rot="5400000">
                <a:off x="2655383" y="1651173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7B607BDB-2094-4258-9B26-2040F34DA86E}"/>
                  </a:ext>
                </a:extLst>
              </p:cNvPr>
              <p:cNvSpPr/>
              <p:nvPr/>
            </p:nvSpPr>
            <p:spPr>
              <a:xfrm rot="5400000">
                <a:off x="2418526" y="1651173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900B845B-6220-4482-B53C-2682AAA8D542}"/>
                  </a:ext>
                </a:extLst>
              </p:cNvPr>
              <p:cNvSpPr/>
              <p:nvPr/>
            </p:nvSpPr>
            <p:spPr>
              <a:xfrm rot="5400000">
                <a:off x="2179766" y="1651173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7B8BF6F8-0AEC-4287-B306-3F6D9B4D165F}"/>
                  </a:ext>
                </a:extLst>
              </p:cNvPr>
              <p:cNvSpPr/>
              <p:nvPr/>
            </p:nvSpPr>
            <p:spPr>
              <a:xfrm rot="5400000">
                <a:off x="1942909" y="1651173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EA8A00F5-62B3-4535-9833-56A7C57C6E09}"/>
                  </a:ext>
                </a:extLst>
              </p:cNvPr>
              <p:cNvSpPr/>
              <p:nvPr/>
            </p:nvSpPr>
            <p:spPr>
              <a:xfrm rot="5400000">
                <a:off x="1704149" y="1651173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F24DD49B-01D4-482B-801F-8A03F7BFC6DA}"/>
                  </a:ext>
                </a:extLst>
              </p:cNvPr>
              <p:cNvSpPr/>
              <p:nvPr/>
            </p:nvSpPr>
            <p:spPr>
              <a:xfrm>
                <a:off x="3610274" y="1889274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52059789-DE77-4129-8A86-9987DB991507}"/>
                  </a:ext>
                </a:extLst>
              </p:cNvPr>
              <p:cNvSpPr/>
              <p:nvPr/>
            </p:nvSpPr>
            <p:spPr>
              <a:xfrm>
                <a:off x="3610274" y="2128034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8CCBB94E-D040-478A-8E95-E0AE6ABD4452}"/>
                  </a:ext>
                </a:extLst>
              </p:cNvPr>
              <p:cNvSpPr/>
              <p:nvPr/>
            </p:nvSpPr>
            <p:spPr>
              <a:xfrm>
                <a:off x="3610274" y="2366794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341CCBD4-C995-48AC-AA2E-CA89FBE0C779}"/>
                  </a:ext>
                </a:extLst>
              </p:cNvPr>
              <p:cNvSpPr/>
              <p:nvPr/>
            </p:nvSpPr>
            <p:spPr>
              <a:xfrm>
                <a:off x="3610274" y="2605554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E6EBBCA4-0C08-4AF0-884E-62B98AE94A33}"/>
                  </a:ext>
                </a:extLst>
              </p:cNvPr>
              <p:cNvSpPr/>
              <p:nvPr/>
            </p:nvSpPr>
            <p:spPr>
              <a:xfrm>
                <a:off x="3610274" y="2844314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13A4DB3C-EEA4-43E8-ACEB-D8FB69D7492B}"/>
                  </a:ext>
                </a:extLst>
              </p:cNvPr>
              <p:cNvSpPr/>
              <p:nvPr/>
            </p:nvSpPr>
            <p:spPr>
              <a:xfrm>
                <a:off x="3610274" y="3319931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1C7B844F-6B88-40E4-8187-D64638828E2D}"/>
                  </a:ext>
                </a:extLst>
              </p:cNvPr>
              <p:cNvSpPr/>
              <p:nvPr/>
            </p:nvSpPr>
            <p:spPr>
              <a:xfrm>
                <a:off x="3610274" y="3558691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C1FC7142-3004-4DAC-93A4-60714741C718}"/>
                  </a:ext>
                </a:extLst>
              </p:cNvPr>
              <p:cNvSpPr/>
              <p:nvPr/>
            </p:nvSpPr>
            <p:spPr>
              <a:xfrm rot="5400000">
                <a:off x="1230005" y="379974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2668587A-265F-4439-B312-D68AC92EADE3}"/>
                  </a:ext>
                </a:extLst>
              </p:cNvPr>
              <p:cNvSpPr/>
              <p:nvPr/>
            </p:nvSpPr>
            <p:spPr>
              <a:xfrm>
                <a:off x="3610223" y="3795548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E24C655A-0A2C-4D3E-958B-9B7287D346EB}"/>
                  </a:ext>
                </a:extLst>
              </p:cNvPr>
              <p:cNvSpPr/>
              <p:nvPr/>
            </p:nvSpPr>
            <p:spPr>
              <a:xfrm>
                <a:off x="3610223" y="4034308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82CF70F7-CF11-4947-9D55-E860D17B11DD}"/>
                  </a:ext>
                </a:extLst>
              </p:cNvPr>
              <p:cNvSpPr/>
              <p:nvPr/>
            </p:nvSpPr>
            <p:spPr>
              <a:xfrm rot="5400000">
                <a:off x="3369000" y="4032913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53ADE0E1-13D0-4D5A-AA7B-CBC07371C19E}"/>
                  </a:ext>
                </a:extLst>
              </p:cNvPr>
              <p:cNvSpPr/>
              <p:nvPr/>
            </p:nvSpPr>
            <p:spPr>
              <a:xfrm rot="5400000">
                <a:off x="3130240" y="4032913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12F12E58-6655-4F3B-A592-7E25F52615CC}"/>
                  </a:ext>
                </a:extLst>
              </p:cNvPr>
              <p:cNvSpPr/>
              <p:nvPr/>
            </p:nvSpPr>
            <p:spPr>
              <a:xfrm rot="5400000">
                <a:off x="2893763" y="4033064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A15B5D65-ECC4-4E34-94B2-BFACB8750F7A}"/>
                  </a:ext>
                </a:extLst>
              </p:cNvPr>
              <p:cNvSpPr/>
              <p:nvPr/>
            </p:nvSpPr>
            <p:spPr>
              <a:xfrm rot="5400000">
                <a:off x="2655003" y="4033064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AA82FF2C-0500-4F78-AA4C-E4CDE37474DB}"/>
                  </a:ext>
                </a:extLst>
              </p:cNvPr>
              <p:cNvSpPr/>
              <p:nvPr/>
            </p:nvSpPr>
            <p:spPr>
              <a:xfrm rot="5400000">
                <a:off x="2418146" y="4033064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05BACBC4-22A4-49C3-93F8-9FCC37AA78D6}"/>
                  </a:ext>
                </a:extLst>
              </p:cNvPr>
              <p:cNvSpPr/>
              <p:nvPr/>
            </p:nvSpPr>
            <p:spPr>
              <a:xfrm rot="5400000">
                <a:off x="2179386" y="4033064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47448C3B-8BA8-43DE-9E63-1DBC2F9DC442}"/>
                  </a:ext>
                </a:extLst>
              </p:cNvPr>
              <p:cNvSpPr/>
              <p:nvPr/>
            </p:nvSpPr>
            <p:spPr>
              <a:xfrm rot="5400000">
                <a:off x="1942529" y="4033064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3C57AA9A-9A41-4976-8473-1C37894C3D90}"/>
                  </a:ext>
                </a:extLst>
              </p:cNvPr>
              <p:cNvSpPr/>
              <p:nvPr/>
            </p:nvSpPr>
            <p:spPr>
              <a:xfrm rot="5400000">
                <a:off x="1703769" y="4033064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57C10015-5658-4975-BE7B-96E7C794D269}"/>
                  </a:ext>
                </a:extLst>
              </p:cNvPr>
              <p:cNvSpPr/>
              <p:nvPr/>
            </p:nvSpPr>
            <p:spPr>
              <a:xfrm rot="5400000">
                <a:off x="1230005" y="4033064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58CBED3E-FCD8-453B-937D-B76704640221}"/>
                  </a:ext>
                </a:extLst>
              </p:cNvPr>
              <p:cNvSpPr/>
              <p:nvPr/>
            </p:nvSpPr>
            <p:spPr>
              <a:xfrm rot="5400000">
                <a:off x="1465590" y="4034327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2A98F27-1FBF-48A6-9A07-0444D520F152}"/>
                </a:ext>
              </a:extLst>
            </p:cNvPr>
            <p:cNvSpPr/>
            <p:nvPr/>
          </p:nvSpPr>
          <p:spPr>
            <a:xfrm>
              <a:off x="10860645" y="4609094"/>
              <a:ext cx="237745" cy="238759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1F5D7AA-8CC0-462E-897F-FC0942C42DC8}"/>
                </a:ext>
              </a:extLst>
            </p:cNvPr>
            <p:cNvSpPr/>
            <p:nvPr/>
          </p:nvSpPr>
          <p:spPr>
            <a:xfrm rot="5400000">
              <a:off x="9908506" y="4852502"/>
              <a:ext cx="237744" cy="23876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9D145A5-17E8-4A53-82EC-32E581C3AD35}"/>
                </a:ext>
              </a:extLst>
            </p:cNvPr>
            <p:cNvSpPr/>
            <p:nvPr/>
          </p:nvSpPr>
          <p:spPr>
            <a:xfrm rot="5400000">
              <a:off x="9195973" y="5324538"/>
              <a:ext cx="237744" cy="23876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29F11FF-79D0-4362-BC3B-609E936CD4EE}"/>
                </a:ext>
              </a:extLst>
            </p:cNvPr>
            <p:cNvSpPr/>
            <p:nvPr/>
          </p:nvSpPr>
          <p:spPr>
            <a:xfrm rot="5400000">
              <a:off x="10145480" y="4850392"/>
              <a:ext cx="237744" cy="23876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7D3DE85-E2FC-4241-AFC2-E56383E666F9}"/>
                </a:ext>
              </a:extLst>
            </p:cNvPr>
            <p:cNvSpPr/>
            <p:nvPr/>
          </p:nvSpPr>
          <p:spPr>
            <a:xfrm rot="5400000">
              <a:off x="9427745" y="4855150"/>
              <a:ext cx="237744" cy="23876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4ABC72D-2629-4EDC-9080-B2CE559AFCD2}"/>
                </a:ext>
              </a:extLst>
            </p:cNvPr>
            <p:cNvSpPr/>
            <p:nvPr/>
          </p:nvSpPr>
          <p:spPr>
            <a:xfrm rot="5400000">
              <a:off x="9195973" y="4854296"/>
              <a:ext cx="237744" cy="23876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787B273-93E9-4553-AED0-44DA74B28684}"/>
                </a:ext>
              </a:extLst>
            </p:cNvPr>
            <p:cNvSpPr/>
            <p:nvPr/>
          </p:nvSpPr>
          <p:spPr>
            <a:xfrm rot="5400000">
              <a:off x="10145294" y="4609816"/>
              <a:ext cx="237744" cy="23876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05A0E12-EBB2-47A2-BE25-6C14645EA1F8}"/>
                </a:ext>
              </a:extLst>
            </p:cNvPr>
            <p:cNvSpPr/>
            <p:nvPr/>
          </p:nvSpPr>
          <p:spPr>
            <a:xfrm rot="5400000">
              <a:off x="10146267" y="4372291"/>
              <a:ext cx="237744" cy="23876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AC0DF8E-0FD6-4C81-AF97-81D3C20CD68D}"/>
                </a:ext>
              </a:extLst>
            </p:cNvPr>
            <p:cNvSpPr/>
            <p:nvPr/>
          </p:nvSpPr>
          <p:spPr>
            <a:xfrm rot="5400000">
              <a:off x="10145480" y="5085616"/>
              <a:ext cx="237744" cy="23876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AFA9AE6-EB79-4F01-AFBA-9FC1AB8082C3}"/>
                </a:ext>
              </a:extLst>
            </p:cNvPr>
            <p:cNvSpPr/>
            <p:nvPr/>
          </p:nvSpPr>
          <p:spPr>
            <a:xfrm rot="5400000">
              <a:off x="10145482" y="5322016"/>
              <a:ext cx="237744" cy="23876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AA0770E-68CB-42EB-AF53-14C13E6B8B78}"/>
                </a:ext>
              </a:extLst>
            </p:cNvPr>
            <p:cNvSpPr/>
            <p:nvPr/>
          </p:nvSpPr>
          <p:spPr>
            <a:xfrm rot="5400000">
              <a:off x="9194547" y="4615083"/>
              <a:ext cx="237744" cy="23876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49B816B-75B4-4A91-83DA-5DCF07F0C337}"/>
                </a:ext>
              </a:extLst>
            </p:cNvPr>
            <p:cNvSpPr/>
            <p:nvPr/>
          </p:nvSpPr>
          <p:spPr>
            <a:xfrm rot="5400000">
              <a:off x="9194141" y="4378985"/>
              <a:ext cx="237744" cy="23876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F0095A2-09B3-4793-9A21-908D527B502D}"/>
                </a:ext>
              </a:extLst>
            </p:cNvPr>
            <p:cNvSpPr/>
            <p:nvPr/>
          </p:nvSpPr>
          <p:spPr>
            <a:xfrm rot="5400000">
              <a:off x="9432303" y="4144046"/>
              <a:ext cx="237744" cy="23876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E2AE0CD-6600-4D70-92DD-6B5ADADC44ED}"/>
                </a:ext>
              </a:extLst>
            </p:cNvPr>
            <p:cNvSpPr/>
            <p:nvPr/>
          </p:nvSpPr>
          <p:spPr>
            <a:xfrm rot="5400000">
              <a:off x="9670612" y="4141815"/>
              <a:ext cx="237744" cy="23876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7144B74-224B-472C-9F76-5DA02D31B33A}"/>
                </a:ext>
              </a:extLst>
            </p:cNvPr>
            <p:cNvSpPr/>
            <p:nvPr/>
          </p:nvSpPr>
          <p:spPr>
            <a:xfrm rot="5400000">
              <a:off x="9905712" y="4144445"/>
              <a:ext cx="237744" cy="23876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FE0EEFF-C34B-4AC6-9FFE-9502925AA06F}"/>
                </a:ext>
              </a:extLst>
            </p:cNvPr>
            <p:cNvSpPr/>
            <p:nvPr/>
          </p:nvSpPr>
          <p:spPr>
            <a:xfrm rot="5400000">
              <a:off x="9907152" y="4372501"/>
              <a:ext cx="237744" cy="23876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95B3889-89E8-43BD-9DE9-4CA149725109}"/>
                </a:ext>
              </a:extLst>
            </p:cNvPr>
            <p:cNvSpPr/>
            <p:nvPr/>
          </p:nvSpPr>
          <p:spPr>
            <a:xfrm rot="5400000">
              <a:off x="9432931" y="4379094"/>
              <a:ext cx="237744" cy="23876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6" name="Rectangle 65">
            <a:extLst>
              <a:ext uri="{FF2B5EF4-FFF2-40B4-BE49-F238E27FC236}">
                <a16:creationId xmlns:a16="http://schemas.microsoft.com/office/drawing/2014/main" id="{94265E83-D77C-43F7-A0DB-4D68A12B1560}"/>
              </a:ext>
            </a:extLst>
          </p:cNvPr>
          <p:cNvSpPr/>
          <p:nvPr/>
        </p:nvSpPr>
        <p:spPr>
          <a:xfrm rot="5400000">
            <a:off x="2525991" y="5329086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3BC284CC-A387-434B-A77B-1B0BBFD91CF5}"/>
              </a:ext>
            </a:extLst>
          </p:cNvPr>
          <p:cNvSpPr/>
          <p:nvPr/>
        </p:nvSpPr>
        <p:spPr>
          <a:xfrm rot="5400000">
            <a:off x="2045625" y="5326979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876FA17A-3951-4063-BDB0-27DF9D32F97F}"/>
              </a:ext>
            </a:extLst>
          </p:cNvPr>
          <p:cNvGrpSpPr/>
          <p:nvPr/>
        </p:nvGrpSpPr>
        <p:grpSpPr>
          <a:xfrm>
            <a:off x="1329114" y="3180610"/>
            <a:ext cx="2619865" cy="2621799"/>
            <a:chOff x="1228153" y="1651269"/>
            <a:chExt cx="2619865" cy="2621799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8057E079-5CBB-4B2F-890D-D9F6DA41B97E}"/>
                </a:ext>
              </a:extLst>
            </p:cNvPr>
            <p:cNvSpPr/>
            <p:nvPr/>
          </p:nvSpPr>
          <p:spPr>
            <a:xfrm rot="5400000">
              <a:off x="1228661" y="356315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6677E5D4-6988-4FB8-A943-9D2616EBC773}"/>
                </a:ext>
              </a:extLst>
            </p:cNvPr>
            <p:cNvSpPr/>
            <p:nvPr/>
          </p:nvSpPr>
          <p:spPr>
            <a:xfrm rot="5400000">
              <a:off x="1228661" y="3323809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B1C82F8F-862E-4C5A-9694-07F10E3F3E67}"/>
                </a:ext>
              </a:extLst>
            </p:cNvPr>
            <p:cNvSpPr/>
            <p:nvPr/>
          </p:nvSpPr>
          <p:spPr>
            <a:xfrm>
              <a:off x="1228153" y="2129427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CF468753-06FC-4D98-83F4-B5BD5EE581DF}"/>
                </a:ext>
              </a:extLst>
            </p:cNvPr>
            <p:cNvSpPr/>
            <p:nvPr/>
          </p:nvSpPr>
          <p:spPr>
            <a:xfrm>
              <a:off x="1228153" y="1890667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7C44AC85-97C9-4A8D-B5EA-495CE5DE6140}"/>
                </a:ext>
              </a:extLst>
            </p:cNvPr>
            <p:cNvSpPr/>
            <p:nvPr/>
          </p:nvSpPr>
          <p:spPr>
            <a:xfrm>
              <a:off x="1228153" y="1651269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70B0F136-30ED-48E3-A22A-01C0F2B90D22}"/>
                </a:ext>
              </a:extLst>
            </p:cNvPr>
            <p:cNvSpPr/>
            <p:nvPr/>
          </p:nvSpPr>
          <p:spPr>
            <a:xfrm>
              <a:off x="1228153" y="2368187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2CEB4A45-49D5-4076-AAC8-8DEED9F25CEB}"/>
                </a:ext>
              </a:extLst>
            </p:cNvPr>
            <p:cNvSpPr/>
            <p:nvPr/>
          </p:nvSpPr>
          <p:spPr>
            <a:xfrm>
              <a:off x="1228153" y="2606947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76063636-43F6-49F1-851C-51F8516EE6E0}"/>
                </a:ext>
              </a:extLst>
            </p:cNvPr>
            <p:cNvSpPr/>
            <p:nvPr/>
          </p:nvSpPr>
          <p:spPr>
            <a:xfrm>
              <a:off x="1228153" y="2845707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99D7E725-255F-4AB5-A3AE-D5686B9209D5}"/>
                </a:ext>
              </a:extLst>
            </p:cNvPr>
            <p:cNvSpPr/>
            <p:nvPr/>
          </p:nvSpPr>
          <p:spPr>
            <a:xfrm>
              <a:off x="1228153" y="3084467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05AACD28-4E32-4A6D-84E8-2AAC66CA6681}"/>
                </a:ext>
              </a:extLst>
            </p:cNvPr>
            <p:cNvSpPr/>
            <p:nvPr/>
          </p:nvSpPr>
          <p:spPr>
            <a:xfrm>
              <a:off x="1465897" y="1652631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2FCE5B39-3A09-4D66-86BB-FABCE244C3BA}"/>
                </a:ext>
              </a:extLst>
            </p:cNvPr>
            <p:cNvSpPr/>
            <p:nvPr/>
          </p:nvSpPr>
          <p:spPr>
            <a:xfrm rot="5400000">
              <a:off x="3609715" y="1651022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7FC29D94-9CE2-46D8-8BFD-F2C2CB7E2276}"/>
                </a:ext>
              </a:extLst>
            </p:cNvPr>
            <p:cNvSpPr/>
            <p:nvPr/>
          </p:nvSpPr>
          <p:spPr>
            <a:xfrm rot="5400000">
              <a:off x="3369380" y="1651022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DE882AE0-1E17-4CE7-84D4-53E7F88477C4}"/>
                </a:ext>
              </a:extLst>
            </p:cNvPr>
            <p:cNvSpPr/>
            <p:nvPr/>
          </p:nvSpPr>
          <p:spPr>
            <a:xfrm rot="5400000">
              <a:off x="3130620" y="1651022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6D92EA7C-18AD-404D-B112-FCEBE2F7A238}"/>
                </a:ext>
              </a:extLst>
            </p:cNvPr>
            <p:cNvSpPr/>
            <p:nvPr/>
          </p:nvSpPr>
          <p:spPr>
            <a:xfrm rot="5400000">
              <a:off x="2894143" y="1651173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735A55FB-86CB-44E7-BA02-4C484AC2DF5B}"/>
                </a:ext>
              </a:extLst>
            </p:cNvPr>
            <p:cNvSpPr/>
            <p:nvPr/>
          </p:nvSpPr>
          <p:spPr>
            <a:xfrm rot="5400000">
              <a:off x="2655383" y="1651173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264C25E9-79DA-4114-89BF-D0796EAC7679}"/>
                </a:ext>
              </a:extLst>
            </p:cNvPr>
            <p:cNvSpPr/>
            <p:nvPr/>
          </p:nvSpPr>
          <p:spPr>
            <a:xfrm rot="5400000">
              <a:off x="2418526" y="1651173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168F8FB8-DDD1-4BE2-A1F2-E90CE335C227}"/>
                </a:ext>
              </a:extLst>
            </p:cNvPr>
            <p:cNvSpPr/>
            <p:nvPr/>
          </p:nvSpPr>
          <p:spPr>
            <a:xfrm rot="5400000">
              <a:off x="2179766" y="1651173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E11CCDC2-E51A-435A-A341-15C7803A69BC}"/>
                </a:ext>
              </a:extLst>
            </p:cNvPr>
            <p:cNvSpPr/>
            <p:nvPr/>
          </p:nvSpPr>
          <p:spPr>
            <a:xfrm rot="5400000">
              <a:off x="1942909" y="1651173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B9111BDE-EC1C-4E31-8274-1CAF58276CBB}"/>
                </a:ext>
              </a:extLst>
            </p:cNvPr>
            <p:cNvSpPr/>
            <p:nvPr/>
          </p:nvSpPr>
          <p:spPr>
            <a:xfrm rot="5400000">
              <a:off x="1704149" y="1651173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3831CC0D-C6A6-4A93-9795-E9F15728DB90}"/>
                </a:ext>
              </a:extLst>
            </p:cNvPr>
            <p:cNvSpPr/>
            <p:nvPr/>
          </p:nvSpPr>
          <p:spPr>
            <a:xfrm>
              <a:off x="3610274" y="188927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BE1A0D6F-69A4-41B1-92F6-FAB39F3A0FA3}"/>
                </a:ext>
              </a:extLst>
            </p:cNvPr>
            <p:cNvSpPr/>
            <p:nvPr/>
          </p:nvSpPr>
          <p:spPr>
            <a:xfrm>
              <a:off x="3610274" y="212803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A28E320C-1B3B-4A61-A37E-868325FDDACA}"/>
                </a:ext>
              </a:extLst>
            </p:cNvPr>
            <p:cNvSpPr/>
            <p:nvPr/>
          </p:nvSpPr>
          <p:spPr>
            <a:xfrm>
              <a:off x="3610274" y="236679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B1EEBF19-44DD-43FF-ACA5-5961DA865CBB}"/>
                </a:ext>
              </a:extLst>
            </p:cNvPr>
            <p:cNvSpPr/>
            <p:nvPr/>
          </p:nvSpPr>
          <p:spPr>
            <a:xfrm>
              <a:off x="3610274" y="260555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D3442BB7-63B9-4B1C-BA1B-145D57FACB8D}"/>
                </a:ext>
              </a:extLst>
            </p:cNvPr>
            <p:cNvSpPr/>
            <p:nvPr/>
          </p:nvSpPr>
          <p:spPr>
            <a:xfrm>
              <a:off x="3610274" y="284431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23800CF6-C2B1-4124-9BCB-1F7FA8F5094E}"/>
                </a:ext>
              </a:extLst>
            </p:cNvPr>
            <p:cNvSpPr/>
            <p:nvPr/>
          </p:nvSpPr>
          <p:spPr>
            <a:xfrm>
              <a:off x="3610274" y="3319931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ED7B0466-773A-4DF2-B5E3-20EDD08F46CF}"/>
                </a:ext>
              </a:extLst>
            </p:cNvPr>
            <p:cNvSpPr/>
            <p:nvPr/>
          </p:nvSpPr>
          <p:spPr>
            <a:xfrm>
              <a:off x="3610274" y="3558691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75182888-B8AD-4829-A8B4-C91E924C1A4B}"/>
                </a:ext>
              </a:extLst>
            </p:cNvPr>
            <p:cNvSpPr/>
            <p:nvPr/>
          </p:nvSpPr>
          <p:spPr>
            <a:xfrm rot="5400000">
              <a:off x="1230005" y="3799745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876732C8-F64D-4FC3-A8FA-4194BDEEFA9A}"/>
                </a:ext>
              </a:extLst>
            </p:cNvPr>
            <p:cNvSpPr/>
            <p:nvPr/>
          </p:nvSpPr>
          <p:spPr>
            <a:xfrm>
              <a:off x="3610223" y="3795548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781CFD5F-64D9-4697-8605-B2C82B664C1C}"/>
                </a:ext>
              </a:extLst>
            </p:cNvPr>
            <p:cNvSpPr/>
            <p:nvPr/>
          </p:nvSpPr>
          <p:spPr>
            <a:xfrm>
              <a:off x="3610223" y="4034308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FE67541B-B7FC-4BEF-BD9C-77365F6B9FF1}"/>
                </a:ext>
              </a:extLst>
            </p:cNvPr>
            <p:cNvSpPr/>
            <p:nvPr/>
          </p:nvSpPr>
          <p:spPr>
            <a:xfrm rot="5400000">
              <a:off x="3369000" y="4032913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BF563999-7813-4B15-8870-DE3C2F4F3819}"/>
                </a:ext>
              </a:extLst>
            </p:cNvPr>
            <p:cNvSpPr/>
            <p:nvPr/>
          </p:nvSpPr>
          <p:spPr>
            <a:xfrm rot="5400000">
              <a:off x="3130240" y="4032913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A0AC9DDC-7391-4E21-8323-EE04DF54BD85}"/>
                </a:ext>
              </a:extLst>
            </p:cNvPr>
            <p:cNvSpPr/>
            <p:nvPr/>
          </p:nvSpPr>
          <p:spPr>
            <a:xfrm rot="5400000">
              <a:off x="2893763" y="403306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AF8303DE-3F89-488C-9511-A787F6570BC9}"/>
                </a:ext>
              </a:extLst>
            </p:cNvPr>
            <p:cNvSpPr/>
            <p:nvPr/>
          </p:nvSpPr>
          <p:spPr>
            <a:xfrm rot="5400000">
              <a:off x="2655003" y="403306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B57C0076-9F0F-4F11-9BFA-771AC7D6662E}"/>
                </a:ext>
              </a:extLst>
            </p:cNvPr>
            <p:cNvSpPr/>
            <p:nvPr/>
          </p:nvSpPr>
          <p:spPr>
            <a:xfrm rot="5400000">
              <a:off x="2418146" y="403306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AAC936D6-7890-4189-B336-C18AFD8E3A76}"/>
                </a:ext>
              </a:extLst>
            </p:cNvPr>
            <p:cNvSpPr/>
            <p:nvPr/>
          </p:nvSpPr>
          <p:spPr>
            <a:xfrm rot="5400000">
              <a:off x="2179386" y="403306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82E1D2C4-7FD4-4A29-868F-CDCEC4E2543B}"/>
                </a:ext>
              </a:extLst>
            </p:cNvPr>
            <p:cNvSpPr/>
            <p:nvPr/>
          </p:nvSpPr>
          <p:spPr>
            <a:xfrm rot="5400000">
              <a:off x="1942529" y="403306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D5838AF2-E17D-41A5-AA92-16475F4F259F}"/>
                </a:ext>
              </a:extLst>
            </p:cNvPr>
            <p:cNvSpPr/>
            <p:nvPr/>
          </p:nvSpPr>
          <p:spPr>
            <a:xfrm rot="5400000">
              <a:off x="1703769" y="403306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D95D51E5-DD9C-4F56-B67E-1102A431A3EF}"/>
                </a:ext>
              </a:extLst>
            </p:cNvPr>
            <p:cNvSpPr/>
            <p:nvPr/>
          </p:nvSpPr>
          <p:spPr>
            <a:xfrm rot="5400000">
              <a:off x="1230005" y="403306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CAD80B52-9086-462B-91F4-EF662420E66E}"/>
                </a:ext>
              </a:extLst>
            </p:cNvPr>
            <p:cNvSpPr/>
            <p:nvPr/>
          </p:nvSpPr>
          <p:spPr>
            <a:xfrm rot="5400000">
              <a:off x="1465590" y="4034327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8" name="Rectangle 107">
            <a:extLst>
              <a:ext uri="{FF2B5EF4-FFF2-40B4-BE49-F238E27FC236}">
                <a16:creationId xmlns:a16="http://schemas.microsoft.com/office/drawing/2014/main" id="{C58406D0-6CBD-4E62-BBF8-A7C6397E907B}"/>
              </a:ext>
            </a:extLst>
          </p:cNvPr>
          <p:cNvSpPr/>
          <p:nvPr/>
        </p:nvSpPr>
        <p:spPr>
          <a:xfrm>
            <a:off x="3711184" y="4609625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000562CC-9023-48A9-8D8A-B48689BB4E24}"/>
              </a:ext>
            </a:extLst>
          </p:cNvPr>
          <p:cNvSpPr/>
          <p:nvPr/>
        </p:nvSpPr>
        <p:spPr>
          <a:xfrm rot="5400000">
            <a:off x="2759046" y="4853033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725BFB8F-CD16-42E1-94B4-188A1BF896FC}"/>
              </a:ext>
            </a:extLst>
          </p:cNvPr>
          <p:cNvSpPr/>
          <p:nvPr/>
        </p:nvSpPr>
        <p:spPr>
          <a:xfrm rot="5400000">
            <a:off x="2286572" y="5081881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5EA68250-AE6E-4E56-8375-E7139694342D}"/>
              </a:ext>
            </a:extLst>
          </p:cNvPr>
          <p:cNvSpPr/>
          <p:nvPr/>
        </p:nvSpPr>
        <p:spPr>
          <a:xfrm rot="5400000">
            <a:off x="3474995" y="5081881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E4399663-E9D7-4484-ABD0-B1074B9315A8}"/>
              </a:ext>
            </a:extLst>
          </p:cNvPr>
          <p:cNvSpPr/>
          <p:nvPr/>
        </p:nvSpPr>
        <p:spPr>
          <a:xfrm rot="5400000">
            <a:off x="3001160" y="3426944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B0D7E41F-2C8B-4A7A-8C91-78AD64B5674D}"/>
              </a:ext>
            </a:extLst>
          </p:cNvPr>
          <p:cNvSpPr/>
          <p:nvPr/>
        </p:nvSpPr>
        <p:spPr>
          <a:xfrm rot="5400000">
            <a:off x="1798092" y="4859928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801D7515-50E7-4F5B-A01F-731B743922A4}"/>
              </a:ext>
            </a:extLst>
          </p:cNvPr>
          <p:cNvSpPr/>
          <p:nvPr/>
        </p:nvSpPr>
        <p:spPr>
          <a:xfrm rot="5400000">
            <a:off x="2282222" y="4386483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27A932B4-CB41-46F7-8A17-6116C7060E02}"/>
              </a:ext>
            </a:extLst>
          </p:cNvPr>
          <p:cNvSpPr/>
          <p:nvPr/>
        </p:nvSpPr>
        <p:spPr>
          <a:xfrm rot="5400000">
            <a:off x="3468597" y="4375113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CBD8509D-C837-4B8D-B8F0-11A6E36EF1A1}"/>
              </a:ext>
            </a:extLst>
          </p:cNvPr>
          <p:cNvSpPr/>
          <p:nvPr/>
        </p:nvSpPr>
        <p:spPr>
          <a:xfrm rot="5400000">
            <a:off x="2996021" y="5086147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427729DC-1163-4879-B033-03AF735B0697}"/>
              </a:ext>
            </a:extLst>
          </p:cNvPr>
          <p:cNvSpPr/>
          <p:nvPr/>
        </p:nvSpPr>
        <p:spPr>
          <a:xfrm rot="5400000">
            <a:off x="2996021" y="5322544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7B54E8CC-EA91-4AFC-B724-78C96261F474}"/>
              </a:ext>
            </a:extLst>
          </p:cNvPr>
          <p:cNvSpPr/>
          <p:nvPr/>
        </p:nvSpPr>
        <p:spPr>
          <a:xfrm rot="5400000">
            <a:off x="1564014" y="5326242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D1D09CB4-56BF-4DB4-B9BB-AB80DA332F01}"/>
              </a:ext>
            </a:extLst>
          </p:cNvPr>
          <p:cNvSpPr/>
          <p:nvPr/>
        </p:nvSpPr>
        <p:spPr>
          <a:xfrm rot="5400000">
            <a:off x="1564676" y="4372939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832E2C00-07BD-4F13-93EB-0D9E73A06CA5}"/>
              </a:ext>
            </a:extLst>
          </p:cNvPr>
          <p:cNvSpPr/>
          <p:nvPr/>
        </p:nvSpPr>
        <p:spPr>
          <a:xfrm rot="5400000">
            <a:off x="1804730" y="3670462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2EDB20C5-7436-4AC4-AAA3-A6DE18ACEBA5}"/>
              </a:ext>
            </a:extLst>
          </p:cNvPr>
          <p:cNvSpPr/>
          <p:nvPr/>
        </p:nvSpPr>
        <p:spPr>
          <a:xfrm rot="5400000">
            <a:off x="3111821" y="3908206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E78620A9-8791-467C-8C5F-523DB36E04D0}"/>
              </a:ext>
            </a:extLst>
          </p:cNvPr>
          <p:cNvSpPr/>
          <p:nvPr/>
        </p:nvSpPr>
        <p:spPr>
          <a:xfrm rot="5400000">
            <a:off x="2515693" y="3651990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54B7F8B3-486A-4703-92F8-F7A51F5FDA47}"/>
              </a:ext>
            </a:extLst>
          </p:cNvPr>
          <p:cNvSpPr/>
          <p:nvPr/>
        </p:nvSpPr>
        <p:spPr>
          <a:xfrm rot="5400000">
            <a:off x="2759207" y="4390242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2BC5D873-E58D-4E66-8D1A-AFF5CFDF02C9}"/>
              </a:ext>
            </a:extLst>
          </p:cNvPr>
          <p:cNvSpPr/>
          <p:nvPr/>
        </p:nvSpPr>
        <p:spPr>
          <a:xfrm rot="5400000">
            <a:off x="2036852" y="3423056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5" name="Arrow: Right 124">
            <a:extLst>
              <a:ext uri="{FF2B5EF4-FFF2-40B4-BE49-F238E27FC236}">
                <a16:creationId xmlns:a16="http://schemas.microsoft.com/office/drawing/2014/main" id="{3E5F5622-1974-420B-ACAB-6B202902E97C}"/>
              </a:ext>
            </a:extLst>
          </p:cNvPr>
          <p:cNvSpPr/>
          <p:nvPr/>
        </p:nvSpPr>
        <p:spPr>
          <a:xfrm>
            <a:off x="4653122" y="3999597"/>
            <a:ext cx="1625600" cy="956019"/>
          </a:xfrm>
          <a:prstGeom prst="rightArrow">
            <a:avLst/>
          </a:prstGeom>
          <a:solidFill>
            <a:srgbClr val="FC711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0C8EEA9B-2A1C-4EE7-BCC4-05F8825B4268}"/>
              </a:ext>
            </a:extLst>
          </p:cNvPr>
          <p:cNvSpPr txBox="1"/>
          <p:nvPr/>
        </p:nvSpPr>
        <p:spPr>
          <a:xfrm>
            <a:off x="2184778" y="5842337"/>
            <a:ext cx="74571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C</a:t>
            </a:r>
            <a:r>
              <a:rPr lang="en-US" sz="6600" baseline="30000" dirty="0">
                <a:solidFill>
                  <a:schemeClr val="bg1"/>
                </a:solidFill>
              </a:rPr>
              <a:t>′</a:t>
            </a:r>
            <a:endParaRPr lang="en-US" sz="6000" baseline="-25000" dirty="0">
              <a:solidFill>
                <a:schemeClr val="bg1"/>
              </a:solidFill>
              <a:latin typeface="Dubai Light" panose="020B0303030403030204" pitchFamily="34" charset="-78"/>
              <a:cs typeface="Dubai Light" panose="020B0303030403030204" pitchFamily="34" charset="-78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8B6E46C5-D409-49D5-87B0-D076CF636C5F}"/>
              </a:ext>
            </a:extLst>
          </p:cNvPr>
          <p:cNvSpPr txBox="1"/>
          <p:nvPr/>
        </p:nvSpPr>
        <p:spPr>
          <a:xfrm>
            <a:off x="7470931" y="5091284"/>
            <a:ext cx="8996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C</a:t>
            </a:r>
            <a:r>
              <a:rPr lang="en-US" sz="6000" baseline="-25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1</a:t>
            </a:r>
          </a:p>
        </p:txBody>
      </p: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BEEAB2EE-FFC8-4C31-B253-514136C6EE38}"/>
              </a:ext>
            </a:extLst>
          </p:cNvPr>
          <p:cNvGrpSpPr/>
          <p:nvPr/>
        </p:nvGrpSpPr>
        <p:grpSpPr>
          <a:xfrm>
            <a:off x="9696902" y="3761784"/>
            <a:ext cx="1431898" cy="1414883"/>
            <a:chOff x="9639752" y="3761784"/>
            <a:chExt cx="1431898" cy="1414883"/>
          </a:xfrm>
        </p:grpSpPr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FB29424D-F35A-41BE-B8EF-76C78F61BD3F}"/>
                </a:ext>
              </a:extLst>
            </p:cNvPr>
            <p:cNvSpPr/>
            <p:nvPr/>
          </p:nvSpPr>
          <p:spPr>
            <a:xfrm rot="5400000">
              <a:off x="10288866" y="4919473"/>
              <a:ext cx="128301" cy="130495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E76EF0EC-AC91-4C5A-89F1-1F9741AB2B2E}"/>
                </a:ext>
              </a:extLst>
            </p:cNvPr>
            <p:cNvSpPr/>
            <p:nvPr/>
          </p:nvSpPr>
          <p:spPr>
            <a:xfrm rot="5400000">
              <a:off x="10159224" y="4917733"/>
              <a:ext cx="128301" cy="130495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C98CB715-E45C-4543-8C5C-D6DB1F13F8D3}"/>
                </a:ext>
              </a:extLst>
            </p:cNvPr>
            <p:cNvGrpSpPr/>
            <p:nvPr/>
          </p:nvGrpSpPr>
          <p:grpSpPr>
            <a:xfrm>
              <a:off x="9639752" y="3761784"/>
              <a:ext cx="1431898" cy="1414883"/>
              <a:chOff x="1228153" y="1651269"/>
              <a:chExt cx="2619865" cy="2621799"/>
            </a:xfrm>
          </p:grpSpPr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FDB47816-D429-4E41-B094-63526E93AF57}"/>
                  </a:ext>
                </a:extLst>
              </p:cNvPr>
              <p:cNvSpPr/>
              <p:nvPr/>
            </p:nvSpPr>
            <p:spPr>
              <a:xfrm rot="5400000">
                <a:off x="1228661" y="3563154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A3418B92-C932-43FF-8844-984EF30DB21C}"/>
                  </a:ext>
                </a:extLst>
              </p:cNvPr>
              <p:cNvSpPr/>
              <p:nvPr/>
            </p:nvSpPr>
            <p:spPr>
              <a:xfrm rot="5400000">
                <a:off x="1228661" y="3323809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91AF6FBF-4C77-43F8-81BB-FE0EE51DF88B}"/>
                  </a:ext>
                </a:extLst>
              </p:cNvPr>
              <p:cNvSpPr/>
              <p:nvPr/>
            </p:nvSpPr>
            <p:spPr>
              <a:xfrm>
                <a:off x="1228153" y="2129427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6B220509-79B7-43B7-BD2A-0861460A9FB3}"/>
                  </a:ext>
                </a:extLst>
              </p:cNvPr>
              <p:cNvSpPr/>
              <p:nvPr/>
            </p:nvSpPr>
            <p:spPr>
              <a:xfrm>
                <a:off x="1228153" y="1890667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767564E7-23E3-49B0-9BB5-C23ED1670010}"/>
                  </a:ext>
                </a:extLst>
              </p:cNvPr>
              <p:cNvSpPr/>
              <p:nvPr/>
            </p:nvSpPr>
            <p:spPr>
              <a:xfrm>
                <a:off x="1228153" y="1651269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Rectangle 154">
                <a:extLst>
                  <a:ext uri="{FF2B5EF4-FFF2-40B4-BE49-F238E27FC236}">
                    <a16:creationId xmlns:a16="http://schemas.microsoft.com/office/drawing/2014/main" id="{884307D2-5E31-46F6-8933-110824842822}"/>
                  </a:ext>
                </a:extLst>
              </p:cNvPr>
              <p:cNvSpPr/>
              <p:nvPr/>
            </p:nvSpPr>
            <p:spPr>
              <a:xfrm>
                <a:off x="1228153" y="2368187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F9F71BF8-2481-4FA2-B46F-0A2269BC21C7}"/>
                  </a:ext>
                </a:extLst>
              </p:cNvPr>
              <p:cNvSpPr/>
              <p:nvPr/>
            </p:nvSpPr>
            <p:spPr>
              <a:xfrm>
                <a:off x="1228153" y="2606947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Rectangle 156">
                <a:extLst>
                  <a:ext uri="{FF2B5EF4-FFF2-40B4-BE49-F238E27FC236}">
                    <a16:creationId xmlns:a16="http://schemas.microsoft.com/office/drawing/2014/main" id="{D62BB2F8-8528-467B-A5C3-AA213E85EB9A}"/>
                  </a:ext>
                </a:extLst>
              </p:cNvPr>
              <p:cNvSpPr/>
              <p:nvPr/>
            </p:nvSpPr>
            <p:spPr>
              <a:xfrm>
                <a:off x="1228153" y="2845707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2C72F7C5-3ABB-4E1D-A622-B3E7446EFC4D}"/>
                  </a:ext>
                </a:extLst>
              </p:cNvPr>
              <p:cNvSpPr/>
              <p:nvPr/>
            </p:nvSpPr>
            <p:spPr>
              <a:xfrm>
                <a:off x="1228153" y="3084467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" name="Rectangle 158">
                <a:extLst>
                  <a:ext uri="{FF2B5EF4-FFF2-40B4-BE49-F238E27FC236}">
                    <a16:creationId xmlns:a16="http://schemas.microsoft.com/office/drawing/2014/main" id="{DA37481E-67A0-4DE5-9D18-97BB445FC145}"/>
                  </a:ext>
                </a:extLst>
              </p:cNvPr>
              <p:cNvSpPr/>
              <p:nvPr/>
            </p:nvSpPr>
            <p:spPr>
              <a:xfrm>
                <a:off x="1465897" y="1652631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AC2F4221-C21F-4B85-BB58-35D150790B9A}"/>
                  </a:ext>
                </a:extLst>
              </p:cNvPr>
              <p:cNvSpPr/>
              <p:nvPr/>
            </p:nvSpPr>
            <p:spPr>
              <a:xfrm rot="5400000">
                <a:off x="3609715" y="1651022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799CDD98-ECE1-4380-BA13-D29B1F6E8FBA}"/>
                  </a:ext>
                </a:extLst>
              </p:cNvPr>
              <p:cNvSpPr/>
              <p:nvPr/>
            </p:nvSpPr>
            <p:spPr>
              <a:xfrm rot="5400000">
                <a:off x="3369380" y="1651022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857AAF38-919F-4761-AA5B-62C6C35FD6D5}"/>
                  </a:ext>
                </a:extLst>
              </p:cNvPr>
              <p:cNvSpPr/>
              <p:nvPr/>
            </p:nvSpPr>
            <p:spPr>
              <a:xfrm rot="5400000">
                <a:off x="3130620" y="1651022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A4EF56CA-4147-4931-A719-F4F8A9D8321B}"/>
                  </a:ext>
                </a:extLst>
              </p:cNvPr>
              <p:cNvSpPr/>
              <p:nvPr/>
            </p:nvSpPr>
            <p:spPr>
              <a:xfrm rot="5400000">
                <a:off x="2894143" y="1651173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AA42FE94-45FC-450A-A01A-1C00F1E2ED8E}"/>
                  </a:ext>
                </a:extLst>
              </p:cNvPr>
              <p:cNvSpPr/>
              <p:nvPr/>
            </p:nvSpPr>
            <p:spPr>
              <a:xfrm rot="5400000">
                <a:off x="2655383" y="1651173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CB57AB2F-C4D5-48E9-8DF9-D1A548FC6495}"/>
                  </a:ext>
                </a:extLst>
              </p:cNvPr>
              <p:cNvSpPr/>
              <p:nvPr/>
            </p:nvSpPr>
            <p:spPr>
              <a:xfrm rot="5400000">
                <a:off x="2418526" y="1651173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071FFFFB-A8B1-4949-99FD-3DD42B6879FD}"/>
                  </a:ext>
                </a:extLst>
              </p:cNvPr>
              <p:cNvSpPr/>
              <p:nvPr/>
            </p:nvSpPr>
            <p:spPr>
              <a:xfrm rot="5400000">
                <a:off x="2179766" y="1651173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4CDDD828-60F2-42BC-8FAD-E30085DF519A}"/>
                  </a:ext>
                </a:extLst>
              </p:cNvPr>
              <p:cNvSpPr/>
              <p:nvPr/>
            </p:nvSpPr>
            <p:spPr>
              <a:xfrm rot="5400000">
                <a:off x="1942909" y="1651173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0CD42539-658D-41D1-A2EC-2685C4E8183C}"/>
                  </a:ext>
                </a:extLst>
              </p:cNvPr>
              <p:cNvSpPr/>
              <p:nvPr/>
            </p:nvSpPr>
            <p:spPr>
              <a:xfrm rot="5400000">
                <a:off x="1704149" y="1651173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0EC3BAAF-129F-4E38-ACE8-133634B98F61}"/>
                  </a:ext>
                </a:extLst>
              </p:cNvPr>
              <p:cNvSpPr/>
              <p:nvPr/>
            </p:nvSpPr>
            <p:spPr>
              <a:xfrm>
                <a:off x="3610274" y="1889274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0" name="Rectangle 169">
                <a:extLst>
                  <a:ext uri="{FF2B5EF4-FFF2-40B4-BE49-F238E27FC236}">
                    <a16:creationId xmlns:a16="http://schemas.microsoft.com/office/drawing/2014/main" id="{4D237378-F934-448A-97AE-482AEB2CBDBB}"/>
                  </a:ext>
                </a:extLst>
              </p:cNvPr>
              <p:cNvSpPr/>
              <p:nvPr/>
            </p:nvSpPr>
            <p:spPr>
              <a:xfrm>
                <a:off x="3610274" y="2128034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F275F987-7C99-466B-8F7F-A2DE89B89923}"/>
                  </a:ext>
                </a:extLst>
              </p:cNvPr>
              <p:cNvSpPr/>
              <p:nvPr/>
            </p:nvSpPr>
            <p:spPr>
              <a:xfrm>
                <a:off x="3610274" y="2366794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2" name="Rectangle 171">
                <a:extLst>
                  <a:ext uri="{FF2B5EF4-FFF2-40B4-BE49-F238E27FC236}">
                    <a16:creationId xmlns:a16="http://schemas.microsoft.com/office/drawing/2014/main" id="{E3897ADA-B2B1-43B4-AF03-03CFACD5A29F}"/>
                  </a:ext>
                </a:extLst>
              </p:cNvPr>
              <p:cNvSpPr/>
              <p:nvPr/>
            </p:nvSpPr>
            <p:spPr>
              <a:xfrm>
                <a:off x="3610274" y="2605554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0661B8E2-ADAE-4D32-A917-DEC1C3351A9E}"/>
                  </a:ext>
                </a:extLst>
              </p:cNvPr>
              <p:cNvSpPr/>
              <p:nvPr/>
            </p:nvSpPr>
            <p:spPr>
              <a:xfrm>
                <a:off x="3610274" y="2844314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4" name="Rectangle 173">
                <a:extLst>
                  <a:ext uri="{FF2B5EF4-FFF2-40B4-BE49-F238E27FC236}">
                    <a16:creationId xmlns:a16="http://schemas.microsoft.com/office/drawing/2014/main" id="{083D7659-CD86-4C7D-87B4-375FBA00AE94}"/>
                  </a:ext>
                </a:extLst>
              </p:cNvPr>
              <p:cNvSpPr/>
              <p:nvPr/>
            </p:nvSpPr>
            <p:spPr>
              <a:xfrm>
                <a:off x="3610274" y="3319931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F415F147-FF82-469C-8256-DF19AD0CCCE4}"/>
                  </a:ext>
                </a:extLst>
              </p:cNvPr>
              <p:cNvSpPr/>
              <p:nvPr/>
            </p:nvSpPr>
            <p:spPr>
              <a:xfrm>
                <a:off x="3610274" y="3558691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BB6F33E9-3136-4CBE-AC77-425E60583447}"/>
                  </a:ext>
                </a:extLst>
              </p:cNvPr>
              <p:cNvSpPr/>
              <p:nvPr/>
            </p:nvSpPr>
            <p:spPr>
              <a:xfrm rot="5400000">
                <a:off x="1230005" y="3799745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75453646-CD66-4AC0-8710-977D073D1C3C}"/>
                  </a:ext>
                </a:extLst>
              </p:cNvPr>
              <p:cNvSpPr/>
              <p:nvPr/>
            </p:nvSpPr>
            <p:spPr>
              <a:xfrm>
                <a:off x="3610223" y="3795548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id="{6BEB7A60-F2E2-4DE3-8DA7-1E95B790C40B}"/>
                  </a:ext>
                </a:extLst>
              </p:cNvPr>
              <p:cNvSpPr/>
              <p:nvPr/>
            </p:nvSpPr>
            <p:spPr>
              <a:xfrm>
                <a:off x="3610223" y="4034308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CCF4A34E-C7F5-4380-BBC4-A4850715E73F}"/>
                  </a:ext>
                </a:extLst>
              </p:cNvPr>
              <p:cNvSpPr/>
              <p:nvPr/>
            </p:nvSpPr>
            <p:spPr>
              <a:xfrm rot="5400000">
                <a:off x="3369000" y="4032913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7B569B5C-CF8B-4300-8A21-C0755DC27FCE}"/>
                  </a:ext>
                </a:extLst>
              </p:cNvPr>
              <p:cNvSpPr/>
              <p:nvPr/>
            </p:nvSpPr>
            <p:spPr>
              <a:xfrm rot="5400000">
                <a:off x="3130240" y="4032913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E1CC297F-4D98-44A6-9C21-B1BE8EDAF8AB}"/>
                  </a:ext>
                </a:extLst>
              </p:cNvPr>
              <p:cNvSpPr/>
              <p:nvPr/>
            </p:nvSpPr>
            <p:spPr>
              <a:xfrm rot="5400000">
                <a:off x="2893763" y="4033064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ED3D2534-1967-4D36-9536-5941DBE93F03}"/>
                  </a:ext>
                </a:extLst>
              </p:cNvPr>
              <p:cNvSpPr/>
              <p:nvPr/>
            </p:nvSpPr>
            <p:spPr>
              <a:xfrm rot="5400000">
                <a:off x="2655003" y="4033064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3B1D041F-DEF7-4B2E-B6D5-9A4ED7D2EE0D}"/>
                  </a:ext>
                </a:extLst>
              </p:cNvPr>
              <p:cNvSpPr/>
              <p:nvPr/>
            </p:nvSpPr>
            <p:spPr>
              <a:xfrm rot="5400000">
                <a:off x="2418146" y="4033064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EC06ED21-8B3D-45A1-91A5-F3DDF86AE342}"/>
                  </a:ext>
                </a:extLst>
              </p:cNvPr>
              <p:cNvSpPr/>
              <p:nvPr/>
            </p:nvSpPr>
            <p:spPr>
              <a:xfrm rot="5400000">
                <a:off x="2179386" y="4033064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B0ECC758-B3C7-4853-B785-6B4011490C85}"/>
                  </a:ext>
                </a:extLst>
              </p:cNvPr>
              <p:cNvSpPr/>
              <p:nvPr/>
            </p:nvSpPr>
            <p:spPr>
              <a:xfrm rot="5400000">
                <a:off x="1942529" y="4033064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BC681FD9-5B2D-4AA4-8926-95AFDFB5445F}"/>
                  </a:ext>
                </a:extLst>
              </p:cNvPr>
              <p:cNvSpPr/>
              <p:nvPr/>
            </p:nvSpPr>
            <p:spPr>
              <a:xfrm rot="5400000">
                <a:off x="1703769" y="4033064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DEDEA9D3-FC77-4B8E-B665-D0C76D8A4262}"/>
                  </a:ext>
                </a:extLst>
              </p:cNvPr>
              <p:cNvSpPr/>
              <p:nvPr/>
            </p:nvSpPr>
            <p:spPr>
              <a:xfrm rot="5400000">
                <a:off x="1230005" y="4033064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8" name="Rectangle 187">
                <a:extLst>
                  <a:ext uri="{FF2B5EF4-FFF2-40B4-BE49-F238E27FC236}">
                    <a16:creationId xmlns:a16="http://schemas.microsoft.com/office/drawing/2014/main" id="{8EBA0C93-FEA2-4C6F-B023-9AE31AD63C5F}"/>
                  </a:ext>
                </a:extLst>
              </p:cNvPr>
              <p:cNvSpPr/>
              <p:nvPr/>
            </p:nvSpPr>
            <p:spPr>
              <a:xfrm rot="5400000">
                <a:off x="1465590" y="4034327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3E413860-A81E-4640-8107-9A20DBA02DD5}"/>
                </a:ext>
              </a:extLst>
            </p:cNvPr>
            <p:cNvSpPr/>
            <p:nvPr/>
          </p:nvSpPr>
          <p:spPr>
            <a:xfrm>
              <a:off x="10941682" y="4532968"/>
              <a:ext cx="129940" cy="128849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409A9067-1234-4890-A392-F5A63C694129}"/>
                </a:ext>
              </a:extLst>
            </p:cNvPr>
            <p:cNvSpPr/>
            <p:nvPr/>
          </p:nvSpPr>
          <p:spPr>
            <a:xfrm rot="5400000">
              <a:off x="10417629" y="4919789"/>
              <a:ext cx="128301" cy="130495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6FC61BC5-5536-445F-8CA4-A8EE0203552D}"/>
                </a:ext>
              </a:extLst>
            </p:cNvPr>
            <p:cNvSpPr/>
            <p:nvPr/>
          </p:nvSpPr>
          <p:spPr>
            <a:xfrm rot="5400000">
              <a:off x="10032670" y="4918242"/>
              <a:ext cx="128301" cy="130495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C786AB7C-66CA-4F37-B920-153009481F4D}"/>
                </a:ext>
              </a:extLst>
            </p:cNvPr>
            <p:cNvSpPr/>
            <p:nvPr/>
          </p:nvSpPr>
          <p:spPr>
            <a:xfrm rot="5400000">
              <a:off x="10425817" y="4532616"/>
              <a:ext cx="128301" cy="130495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4B0F2F8C-9C24-473E-85EB-A31958F27920}"/>
                </a:ext>
              </a:extLst>
            </p:cNvPr>
            <p:cNvSpPr/>
            <p:nvPr/>
          </p:nvSpPr>
          <p:spPr>
            <a:xfrm rot="5400000">
              <a:off x="10168775" y="4663134"/>
              <a:ext cx="128301" cy="130495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A7209988-DB54-46F9-9D25-89F7149FB8E8}"/>
                </a:ext>
              </a:extLst>
            </p:cNvPr>
            <p:cNvSpPr/>
            <p:nvPr/>
          </p:nvSpPr>
          <p:spPr>
            <a:xfrm rot="5400000">
              <a:off x="10163349" y="4791867"/>
              <a:ext cx="128301" cy="130495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B251ED26-313E-4A9C-9957-C02F6DFD2443}"/>
                </a:ext>
              </a:extLst>
            </p:cNvPr>
            <p:cNvSpPr/>
            <p:nvPr/>
          </p:nvSpPr>
          <p:spPr>
            <a:xfrm rot="5400000">
              <a:off x="10550479" y="4281175"/>
              <a:ext cx="128301" cy="130495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03842D6B-3153-42DD-BA9F-1E2C5CFF574C}"/>
                </a:ext>
              </a:extLst>
            </p:cNvPr>
            <p:cNvSpPr/>
            <p:nvPr/>
          </p:nvSpPr>
          <p:spPr>
            <a:xfrm rot="5400000">
              <a:off x="10552056" y="4404352"/>
              <a:ext cx="128301" cy="130495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07D94060-67E0-414C-8E2C-5AE23FAAC3CF}"/>
                </a:ext>
              </a:extLst>
            </p:cNvPr>
            <p:cNvSpPr/>
            <p:nvPr/>
          </p:nvSpPr>
          <p:spPr>
            <a:xfrm rot="5400000">
              <a:off x="10031668" y="4791087"/>
              <a:ext cx="128301" cy="130495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01455CA6-35B4-48CE-B283-ECF6234D4B3E}"/>
                </a:ext>
              </a:extLst>
            </p:cNvPr>
            <p:cNvSpPr/>
            <p:nvPr/>
          </p:nvSpPr>
          <p:spPr>
            <a:xfrm rot="5400000">
              <a:off x="10552541" y="4918825"/>
              <a:ext cx="128301" cy="130495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76713726-4803-48AA-BEF5-F14BC334988F}"/>
                </a:ext>
              </a:extLst>
            </p:cNvPr>
            <p:cNvSpPr/>
            <p:nvPr/>
          </p:nvSpPr>
          <p:spPr>
            <a:xfrm rot="5400000">
              <a:off x="10294504" y="4540344"/>
              <a:ext cx="128301" cy="130495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906A01CD-D94E-4192-866A-39FBDF223DE0}"/>
                </a:ext>
              </a:extLst>
            </p:cNvPr>
            <p:cNvSpPr/>
            <p:nvPr/>
          </p:nvSpPr>
          <p:spPr>
            <a:xfrm rot="5400000">
              <a:off x="10295718" y="4662192"/>
              <a:ext cx="128301" cy="130495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B5358531-D21F-44E5-A99C-E0DFE1382029}"/>
                </a:ext>
              </a:extLst>
            </p:cNvPr>
            <p:cNvSpPr/>
            <p:nvPr/>
          </p:nvSpPr>
          <p:spPr>
            <a:xfrm rot="5400000">
              <a:off x="10161840" y="4281175"/>
              <a:ext cx="128301" cy="130495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262F5FE0-C76C-4920-BA5D-D4D2F0A4646E}"/>
                </a:ext>
              </a:extLst>
            </p:cNvPr>
            <p:cNvSpPr/>
            <p:nvPr/>
          </p:nvSpPr>
          <p:spPr>
            <a:xfrm rot="5400000">
              <a:off x="10292088" y="4279974"/>
              <a:ext cx="128301" cy="130495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EF6AC03B-D251-41F7-8B6B-29A9DA3A7340}"/>
                </a:ext>
              </a:extLst>
            </p:cNvPr>
            <p:cNvSpPr/>
            <p:nvPr/>
          </p:nvSpPr>
          <p:spPr>
            <a:xfrm rot="5400000">
              <a:off x="10420583" y="4281391"/>
              <a:ext cx="128301" cy="130495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07E8F3CE-A359-4C32-9260-484857A3F771}"/>
                </a:ext>
              </a:extLst>
            </p:cNvPr>
            <p:cNvSpPr/>
            <p:nvPr/>
          </p:nvSpPr>
          <p:spPr>
            <a:xfrm rot="5400000">
              <a:off x="10421369" y="4404464"/>
              <a:ext cx="128301" cy="130495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45A9CC32-A7DA-4C86-A8C9-6379C24F50E5}"/>
                </a:ext>
              </a:extLst>
            </p:cNvPr>
            <p:cNvSpPr/>
            <p:nvPr/>
          </p:nvSpPr>
          <p:spPr>
            <a:xfrm rot="5400000">
              <a:off x="10029814" y="4282376"/>
              <a:ext cx="128301" cy="130495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9" name="TextBox 188">
            <a:extLst>
              <a:ext uri="{FF2B5EF4-FFF2-40B4-BE49-F238E27FC236}">
                <a16:creationId xmlns:a16="http://schemas.microsoft.com/office/drawing/2014/main" id="{2A6463F2-3F78-4A75-9C07-6E71E550F1EB}"/>
              </a:ext>
            </a:extLst>
          </p:cNvPr>
          <p:cNvSpPr txBox="1"/>
          <p:nvPr/>
        </p:nvSpPr>
        <p:spPr>
          <a:xfrm>
            <a:off x="10048852" y="5091285"/>
            <a:ext cx="8418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C</a:t>
            </a:r>
            <a:r>
              <a:rPr lang="en-US" sz="6000" baseline="-25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k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5D124B0B-8E1C-4FEF-B5E8-0C998C38D70C}"/>
              </a:ext>
            </a:extLst>
          </p:cNvPr>
          <p:cNvSpPr txBox="1"/>
          <p:nvPr/>
        </p:nvSpPr>
        <p:spPr>
          <a:xfrm>
            <a:off x="6302165" y="3706578"/>
            <a:ext cx="7761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chemeClr val="bg1"/>
                </a:solidFill>
              </a:rPr>
              <a:t>{</a:t>
            </a:r>
            <a:endParaRPr lang="en-US" sz="9600" dirty="0">
              <a:solidFill>
                <a:schemeClr val="bg1"/>
              </a:solidFill>
              <a:latin typeface="Dubai Light" panose="020B0303030403030204" pitchFamily="34" charset="-78"/>
              <a:cs typeface="Dubai Light" panose="020B0303030403030204" pitchFamily="34" charset="-78"/>
            </a:endParaRP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45E6C4DD-7672-4CBB-BCCC-D33DC9FF3F41}"/>
              </a:ext>
            </a:extLst>
          </p:cNvPr>
          <p:cNvSpPr txBox="1"/>
          <p:nvPr/>
        </p:nvSpPr>
        <p:spPr>
          <a:xfrm>
            <a:off x="11063926" y="3707489"/>
            <a:ext cx="7761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chemeClr val="bg1"/>
                </a:solidFill>
              </a:rPr>
              <a:t>}</a:t>
            </a:r>
            <a:endParaRPr lang="en-US" sz="9600" dirty="0">
              <a:solidFill>
                <a:schemeClr val="bg1"/>
              </a:solidFill>
              <a:latin typeface="Dubai Light" panose="020B0303030403030204" pitchFamily="34" charset="-78"/>
              <a:cs typeface="Dubai Light" panose="020B0303030403030204" pitchFamily="34" charset="-78"/>
            </a:endParaRP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96823416-C9D0-44BA-B6CE-39F2E87C1D4B}"/>
              </a:ext>
            </a:extLst>
          </p:cNvPr>
          <p:cNvSpPr txBox="1"/>
          <p:nvPr/>
        </p:nvSpPr>
        <p:spPr>
          <a:xfrm>
            <a:off x="8481021" y="4610927"/>
            <a:ext cx="12618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, …,</a:t>
            </a:r>
            <a:endParaRPr lang="en-US" sz="4800" dirty="0">
              <a:solidFill>
                <a:schemeClr val="bg1"/>
              </a:solidFill>
              <a:latin typeface="Dubai Light" panose="020B0303030403030204" pitchFamily="34" charset="-78"/>
              <a:cs typeface="Dubai Light" panose="020B03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093828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TextBox 296">
            <a:extLst>
              <a:ext uri="{FF2B5EF4-FFF2-40B4-BE49-F238E27FC236}">
                <a16:creationId xmlns:a16="http://schemas.microsoft.com/office/drawing/2014/main" id="{ABA53BD2-A943-465D-8A90-43946539328C}"/>
              </a:ext>
            </a:extLst>
          </p:cNvPr>
          <p:cNvSpPr txBox="1"/>
          <p:nvPr/>
        </p:nvSpPr>
        <p:spPr>
          <a:xfrm>
            <a:off x="0" y="190124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Strongly Universal Drop-Shape Constructor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552C6D1-81D1-4E1E-B2B2-F30B2A4413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04432" y="1251249"/>
            <a:ext cx="6320869" cy="532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834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TextBox 296">
            <a:extLst>
              <a:ext uri="{FF2B5EF4-FFF2-40B4-BE49-F238E27FC236}">
                <a16:creationId xmlns:a16="http://schemas.microsoft.com/office/drawing/2014/main" id="{ABA53BD2-A943-465D-8A90-43946539328C}"/>
              </a:ext>
            </a:extLst>
          </p:cNvPr>
          <p:cNvSpPr txBox="1"/>
          <p:nvPr/>
        </p:nvSpPr>
        <p:spPr>
          <a:xfrm>
            <a:off x="0" y="190124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Strongly Universal Drop-Shape Constructor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827860B-52A2-419E-8DC8-229A203CD1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04431" y="1251249"/>
            <a:ext cx="6320869" cy="533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8783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TextBox 296">
            <a:extLst>
              <a:ext uri="{FF2B5EF4-FFF2-40B4-BE49-F238E27FC236}">
                <a16:creationId xmlns:a16="http://schemas.microsoft.com/office/drawing/2014/main" id="{ABA53BD2-A943-465D-8A90-43946539328C}"/>
              </a:ext>
            </a:extLst>
          </p:cNvPr>
          <p:cNvSpPr txBox="1"/>
          <p:nvPr/>
        </p:nvSpPr>
        <p:spPr>
          <a:xfrm>
            <a:off x="0" y="190124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Strongly Universal Drop-Shape Constructor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827860B-52A2-419E-8DC8-229A203CD1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04431" y="1251249"/>
            <a:ext cx="6320869" cy="533596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FC89418-EA41-49E7-B309-A9ED93F5A29F}"/>
              </a:ext>
            </a:extLst>
          </p:cNvPr>
          <p:cNvCxnSpPr/>
          <p:nvPr/>
        </p:nvCxnSpPr>
        <p:spPr>
          <a:xfrm flipV="1">
            <a:off x="8475133" y="1251249"/>
            <a:ext cx="0" cy="2506133"/>
          </a:xfrm>
          <a:prstGeom prst="straightConnector1">
            <a:avLst/>
          </a:prstGeom>
          <a:ln w="63500">
            <a:solidFill>
              <a:srgbClr val="64018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3985F0D-3EE6-4CBC-8BD0-53F710C65DAA}"/>
              </a:ext>
            </a:extLst>
          </p:cNvPr>
          <p:cNvCxnSpPr>
            <a:cxnSpLocks/>
          </p:cNvCxnSpPr>
          <p:nvPr/>
        </p:nvCxnSpPr>
        <p:spPr>
          <a:xfrm>
            <a:off x="3418165" y="1251249"/>
            <a:ext cx="0" cy="4428067"/>
          </a:xfrm>
          <a:prstGeom prst="straightConnector1">
            <a:avLst/>
          </a:prstGeom>
          <a:ln w="63500">
            <a:solidFill>
              <a:srgbClr val="64018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AC65D63-63D3-4EE8-B9E1-56D9BA1B7380}"/>
              </a:ext>
            </a:extLst>
          </p:cNvPr>
          <p:cNvCxnSpPr>
            <a:cxnSpLocks/>
          </p:cNvCxnSpPr>
          <p:nvPr/>
        </p:nvCxnSpPr>
        <p:spPr>
          <a:xfrm flipH="1" flipV="1">
            <a:off x="3852333" y="1074628"/>
            <a:ext cx="4233333" cy="1"/>
          </a:xfrm>
          <a:prstGeom prst="straightConnector1">
            <a:avLst/>
          </a:prstGeom>
          <a:ln w="63500">
            <a:solidFill>
              <a:srgbClr val="64018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B2DB80C-5CA9-496A-B9B9-BB07368F324E}"/>
              </a:ext>
            </a:extLst>
          </p:cNvPr>
          <p:cNvCxnSpPr>
            <a:cxnSpLocks/>
          </p:cNvCxnSpPr>
          <p:nvPr/>
        </p:nvCxnSpPr>
        <p:spPr>
          <a:xfrm rot="5400000" flipV="1">
            <a:off x="4857497" y="4620983"/>
            <a:ext cx="0" cy="2506133"/>
          </a:xfrm>
          <a:prstGeom prst="straightConnector1">
            <a:avLst/>
          </a:prstGeom>
          <a:ln w="63500">
            <a:solidFill>
              <a:srgbClr val="64018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237C8E7-2B0A-46A1-B9EB-1C83852A7097}"/>
              </a:ext>
            </a:extLst>
          </p:cNvPr>
          <p:cNvCxnSpPr>
            <a:cxnSpLocks/>
          </p:cNvCxnSpPr>
          <p:nvPr/>
        </p:nvCxnSpPr>
        <p:spPr>
          <a:xfrm flipV="1">
            <a:off x="5655733" y="4781850"/>
            <a:ext cx="0" cy="797683"/>
          </a:xfrm>
          <a:prstGeom prst="straightConnector1">
            <a:avLst/>
          </a:prstGeom>
          <a:ln w="28575">
            <a:solidFill>
              <a:srgbClr val="64018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BF879C5-8E0B-438D-AF99-4F7D4A619E2C}"/>
              </a:ext>
            </a:extLst>
          </p:cNvPr>
          <p:cNvCxnSpPr>
            <a:cxnSpLocks/>
          </p:cNvCxnSpPr>
          <p:nvPr/>
        </p:nvCxnSpPr>
        <p:spPr>
          <a:xfrm>
            <a:off x="5799667" y="1494965"/>
            <a:ext cx="0" cy="797683"/>
          </a:xfrm>
          <a:prstGeom prst="straightConnector1">
            <a:avLst/>
          </a:prstGeom>
          <a:ln w="28575">
            <a:solidFill>
              <a:srgbClr val="64018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615FB7F-CE66-4B40-80CE-47BC6EC4C96C}"/>
              </a:ext>
            </a:extLst>
          </p:cNvPr>
          <p:cNvCxnSpPr>
            <a:cxnSpLocks/>
          </p:cNvCxnSpPr>
          <p:nvPr/>
        </p:nvCxnSpPr>
        <p:spPr>
          <a:xfrm rot="16200000" flipV="1">
            <a:off x="7677449" y="3156250"/>
            <a:ext cx="0" cy="797683"/>
          </a:xfrm>
          <a:prstGeom prst="straightConnector1">
            <a:avLst/>
          </a:prstGeom>
          <a:ln w="28575">
            <a:solidFill>
              <a:srgbClr val="64018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B6D4C25-FF41-4556-B1BF-CA99C2D5FF33}"/>
              </a:ext>
            </a:extLst>
          </p:cNvPr>
          <p:cNvCxnSpPr>
            <a:cxnSpLocks/>
          </p:cNvCxnSpPr>
          <p:nvPr/>
        </p:nvCxnSpPr>
        <p:spPr>
          <a:xfrm rot="5400000" flipV="1">
            <a:off x="4251175" y="3074000"/>
            <a:ext cx="0" cy="797683"/>
          </a:xfrm>
          <a:prstGeom prst="straightConnector1">
            <a:avLst/>
          </a:prstGeom>
          <a:ln w="28575">
            <a:solidFill>
              <a:srgbClr val="64018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128F68C-B789-4993-AC27-25178D31F568}"/>
              </a:ext>
            </a:extLst>
          </p:cNvPr>
          <p:cNvCxnSpPr>
            <a:cxnSpLocks/>
          </p:cNvCxnSpPr>
          <p:nvPr/>
        </p:nvCxnSpPr>
        <p:spPr>
          <a:xfrm flipV="1">
            <a:off x="7061200" y="2946999"/>
            <a:ext cx="0" cy="1455358"/>
          </a:xfrm>
          <a:prstGeom prst="straightConnector1">
            <a:avLst/>
          </a:prstGeom>
          <a:ln w="635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843E59C-FD15-4F86-84E9-448CA25C88A0}"/>
              </a:ext>
            </a:extLst>
          </p:cNvPr>
          <p:cNvCxnSpPr>
            <a:cxnSpLocks/>
          </p:cNvCxnSpPr>
          <p:nvPr/>
        </p:nvCxnSpPr>
        <p:spPr>
          <a:xfrm rot="16200000" flipV="1">
            <a:off x="5968999" y="1808685"/>
            <a:ext cx="0" cy="1455358"/>
          </a:xfrm>
          <a:prstGeom prst="straightConnector1">
            <a:avLst/>
          </a:prstGeom>
          <a:ln w="635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460B354-E2C8-4B91-B561-61C7ADD7192E}"/>
              </a:ext>
            </a:extLst>
          </p:cNvPr>
          <p:cNvCxnSpPr>
            <a:cxnSpLocks/>
          </p:cNvCxnSpPr>
          <p:nvPr/>
        </p:nvCxnSpPr>
        <p:spPr>
          <a:xfrm>
            <a:off x="4927600" y="2863840"/>
            <a:ext cx="0" cy="1455358"/>
          </a:xfrm>
          <a:prstGeom prst="straightConnector1">
            <a:avLst/>
          </a:prstGeom>
          <a:ln w="635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E289AE9-CEE6-42C3-B5AD-2CA8D154DDB4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924300" y="3684635"/>
            <a:ext cx="0" cy="1455358"/>
          </a:xfrm>
          <a:prstGeom prst="straightConnector1">
            <a:avLst/>
          </a:prstGeom>
          <a:ln w="635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25002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D25A292-5779-4005-8B15-C35478C39F08}"/>
              </a:ext>
            </a:extLst>
          </p:cNvPr>
          <p:cNvSpPr txBox="1"/>
          <p:nvPr/>
        </p:nvSpPr>
        <p:spPr>
          <a:xfrm>
            <a:off x="0" y="190124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Strongly Universal Drop-Shape Constructor</a:t>
            </a:r>
          </a:p>
        </p:txBody>
      </p:sp>
      <p:pic>
        <p:nvPicPr>
          <p:cNvPr id="2" name="001">
            <a:hlinkClick r:id="" action="ppaction://media"/>
            <a:extLst>
              <a:ext uri="{FF2B5EF4-FFF2-40B4-BE49-F238E27FC236}">
                <a16:creationId xmlns:a16="http://schemas.microsoft.com/office/drawing/2014/main" id="{9F5F4944-6970-472B-AB60-1F6BD924F6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06485" y="898010"/>
            <a:ext cx="5779029" cy="577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087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TextBox 296">
            <a:extLst>
              <a:ext uri="{FF2B5EF4-FFF2-40B4-BE49-F238E27FC236}">
                <a16:creationId xmlns:a16="http://schemas.microsoft.com/office/drawing/2014/main" id="{ABA53BD2-A943-465D-8A90-43946539328C}"/>
              </a:ext>
            </a:extLst>
          </p:cNvPr>
          <p:cNvSpPr txBox="1"/>
          <p:nvPr/>
        </p:nvSpPr>
        <p:spPr>
          <a:xfrm>
            <a:off x="0" y="190124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Results Tables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C3F624D-ECDF-48DF-BE99-055375BC5844}"/>
              </a:ext>
            </a:extLst>
          </p:cNvPr>
          <p:cNvGraphicFramePr>
            <a:graphicFrameLocks noGrp="1"/>
          </p:cNvGraphicFramePr>
          <p:nvPr/>
        </p:nvGraphicFramePr>
        <p:xfrm>
          <a:off x="634998" y="1408246"/>
          <a:ext cx="10922001" cy="21234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1964269">
                  <a:extLst>
                    <a:ext uri="{9D8B030D-6E8A-4147-A177-3AD203B41FA5}">
                      <a16:colId xmlns:a16="http://schemas.microsoft.com/office/drawing/2014/main" val="3140209983"/>
                    </a:ext>
                  </a:extLst>
                </a:gridCol>
                <a:gridCol w="897466">
                  <a:extLst>
                    <a:ext uri="{9D8B030D-6E8A-4147-A177-3AD203B41FA5}">
                      <a16:colId xmlns:a16="http://schemas.microsoft.com/office/drawing/2014/main" val="3922501285"/>
                    </a:ext>
                  </a:extLst>
                </a:gridCol>
                <a:gridCol w="1134534">
                  <a:extLst>
                    <a:ext uri="{9D8B030D-6E8A-4147-A177-3AD203B41FA5}">
                      <a16:colId xmlns:a16="http://schemas.microsoft.com/office/drawing/2014/main" val="3467975921"/>
                    </a:ext>
                  </a:extLst>
                </a:gridCol>
                <a:gridCol w="956733">
                  <a:extLst>
                    <a:ext uri="{9D8B030D-6E8A-4147-A177-3AD203B41FA5}">
                      <a16:colId xmlns:a16="http://schemas.microsoft.com/office/drawing/2014/main" val="1865572204"/>
                    </a:ext>
                  </a:extLst>
                </a:gridCol>
                <a:gridCol w="1032933">
                  <a:extLst>
                    <a:ext uri="{9D8B030D-6E8A-4147-A177-3AD203B41FA5}">
                      <a16:colId xmlns:a16="http://schemas.microsoft.com/office/drawing/2014/main" val="4109781080"/>
                    </a:ext>
                  </a:extLst>
                </a:gridCol>
                <a:gridCol w="1513696">
                  <a:extLst>
                    <a:ext uri="{9D8B030D-6E8A-4147-A177-3AD203B41FA5}">
                      <a16:colId xmlns:a16="http://schemas.microsoft.com/office/drawing/2014/main" val="3631285954"/>
                    </a:ext>
                  </a:extLst>
                </a:gridCol>
                <a:gridCol w="1901315">
                  <a:extLst>
                    <a:ext uri="{9D8B030D-6E8A-4147-A177-3AD203B41FA5}">
                      <a16:colId xmlns:a16="http://schemas.microsoft.com/office/drawing/2014/main" val="4056977838"/>
                    </a:ext>
                  </a:extLst>
                </a:gridCol>
                <a:gridCol w="1521055">
                  <a:extLst>
                    <a:ext uri="{9D8B030D-6E8A-4147-A177-3AD203B41FA5}">
                      <a16:colId xmlns:a16="http://schemas.microsoft.com/office/drawing/2014/main" val="7615019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Result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Shape Class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Universal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Tilts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Bonding Complexity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Geometry Complexity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Published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94568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Fixed Shape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DROP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O</a:t>
                      </a:r>
                      <a:r>
                        <a:rPr lang="en-US" i="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(</a:t>
                      </a:r>
                      <a:r>
                        <a:rPr lang="en-US" i="0" dirty="0" err="1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wh</a:t>
                      </a:r>
                      <a:r>
                        <a:rPr lang="en-US" i="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)</a:t>
                      </a:r>
                      <a:endParaRPr lang="en-US" i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O</a:t>
                      </a:r>
                      <a:r>
                        <a:rPr lang="en-US" i="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(w</a:t>
                      </a:r>
                      <a:r>
                        <a:rPr lang="en-US" i="0" baseline="3000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3</a:t>
                      </a:r>
                      <a:r>
                        <a:rPr lang="en-US" i="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h</a:t>
                      </a:r>
                      <a:r>
                        <a:rPr lang="en-US" i="0" baseline="3000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3</a:t>
                      </a:r>
                      <a:r>
                        <a:rPr lang="en-US" i="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)</a:t>
                      </a:r>
                      <a:endParaRPr lang="en-US" i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2 labels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Complex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(ISAAC </a:t>
                      </a:r>
                      <a:r>
                        <a:rPr lang="de-DE" sz="1800" dirty="0">
                          <a:solidFill>
                            <a:schemeClr val="bg1"/>
                          </a:solidFill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2017)</a:t>
                      </a:r>
                      <a:endParaRPr lang="en-US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5407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Universal Pattern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Weakly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O</a:t>
                      </a:r>
                      <a:r>
                        <a:rPr lang="en-US" i="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(</a:t>
                      </a:r>
                      <a:r>
                        <a:rPr lang="en-US" i="0" dirty="0" err="1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whk</a:t>
                      </a:r>
                      <a:r>
                        <a:rPr lang="en-US" i="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)</a:t>
                      </a:r>
                      <a:endParaRPr lang="en-US" i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O</a:t>
                      </a:r>
                      <a:r>
                        <a:rPr lang="en-US" i="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(</a:t>
                      </a:r>
                      <a:r>
                        <a:rPr lang="en-US" i="0" dirty="0" err="1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whk</a:t>
                      </a:r>
                      <a:r>
                        <a:rPr lang="en-US" i="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)</a:t>
                      </a:r>
                      <a:endParaRPr lang="en-US" i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k labels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Simple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(SODA 2019)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97920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Universal Shapes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Weakly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O</a:t>
                      </a:r>
                      <a:r>
                        <a:rPr lang="en-US" i="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(</a:t>
                      </a:r>
                      <a:r>
                        <a:rPr lang="en-US" i="0" dirty="0" err="1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wh</a:t>
                      </a:r>
                      <a:r>
                        <a:rPr lang="en-US" i="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)</a:t>
                      </a:r>
                      <a:endParaRPr lang="en-US" i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O</a:t>
                      </a:r>
                      <a:r>
                        <a:rPr lang="en-US" i="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(</a:t>
                      </a:r>
                      <a:r>
                        <a:rPr lang="en-US" i="0" dirty="0" err="1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wh</a:t>
                      </a:r>
                      <a:r>
                        <a:rPr lang="en-US" i="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)</a:t>
                      </a:r>
                      <a:endParaRPr lang="en-US" i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1 label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Simple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(SODA 2019)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58182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Universal Shapes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DROP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Strongly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O</a:t>
                      </a:r>
                      <a:r>
                        <a:rPr lang="en-US" i="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(wh</a:t>
                      </a:r>
                      <a:r>
                        <a:rPr lang="en-US" i="0" baseline="3000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2</a:t>
                      </a:r>
                      <a:r>
                        <a:rPr lang="en-US" i="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)</a:t>
                      </a:r>
                      <a:endParaRPr lang="en-US" i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O</a:t>
                      </a:r>
                      <a:r>
                        <a:rPr lang="en-US" i="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(wh</a:t>
                      </a:r>
                      <a:r>
                        <a:rPr lang="en-US" i="0" baseline="3000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2</a:t>
                      </a:r>
                      <a:r>
                        <a:rPr lang="en-US" i="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)</a:t>
                      </a:r>
                      <a:endParaRPr lang="en-US" i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2 labels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Complex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(SODA 2019)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0161655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14C79E6-9B97-4D18-9D50-6946B36E54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5881706"/>
              </p:ext>
            </p:extLst>
          </p:nvPr>
        </p:nvGraphicFramePr>
        <p:xfrm>
          <a:off x="1914431" y="4041922"/>
          <a:ext cx="8363134" cy="185420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2138521">
                  <a:extLst>
                    <a:ext uri="{9D8B030D-6E8A-4147-A177-3AD203B41FA5}">
                      <a16:colId xmlns:a16="http://schemas.microsoft.com/office/drawing/2014/main" val="3140209983"/>
                    </a:ext>
                  </a:extLst>
                </a:gridCol>
                <a:gridCol w="1174275">
                  <a:extLst>
                    <a:ext uri="{9D8B030D-6E8A-4147-A177-3AD203B41FA5}">
                      <a16:colId xmlns:a16="http://schemas.microsoft.com/office/drawing/2014/main" val="3922501285"/>
                    </a:ext>
                  </a:extLst>
                </a:gridCol>
                <a:gridCol w="2254887">
                  <a:extLst>
                    <a:ext uri="{9D8B030D-6E8A-4147-A177-3AD203B41FA5}">
                      <a16:colId xmlns:a16="http://schemas.microsoft.com/office/drawing/2014/main" val="3467975921"/>
                    </a:ext>
                  </a:extLst>
                </a:gridCol>
                <a:gridCol w="2795451">
                  <a:extLst>
                    <a:ext uri="{9D8B030D-6E8A-4147-A177-3AD203B41FA5}">
                      <a16:colId xmlns:a16="http://schemas.microsoft.com/office/drawing/2014/main" val="18655722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Problem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Shapes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Complexity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Published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94568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i="0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5407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i="0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97920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i="0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58182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i="0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01616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76101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A97A4F-153A-49AF-8528-941D886231CC}"/>
              </a:ext>
            </a:extLst>
          </p:cNvPr>
          <p:cNvSpPr txBox="1"/>
          <p:nvPr/>
        </p:nvSpPr>
        <p:spPr>
          <a:xfrm>
            <a:off x="2540746" y="1360344"/>
            <a:ext cx="71105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Relocation Problem. </a:t>
            </a:r>
            <a:r>
              <a:rPr lang="en-US" sz="3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Given an initial configuration C and a specified goal location g, decide if a tilt sequence exists ends with some tile t in g.</a:t>
            </a:r>
            <a:endParaRPr lang="en-US" sz="3000" b="1" dirty="0">
              <a:solidFill>
                <a:schemeClr val="bg1"/>
              </a:solidFill>
              <a:latin typeface="Dubai Light" panose="020B0303030403030204" pitchFamily="34" charset="-78"/>
              <a:cs typeface="Dubai Light" panose="020B0303030403030204" pitchFamily="34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E5C854-6260-4CB8-AA76-9E483FB8ED54}"/>
              </a:ext>
            </a:extLst>
          </p:cNvPr>
          <p:cNvSpPr txBox="1"/>
          <p:nvPr/>
        </p:nvSpPr>
        <p:spPr>
          <a:xfrm>
            <a:off x="0" y="190124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Relocation Decision Problem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813D5F-202D-421E-82AB-84CB4994446A}"/>
              </a:ext>
            </a:extLst>
          </p:cNvPr>
          <p:cNvSpPr/>
          <p:nvPr/>
        </p:nvSpPr>
        <p:spPr>
          <a:xfrm rot="5400000">
            <a:off x="8963607" y="5528854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BAAB31-4AFC-4FC6-B255-B98117A4E9F1}"/>
              </a:ext>
            </a:extLst>
          </p:cNvPr>
          <p:cNvSpPr/>
          <p:nvPr/>
        </p:nvSpPr>
        <p:spPr>
          <a:xfrm rot="5400000">
            <a:off x="9188969" y="4096411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4C6B899-FFFC-45C1-89A2-4AC38ABA4727}"/>
              </a:ext>
            </a:extLst>
          </p:cNvPr>
          <p:cNvGrpSpPr/>
          <p:nvPr/>
        </p:nvGrpSpPr>
        <p:grpSpPr>
          <a:xfrm>
            <a:off x="8478550" y="3380378"/>
            <a:ext cx="2619865" cy="2621799"/>
            <a:chOff x="1228153" y="1651269"/>
            <a:chExt cx="2619865" cy="262179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00A5AB3-28EC-4783-B0B7-27016BAA9B05}"/>
                </a:ext>
              </a:extLst>
            </p:cNvPr>
            <p:cNvSpPr/>
            <p:nvPr/>
          </p:nvSpPr>
          <p:spPr>
            <a:xfrm rot="5400000">
              <a:off x="1228661" y="356315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F3DE1AA-86D1-4C29-99F7-81B036382AB2}"/>
                </a:ext>
              </a:extLst>
            </p:cNvPr>
            <p:cNvSpPr/>
            <p:nvPr/>
          </p:nvSpPr>
          <p:spPr>
            <a:xfrm rot="5400000">
              <a:off x="1228661" y="3323809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218C02B-ACB9-4764-A53E-8697D5A2CB5F}"/>
                </a:ext>
              </a:extLst>
            </p:cNvPr>
            <p:cNvSpPr/>
            <p:nvPr/>
          </p:nvSpPr>
          <p:spPr>
            <a:xfrm>
              <a:off x="1228153" y="2129427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B06D229-26D2-4400-9F80-61F04BBF57B8}"/>
                </a:ext>
              </a:extLst>
            </p:cNvPr>
            <p:cNvSpPr/>
            <p:nvPr/>
          </p:nvSpPr>
          <p:spPr>
            <a:xfrm>
              <a:off x="1228153" y="1890667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8652BB0-C929-4EF1-A627-07289A481406}"/>
                </a:ext>
              </a:extLst>
            </p:cNvPr>
            <p:cNvSpPr/>
            <p:nvPr/>
          </p:nvSpPr>
          <p:spPr>
            <a:xfrm>
              <a:off x="1228153" y="1651269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7441F58-463E-4CDB-9D9E-6A75EFD541BE}"/>
                </a:ext>
              </a:extLst>
            </p:cNvPr>
            <p:cNvSpPr/>
            <p:nvPr/>
          </p:nvSpPr>
          <p:spPr>
            <a:xfrm>
              <a:off x="1228153" y="2368187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0A8934F-2F03-4324-9596-F3173AC8C284}"/>
                </a:ext>
              </a:extLst>
            </p:cNvPr>
            <p:cNvSpPr/>
            <p:nvPr/>
          </p:nvSpPr>
          <p:spPr>
            <a:xfrm>
              <a:off x="1228153" y="2606947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E339083-480F-4BB0-834A-7C2914FAF0C0}"/>
                </a:ext>
              </a:extLst>
            </p:cNvPr>
            <p:cNvSpPr/>
            <p:nvPr/>
          </p:nvSpPr>
          <p:spPr>
            <a:xfrm>
              <a:off x="1228153" y="2845707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ACFE2B7-02C7-4730-BF84-57A2C184F305}"/>
                </a:ext>
              </a:extLst>
            </p:cNvPr>
            <p:cNvSpPr/>
            <p:nvPr/>
          </p:nvSpPr>
          <p:spPr>
            <a:xfrm>
              <a:off x="1228153" y="3084467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7481F7E-0870-448A-A3DA-D688FC7B521A}"/>
                </a:ext>
              </a:extLst>
            </p:cNvPr>
            <p:cNvSpPr/>
            <p:nvPr/>
          </p:nvSpPr>
          <p:spPr>
            <a:xfrm>
              <a:off x="1465897" y="1652631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A93CBCC-48DC-4BEB-A362-C99DEFF7F7C6}"/>
                </a:ext>
              </a:extLst>
            </p:cNvPr>
            <p:cNvSpPr/>
            <p:nvPr/>
          </p:nvSpPr>
          <p:spPr>
            <a:xfrm rot="5400000">
              <a:off x="3609715" y="1651022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9723594-F65F-42CE-8C41-4D2674657C0D}"/>
                </a:ext>
              </a:extLst>
            </p:cNvPr>
            <p:cNvSpPr/>
            <p:nvPr/>
          </p:nvSpPr>
          <p:spPr>
            <a:xfrm rot="5400000">
              <a:off x="3369380" y="1651022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E3DDDCE-9581-463C-AD80-B2924DB61447}"/>
                </a:ext>
              </a:extLst>
            </p:cNvPr>
            <p:cNvSpPr/>
            <p:nvPr/>
          </p:nvSpPr>
          <p:spPr>
            <a:xfrm rot="5400000">
              <a:off x="3130620" y="1651022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40679A0-8465-46CD-88BB-7D54CAC2E40F}"/>
                </a:ext>
              </a:extLst>
            </p:cNvPr>
            <p:cNvSpPr/>
            <p:nvPr/>
          </p:nvSpPr>
          <p:spPr>
            <a:xfrm rot="5400000">
              <a:off x="2894143" y="1651173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0FD33CF-3E1C-4FBB-A22A-AECB5E764249}"/>
                </a:ext>
              </a:extLst>
            </p:cNvPr>
            <p:cNvSpPr/>
            <p:nvPr/>
          </p:nvSpPr>
          <p:spPr>
            <a:xfrm rot="5400000">
              <a:off x="2655383" y="1651173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0FB0FDC-A14A-4A09-BE21-20804738B797}"/>
                </a:ext>
              </a:extLst>
            </p:cNvPr>
            <p:cNvSpPr/>
            <p:nvPr/>
          </p:nvSpPr>
          <p:spPr>
            <a:xfrm rot="5400000">
              <a:off x="2418526" y="1651173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C9A3A1E-0AC8-4851-AFCB-A091B6385586}"/>
                </a:ext>
              </a:extLst>
            </p:cNvPr>
            <p:cNvSpPr/>
            <p:nvPr/>
          </p:nvSpPr>
          <p:spPr>
            <a:xfrm rot="5400000">
              <a:off x="2179766" y="1651173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03E1229-CF79-48C4-9E7B-A27CD6447AC5}"/>
                </a:ext>
              </a:extLst>
            </p:cNvPr>
            <p:cNvSpPr/>
            <p:nvPr/>
          </p:nvSpPr>
          <p:spPr>
            <a:xfrm rot="5400000">
              <a:off x="1942909" y="1651173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92AF01D-FF2F-4AC4-AD97-77C8E5CB3CEF}"/>
                </a:ext>
              </a:extLst>
            </p:cNvPr>
            <p:cNvSpPr/>
            <p:nvPr/>
          </p:nvSpPr>
          <p:spPr>
            <a:xfrm rot="5400000">
              <a:off x="1704149" y="1651173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4441AC2-124A-4FD3-A59C-874371C48EB4}"/>
                </a:ext>
              </a:extLst>
            </p:cNvPr>
            <p:cNvSpPr/>
            <p:nvPr/>
          </p:nvSpPr>
          <p:spPr>
            <a:xfrm>
              <a:off x="3610274" y="188927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E8A2E53-0EF1-4059-B9A8-B73A8518B90D}"/>
                </a:ext>
              </a:extLst>
            </p:cNvPr>
            <p:cNvSpPr/>
            <p:nvPr/>
          </p:nvSpPr>
          <p:spPr>
            <a:xfrm>
              <a:off x="3610274" y="212803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4BEB23B-DD49-4E26-8708-EB57742D394A}"/>
                </a:ext>
              </a:extLst>
            </p:cNvPr>
            <p:cNvSpPr/>
            <p:nvPr/>
          </p:nvSpPr>
          <p:spPr>
            <a:xfrm>
              <a:off x="3610274" y="236679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1567CE4-3546-4684-8992-7752B86B7700}"/>
                </a:ext>
              </a:extLst>
            </p:cNvPr>
            <p:cNvSpPr/>
            <p:nvPr/>
          </p:nvSpPr>
          <p:spPr>
            <a:xfrm>
              <a:off x="3610274" y="260555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E3C5BC6-8457-4460-87D5-C1EA46B82A7E}"/>
                </a:ext>
              </a:extLst>
            </p:cNvPr>
            <p:cNvSpPr/>
            <p:nvPr/>
          </p:nvSpPr>
          <p:spPr>
            <a:xfrm>
              <a:off x="3610274" y="284431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8ADD291-5051-48AB-8F57-4AD0BA13F412}"/>
                </a:ext>
              </a:extLst>
            </p:cNvPr>
            <p:cNvSpPr/>
            <p:nvPr/>
          </p:nvSpPr>
          <p:spPr>
            <a:xfrm>
              <a:off x="3610274" y="3319931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144FD7A-15B1-46DD-97EB-3B5E853C9575}"/>
                </a:ext>
              </a:extLst>
            </p:cNvPr>
            <p:cNvSpPr/>
            <p:nvPr/>
          </p:nvSpPr>
          <p:spPr>
            <a:xfrm>
              <a:off x="3610274" y="3558691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F159C363-AB1A-4462-8C7E-8D58EB05F41F}"/>
                </a:ext>
              </a:extLst>
            </p:cNvPr>
            <p:cNvSpPr/>
            <p:nvPr/>
          </p:nvSpPr>
          <p:spPr>
            <a:xfrm rot="5400000">
              <a:off x="1230005" y="3799745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C70708C4-019B-438B-96A0-73B4B8C9830A}"/>
                </a:ext>
              </a:extLst>
            </p:cNvPr>
            <p:cNvSpPr/>
            <p:nvPr/>
          </p:nvSpPr>
          <p:spPr>
            <a:xfrm>
              <a:off x="3610223" y="3795548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FA7606B-9136-44B2-9938-B198975CA831}"/>
                </a:ext>
              </a:extLst>
            </p:cNvPr>
            <p:cNvSpPr/>
            <p:nvPr/>
          </p:nvSpPr>
          <p:spPr>
            <a:xfrm>
              <a:off x="3610223" y="4034308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37B6F10-A366-4C13-9117-58372AD89C3A}"/>
                </a:ext>
              </a:extLst>
            </p:cNvPr>
            <p:cNvSpPr/>
            <p:nvPr/>
          </p:nvSpPr>
          <p:spPr>
            <a:xfrm rot="5400000">
              <a:off x="3369000" y="4032913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178DE97-D90A-4496-B4B7-4CC96F129334}"/>
                </a:ext>
              </a:extLst>
            </p:cNvPr>
            <p:cNvSpPr/>
            <p:nvPr/>
          </p:nvSpPr>
          <p:spPr>
            <a:xfrm rot="5400000">
              <a:off x="3130240" y="4032913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87D09033-A00C-4AF4-B18F-192B7AA8BFF7}"/>
                </a:ext>
              </a:extLst>
            </p:cNvPr>
            <p:cNvSpPr/>
            <p:nvPr/>
          </p:nvSpPr>
          <p:spPr>
            <a:xfrm rot="5400000">
              <a:off x="2893763" y="403306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054D754C-5FE6-48EF-A1E6-B2D27F823F08}"/>
                </a:ext>
              </a:extLst>
            </p:cNvPr>
            <p:cNvSpPr/>
            <p:nvPr/>
          </p:nvSpPr>
          <p:spPr>
            <a:xfrm rot="5400000">
              <a:off x="2655003" y="403306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F11640AF-3BA6-484B-9509-FD77735A7EFF}"/>
                </a:ext>
              </a:extLst>
            </p:cNvPr>
            <p:cNvSpPr/>
            <p:nvPr/>
          </p:nvSpPr>
          <p:spPr>
            <a:xfrm rot="5400000">
              <a:off x="2418146" y="403306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3B0C02D7-61DF-4A20-97F3-F77991E4A51E}"/>
                </a:ext>
              </a:extLst>
            </p:cNvPr>
            <p:cNvSpPr/>
            <p:nvPr/>
          </p:nvSpPr>
          <p:spPr>
            <a:xfrm rot="5400000">
              <a:off x="2179386" y="403306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788FD1B1-2DB2-4AF4-B323-8A1CC89EF9A2}"/>
                </a:ext>
              </a:extLst>
            </p:cNvPr>
            <p:cNvSpPr/>
            <p:nvPr/>
          </p:nvSpPr>
          <p:spPr>
            <a:xfrm rot="5400000">
              <a:off x="1942529" y="403306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F00388B-306E-4F91-AF77-502CAA12D982}"/>
                </a:ext>
              </a:extLst>
            </p:cNvPr>
            <p:cNvSpPr/>
            <p:nvPr/>
          </p:nvSpPr>
          <p:spPr>
            <a:xfrm rot="5400000">
              <a:off x="1703769" y="403306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6EDAC2F-E9E8-4FD1-A7CE-318EF316616F}"/>
                </a:ext>
              </a:extLst>
            </p:cNvPr>
            <p:cNvSpPr/>
            <p:nvPr/>
          </p:nvSpPr>
          <p:spPr>
            <a:xfrm rot="5400000">
              <a:off x="1230005" y="403306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2BF3F2AE-5DB2-4708-809E-CFC05B1A6BC6}"/>
                </a:ext>
              </a:extLst>
            </p:cNvPr>
            <p:cNvSpPr/>
            <p:nvPr/>
          </p:nvSpPr>
          <p:spPr>
            <a:xfrm rot="5400000">
              <a:off x="1465590" y="4034327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4EFB8342-B5E9-452B-8A56-B2431CB23109}"/>
              </a:ext>
            </a:extLst>
          </p:cNvPr>
          <p:cNvSpPr/>
          <p:nvPr/>
        </p:nvSpPr>
        <p:spPr>
          <a:xfrm>
            <a:off x="10860620" y="4809393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70FB362-C001-405A-8D1F-772E95F0856C}"/>
              </a:ext>
            </a:extLst>
          </p:cNvPr>
          <p:cNvSpPr/>
          <p:nvPr/>
        </p:nvSpPr>
        <p:spPr>
          <a:xfrm rot="5400000">
            <a:off x="8966372" y="5291080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4B51CAA0-89AB-46FF-9466-ED594188E61E}"/>
              </a:ext>
            </a:extLst>
          </p:cNvPr>
          <p:cNvSpPr/>
          <p:nvPr/>
        </p:nvSpPr>
        <p:spPr>
          <a:xfrm rot="5400000">
            <a:off x="8721876" y="5281158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CDAB481-D5F9-4366-B197-0A4016A3691A}"/>
              </a:ext>
            </a:extLst>
          </p:cNvPr>
          <p:cNvSpPr/>
          <p:nvPr/>
        </p:nvSpPr>
        <p:spPr>
          <a:xfrm rot="5400000">
            <a:off x="8721927" y="5055450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035367F8-CAE3-44A4-A889-311C40E97E81}"/>
              </a:ext>
            </a:extLst>
          </p:cNvPr>
          <p:cNvSpPr/>
          <p:nvPr/>
        </p:nvSpPr>
        <p:spPr>
          <a:xfrm rot="5400000">
            <a:off x="8721927" y="4817579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0994566E-D487-4294-8AB7-D53D2E0D74BB}"/>
              </a:ext>
            </a:extLst>
          </p:cNvPr>
          <p:cNvSpPr/>
          <p:nvPr/>
        </p:nvSpPr>
        <p:spPr>
          <a:xfrm rot="5400000">
            <a:off x="9449457" y="5279058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1E76433-A576-4058-BEA3-AADD50A7A070}"/>
              </a:ext>
            </a:extLst>
          </p:cNvPr>
          <p:cNvSpPr/>
          <p:nvPr/>
        </p:nvSpPr>
        <p:spPr>
          <a:xfrm rot="5400000">
            <a:off x="9213623" y="5283282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3EA52031-52D6-4CC7-84B8-E98C193C420F}"/>
              </a:ext>
            </a:extLst>
          </p:cNvPr>
          <p:cNvSpPr/>
          <p:nvPr/>
        </p:nvSpPr>
        <p:spPr>
          <a:xfrm rot="5400000">
            <a:off x="9669810" y="5524657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0C206BF5-6C40-4609-AE70-1D785F788B8F}"/>
              </a:ext>
            </a:extLst>
          </p:cNvPr>
          <p:cNvSpPr/>
          <p:nvPr/>
        </p:nvSpPr>
        <p:spPr>
          <a:xfrm rot="5400000">
            <a:off x="9904993" y="5517600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7BC8CECC-9EE3-4C96-B036-1716EBA22F2D}"/>
              </a:ext>
            </a:extLst>
          </p:cNvPr>
          <p:cNvSpPr/>
          <p:nvPr/>
        </p:nvSpPr>
        <p:spPr>
          <a:xfrm rot="5400000">
            <a:off x="8729015" y="4577634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899110D5-3E66-4B29-B30F-9BCF441FCB19}"/>
              </a:ext>
            </a:extLst>
          </p:cNvPr>
          <p:cNvSpPr/>
          <p:nvPr/>
        </p:nvSpPr>
        <p:spPr>
          <a:xfrm rot="5400000">
            <a:off x="8715987" y="4349042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4261F196-7B19-4A1C-84B2-0A0016B414CF}"/>
              </a:ext>
            </a:extLst>
          </p:cNvPr>
          <p:cNvSpPr/>
          <p:nvPr/>
        </p:nvSpPr>
        <p:spPr>
          <a:xfrm rot="5400000">
            <a:off x="9194951" y="4336423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B50722FF-03E5-4992-9ED2-025078FF4475}"/>
              </a:ext>
            </a:extLst>
          </p:cNvPr>
          <p:cNvSpPr/>
          <p:nvPr/>
        </p:nvSpPr>
        <p:spPr>
          <a:xfrm rot="5400000">
            <a:off x="9668383" y="4091938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0F7E0A86-513C-4241-8159-C342A9DBBBFE}"/>
              </a:ext>
            </a:extLst>
          </p:cNvPr>
          <p:cNvSpPr/>
          <p:nvPr/>
        </p:nvSpPr>
        <p:spPr>
          <a:xfrm rot="5400000">
            <a:off x="9429783" y="4091938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5435BA0C-6279-488C-BA96-B85CBFFAB9C6}"/>
              </a:ext>
            </a:extLst>
          </p:cNvPr>
          <p:cNvSpPr/>
          <p:nvPr/>
        </p:nvSpPr>
        <p:spPr>
          <a:xfrm rot="5400000">
            <a:off x="9438563" y="3855297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79F5720D-9F1B-4A6E-B79E-23C14CB92DE9}"/>
              </a:ext>
            </a:extLst>
          </p:cNvPr>
          <p:cNvSpPr/>
          <p:nvPr/>
        </p:nvSpPr>
        <p:spPr>
          <a:xfrm rot="5400000">
            <a:off x="8962173" y="4348066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B393770-FEDD-416C-BACA-7D9877CA0792}"/>
              </a:ext>
            </a:extLst>
          </p:cNvPr>
          <p:cNvSpPr/>
          <p:nvPr/>
        </p:nvSpPr>
        <p:spPr>
          <a:xfrm rot="5400000">
            <a:off x="2525991" y="5529389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3D94C89A-E7FC-433F-A9A9-0110400A18A4}"/>
              </a:ext>
            </a:extLst>
          </p:cNvPr>
          <p:cNvSpPr/>
          <p:nvPr/>
        </p:nvSpPr>
        <p:spPr>
          <a:xfrm rot="5400000">
            <a:off x="2045625" y="5527282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50BA853C-4545-4CD8-8F32-2F2AE0F423B3}"/>
              </a:ext>
            </a:extLst>
          </p:cNvPr>
          <p:cNvGrpSpPr/>
          <p:nvPr/>
        </p:nvGrpSpPr>
        <p:grpSpPr>
          <a:xfrm>
            <a:off x="1329114" y="3380913"/>
            <a:ext cx="2619865" cy="2621799"/>
            <a:chOff x="1228153" y="1651269"/>
            <a:chExt cx="2619865" cy="2621799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A3D24D2D-F143-46F6-81A1-1D63EBF11854}"/>
                </a:ext>
              </a:extLst>
            </p:cNvPr>
            <p:cNvSpPr/>
            <p:nvPr/>
          </p:nvSpPr>
          <p:spPr>
            <a:xfrm rot="5400000">
              <a:off x="1228661" y="356315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C9B43715-79FE-4B2F-B4BB-0202E4B51843}"/>
                </a:ext>
              </a:extLst>
            </p:cNvPr>
            <p:cNvSpPr/>
            <p:nvPr/>
          </p:nvSpPr>
          <p:spPr>
            <a:xfrm rot="5400000">
              <a:off x="1228661" y="3323809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DA930A82-D67D-4062-A378-CA59BE2EB2E2}"/>
                </a:ext>
              </a:extLst>
            </p:cNvPr>
            <p:cNvSpPr/>
            <p:nvPr/>
          </p:nvSpPr>
          <p:spPr>
            <a:xfrm>
              <a:off x="1228153" y="2129427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4DD81F84-4722-4C17-AEDC-24C4C93DDD09}"/>
                </a:ext>
              </a:extLst>
            </p:cNvPr>
            <p:cNvSpPr/>
            <p:nvPr/>
          </p:nvSpPr>
          <p:spPr>
            <a:xfrm>
              <a:off x="1228153" y="1890667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50244EDF-F9FD-49EE-A01F-1DE3D0A30A2F}"/>
                </a:ext>
              </a:extLst>
            </p:cNvPr>
            <p:cNvSpPr/>
            <p:nvPr/>
          </p:nvSpPr>
          <p:spPr>
            <a:xfrm>
              <a:off x="1228153" y="1651269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30F027C4-1B9E-4D10-A8F2-DABF7F1D56CF}"/>
                </a:ext>
              </a:extLst>
            </p:cNvPr>
            <p:cNvSpPr/>
            <p:nvPr/>
          </p:nvSpPr>
          <p:spPr>
            <a:xfrm>
              <a:off x="1228153" y="2368187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6237F5DC-CFCE-45BE-B8E4-80B602DF3612}"/>
                </a:ext>
              </a:extLst>
            </p:cNvPr>
            <p:cNvSpPr/>
            <p:nvPr/>
          </p:nvSpPr>
          <p:spPr>
            <a:xfrm>
              <a:off x="1228153" y="2606947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44586DAD-1249-43F0-AB75-96021CEEC14C}"/>
                </a:ext>
              </a:extLst>
            </p:cNvPr>
            <p:cNvSpPr/>
            <p:nvPr/>
          </p:nvSpPr>
          <p:spPr>
            <a:xfrm>
              <a:off x="1228153" y="2845707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D9C709DC-A2A9-4DC0-AD2E-4801D5FE0DC5}"/>
                </a:ext>
              </a:extLst>
            </p:cNvPr>
            <p:cNvSpPr/>
            <p:nvPr/>
          </p:nvSpPr>
          <p:spPr>
            <a:xfrm>
              <a:off x="1228153" y="3084467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3FB0CA0F-6615-4848-A3F4-F16B13045378}"/>
                </a:ext>
              </a:extLst>
            </p:cNvPr>
            <p:cNvSpPr/>
            <p:nvPr/>
          </p:nvSpPr>
          <p:spPr>
            <a:xfrm>
              <a:off x="1465897" y="1652631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BC4F3F07-2E22-4751-8E7D-23CAB97A1553}"/>
                </a:ext>
              </a:extLst>
            </p:cNvPr>
            <p:cNvSpPr/>
            <p:nvPr/>
          </p:nvSpPr>
          <p:spPr>
            <a:xfrm rot="5400000">
              <a:off x="3609715" y="1651022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289776A8-27BC-4059-9910-0509CA6D85C1}"/>
                </a:ext>
              </a:extLst>
            </p:cNvPr>
            <p:cNvSpPr/>
            <p:nvPr/>
          </p:nvSpPr>
          <p:spPr>
            <a:xfrm rot="5400000">
              <a:off x="3369380" y="1651022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B7DCECAF-47F5-4A24-92E5-54FD38021A35}"/>
                </a:ext>
              </a:extLst>
            </p:cNvPr>
            <p:cNvSpPr/>
            <p:nvPr/>
          </p:nvSpPr>
          <p:spPr>
            <a:xfrm rot="5400000">
              <a:off x="3130620" y="1651022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60C1CEBF-EC22-4D71-903C-9BA3C6C2C93F}"/>
                </a:ext>
              </a:extLst>
            </p:cNvPr>
            <p:cNvSpPr/>
            <p:nvPr/>
          </p:nvSpPr>
          <p:spPr>
            <a:xfrm rot="5400000">
              <a:off x="2894143" y="1651173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EA2E6264-C292-4679-8BFB-C0858DA3AEBD}"/>
                </a:ext>
              </a:extLst>
            </p:cNvPr>
            <p:cNvSpPr/>
            <p:nvPr/>
          </p:nvSpPr>
          <p:spPr>
            <a:xfrm rot="5400000">
              <a:off x="2655383" y="1651173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62051BC2-016A-4DE3-A78C-A932191BB7F7}"/>
                </a:ext>
              </a:extLst>
            </p:cNvPr>
            <p:cNvSpPr/>
            <p:nvPr/>
          </p:nvSpPr>
          <p:spPr>
            <a:xfrm rot="5400000">
              <a:off x="2418526" y="1651173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A7620A4A-3B30-4AD1-9F11-3F83B08D2AA1}"/>
                </a:ext>
              </a:extLst>
            </p:cNvPr>
            <p:cNvSpPr/>
            <p:nvPr/>
          </p:nvSpPr>
          <p:spPr>
            <a:xfrm rot="5400000">
              <a:off x="2179766" y="1651173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997C213E-F30B-440B-AF07-4791F9A8E6F4}"/>
                </a:ext>
              </a:extLst>
            </p:cNvPr>
            <p:cNvSpPr/>
            <p:nvPr/>
          </p:nvSpPr>
          <p:spPr>
            <a:xfrm rot="5400000">
              <a:off x="1942909" y="1651173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33F87047-D91B-424C-986D-F63E052C6ECF}"/>
                </a:ext>
              </a:extLst>
            </p:cNvPr>
            <p:cNvSpPr/>
            <p:nvPr/>
          </p:nvSpPr>
          <p:spPr>
            <a:xfrm rot="5400000">
              <a:off x="1704149" y="1651173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CB19ECC1-CCB0-4493-ACAF-6D20A514CB33}"/>
                </a:ext>
              </a:extLst>
            </p:cNvPr>
            <p:cNvSpPr/>
            <p:nvPr/>
          </p:nvSpPr>
          <p:spPr>
            <a:xfrm>
              <a:off x="3610274" y="188927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A19316DA-8BBC-4531-BBD8-3A7B662564B2}"/>
                </a:ext>
              </a:extLst>
            </p:cNvPr>
            <p:cNvSpPr/>
            <p:nvPr/>
          </p:nvSpPr>
          <p:spPr>
            <a:xfrm>
              <a:off x="3610274" y="212803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285E6AF5-411A-46A8-91D8-900D7D38FD72}"/>
                </a:ext>
              </a:extLst>
            </p:cNvPr>
            <p:cNvSpPr/>
            <p:nvPr/>
          </p:nvSpPr>
          <p:spPr>
            <a:xfrm>
              <a:off x="3610274" y="236679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0F4AB985-36ED-4B61-8DDF-B5AA5D44CAC7}"/>
                </a:ext>
              </a:extLst>
            </p:cNvPr>
            <p:cNvSpPr/>
            <p:nvPr/>
          </p:nvSpPr>
          <p:spPr>
            <a:xfrm>
              <a:off x="3610274" y="260555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92F4B8F4-3AA1-41D6-9CCC-B23D53A83F29}"/>
                </a:ext>
              </a:extLst>
            </p:cNvPr>
            <p:cNvSpPr/>
            <p:nvPr/>
          </p:nvSpPr>
          <p:spPr>
            <a:xfrm>
              <a:off x="3610274" y="284431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F61655C0-9F68-40DD-8195-2EBFF270CDD0}"/>
                </a:ext>
              </a:extLst>
            </p:cNvPr>
            <p:cNvSpPr/>
            <p:nvPr/>
          </p:nvSpPr>
          <p:spPr>
            <a:xfrm>
              <a:off x="3610274" y="3319931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C4EE82B4-479B-4EF5-A864-CE37BBF99901}"/>
                </a:ext>
              </a:extLst>
            </p:cNvPr>
            <p:cNvSpPr/>
            <p:nvPr/>
          </p:nvSpPr>
          <p:spPr>
            <a:xfrm>
              <a:off x="3610274" y="3558691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3E83BA88-C0A7-40AE-8144-F2F329C2EA87}"/>
                </a:ext>
              </a:extLst>
            </p:cNvPr>
            <p:cNvSpPr/>
            <p:nvPr/>
          </p:nvSpPr>
          <p:spPr>
            <a:xfrm rot="5400000">
              <a:off x="1230005" y="3799745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BD66297F-BF6F-4FC9-9979-39142824B7AE}"/>
                </a:ext>
              </a:extLst>
            </p:cNvPr>
            <p:cNvSpPr/>
            <p:nvPr/>
          </p:nvSpPr>
          <p:spPr>
            <a:xfrm>
              <a:off x="3610223" y="3795548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42B362B1-0F39-4AC0-BA35-51B5D3C53541}"/>
                </a:ext>
              </a:extLst>
            </p:cNvPr>
            <p:cNvSpPr/>
            <p:nvPr/>
          </p:nvSpPr>
          <p:spPr>
            <a:xfrm>
              <a:off x="3610223" y="4034308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FDBFFBB9-3520-42DF-950E-3BB3186D4CAD}"/>
                </a:ext>
              </a:extLst>
            </p:cNvPr>
            <p:cNvSpPr/>
            <p:nvPr/>
          </p:nvSpPr>
          <p:spPr>
            <a:xfrm rot="5400000">
              <a:off x="3369000" y="4032913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D06DBD49-BB2A-4B9E-969B-73C76D6DC9AD}"/>
                </a:ext>
              </a:extLst>
            </p:cNvPr>
            <p:cNvSpPr/>
            <p:nvPr/>
          </p:nvSpPr>
          <p:spPr>
            <a:xfrm rot="5400000">
              <a:off x="3130240" y="4032913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4DBAB7A0-9427-498D-9B0A-060519CC7B92}"/>
                </a:ext>
              </a:extLst>
            </p:cNvPr>
            <p:cNvSpPr/>
            <p:nvPr/>
          </p:nvSpPr>
          <p:spPr>
            <a:xfrm rot="5400000">
              <a:off x="2893763" y="403306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497F369A-1BBD-4716-8A67-116230BC24C3}"/>
                </a:ext>
              </a:extLst>
            </p:cNvPr>
            <p:cNvSpPr/>
            <p:nvPr/>
          </p:nvSpPr>
          <p:spPr>
            <a:xfrm rot="5400000">
              <a:off x="2655003" y="403306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09B1A524-0AD5-4A06-940C-DFE598773C8A}"/>
                </a:ext>
              </a:extLst>
            </p:cNvPr>
            <p:cNvSpPr/>
            <p:nvPr/>
          </p:nvSpPr>
          <p:spPr>
            <a:xfrm rot="5400000">
              <a:off x="2418146" y="403306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F059241C-D293-4A00-8758-018B0DD2A105}"/>
                </a:ext>
              </a:extLst>
            </p:cNvPr>
            <p:cNvSpPr/>
            <p:nvPr/>
          </p:nvSpPr>
          <p:spPr>
            <a:xfrm rot="5400000">
              <a:off x="2179386" y="403306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8A89A16F-7BC8-48AA-AD3B-FD8E102E56D3}"/>
                </a:ext>
              </a:extLst>
            </p:cNvPr>
            <p:cNvSpPr/>
            <p:nvPr/>
          </p:nvSpPr>
          <p:spPr>
            <a:xfrm rot="5400000">
              <a:off x="1942529" y="403306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F513D6B5-5E63-4526-8E83-AAE521FF53AC}"/>
                </a:ext>
              </a:extLst>
            </p:cNvPr>
            <p:cNvSpPr/>
            <p:nvPr/>
          </p:nvSpPr>
          <p:spPr>
            <a:xfrm rot="5400000">
              <a:off x="1703769" y="403306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6DA08FB7-B29F-48F0-AC6A-32BE419EABDB}"/>
                </a:ext>
              </a:extLst>
            </p:cNvPr>
            <p:cNvSpPr/>
            <p:nvPr/>
          </p:nvSpPr>
          <p:spPr>
            <a:xfrm rot="5400000">
              <a:off x="1230005" y="403306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B003ADB7-0812-41AD-BAA4-97248BE5B239}"/>
                </a:ext>
              </a:extLst>
            </p:cNvPr>
            <p:cNvSpPr/>
            <p:nvPr/>
          </p:nvSpPr>
          <p:spPr>
            <a:xfrm rot="5400000">
              <a:off x="1465590" y="4034327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7" name="Rectangle 106">
            <a:extLst>
              <a:ext uri="{FF2B5EF4-FFF2-40B4-BE49-F238E27FC236}">
                <a16:creationId xmlns:a16="http://schemas.microsoft.com/office/drawing/2014/main" id="{DBBF449D-B561-4527-85A4-94F5AB343116}"/>
              </a:ext>
            </a:extLst>
          </p:cNvPr>
          <p:cNvSpPr/>
          <p:nvPr/>
        </p:nvSpPr>
        <p:spPr>
          <a:xfrm>
            <a:off x="3711184" y="4809928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37B1F32F-FDA2-40BB-A353-FC020FAAED46}"/>
              </a:ext>
            </a:extLst>
          </p:cNvPr>
          <p:cNvSpPr/>
          <p:nvPr/>
        </p:nvSpPr>
        <p:spPr>
          <a:xfrm rot="5400000">
            <a:off x="2759046" y="5053336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BBAEE234-B4A3-4C71-8276-14D0057B4954}"/>
              </a:ext>
            </a:extLst>
          </p:cNvPr>
          <p:cNvSpPr/>
          <p:nvPr/>
        </p:nvSpPr>
        <p:spPr>
          <a:xfrm rot="5400000">
            <a:off x="2286572" y="5282184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10DC9E7B-8BE7-4D31-AFA6-F35634C78FCB}"/>
              </a:ext>
            </a:extLst>
          </p:cNvPr>
          <p:cNvSpPr/>
          <p:nvPr/>
        </p:nvSpPr>
        <p:spPr>
          <a:xfrm rot="5400000">
            <a:off x="3474995" y="5282184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D19EFA8E-2E8D-41B9-A09F-7B0009ABE9BF}"/>
              </a:ext>
            </a:extLst>
          </p:cNvPr>
          <p:cNvSpPr/>
          <p:nvPr/>
        </p:nvSpPr>
        <p:spPr>
          <a:xfrm rot="5400000">
            <a:off x="3001160" y="3627247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8ABF57F8-5FBC-4F97-A1DF-F37FCB953F41}"/>
              </a:ext>
            </a:extLst>
          </p:cNvPr>
          <p:cNvSpPr/>
          <p:nvPr/>
        </p:nvSpPr>
        <p:spPr>
          <a:xfrm rot="5400000">
            <a:off x="1798092" y="5060231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D799D875-F3F2-4898-A3B2-E959DFD000A7}"/>
              </a:ext>
            </a:extLst>
          </p:cNvPr>
          <p:cNvSpPr/>
          <p:nvPr/>
        </p:nvSpPr>
        <p:spPr>
          <a:xfrm rot="5400000">
            <a:off x="2282222" y="4586786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B3DF0EA8-DCED-4D99-92EB-F26A39793374}"/>
              </a:ext>
            </a:extLst>
          </p:cNvPr>
          <p:cNvSpPr/>
          <p:nvPr/>
        </p:nvSpPr>
        <p:spPr>
          <a:xfrm rot="5400000">
            <a:off x="3468597" y="4575416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A65F93D2-FE03-4DE2-A825-C7FBE2229FA2}"/>
              </a:ext>
            </a:extLst>
          </p:cNvPr>
          <p:cNvSpPr/>
          <p:nvPr/>
        </p:nvSpPr>
        <p:spPr>
          <a:xfrm rot="5400000">
            <a:off x="2996021" y="5286450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C591DACE-9012-4030-951E-AC53D47CCFE3}"/>
              </a:ext>
            </a:extLst>
          </p:cNvPr>
          <p:cNvSpPr/>
          <p:nvPr/>
        </p:nvSpPr>
        <p:spPr>
          <a:xfrm rot="5400000">
            <a:off x="2996021" y="5522847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ECF52C63-3F76-43BF-9CCE-185653EC1FB0}"/>
              </a:ext>
            </a:extLst>
          </p:cNvPr>
          <p:cNvSpPr/>
          <p:nvPr/>
        </p:nvSpPr>
        <p:spPr>
          <a:xfrm rot="5400000">
            <a:off x="1564014" y="5526545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9D075F7B-C30B-4FAD-A5A5-AEA36B02D160}"/>
              </a:ext>
            </a:extLst>
          </p:cNvPr>
          <p:cNvSpPr/>
          <p:nvPr/>
        </p:nvSpPr>
        <p:spPr>
          <a:xfrm rot="5400000">
            <a:off x="1564676" y="4573242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5C353ED6-A784-4042-B47D-7A2C15EAFBE5}"/>
              </a:ext>
            </a:extLst>
          </p:cNvPr>
          <p:cNvSpPr/>
          <p:nvPr/>
        </p:nvSpPr>
        <p:spPr>
          <a:xfrm rot="5400000">
            <a:off x="1804730" y="3870765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2CC8EA61-9F47-4B66-BEF6-85A2F9D57F94}"/>
              </a:ext>
            </a:extLst>
          </p:cNvPr>
          <p:cNvSpPr/>
          <p:nvPr/>
        </p:nvSpPr>
        <p:spPr>
          <a:xfrm rot="5400000">
            <a:off x="3111821" y="4108509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5FF1267A-C150-40C0-9E62-581F8CDBC5AF}"/>
              </a:ext>
            </a:extLst>
          </p:cNvPr>
          <p:cNvSpPr/>
          <p:nvPr/>
        </p:nvSpPr>
        <p:spPr>
          <a:xfrm rot="5400000">
            <a:off x="2515693" y="3852293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1C335FF4-AD06-47EE-A73E-A5E39ADA5841}"/>
              </a:ext>
            </a:extLst>
          </p:cNvPr>
          <p:cNvSpPr/>
          <p:nvPr/>
        </p:nvSpPr>
        <p:spPr>
          <a:xfrm rot="5400000">
            <a:off x="2759207" y="4590545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AB8879B4-8835-4D31-9F2F-3FAC1E44C62A}"/>
              </a:ext>
            </a:extLst>
          </p:cNvPr>
          <p:cNvSpPr/>
          <p:nvPr/>
        </p:nvSpPr>
        <p:spPr>
          <a:xfrm rot="5400000">
            <a:off x="2036852" y="3623359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4" name="Arrow: Right 123">
            <a:extLst>
              <a:ext uri="{FF2B5EF4-FFF2-40B4-BE49-F238E27FC236}">
                <a16:creationId xmlns:a16="http://schemas.microsoft.com/office/drawing/2014/main" id="{0D64F508-0127-4517-A30A-3272845AA290}"/>
              </a:ext>
            </a:extLst>
          </p:cNvPr>
          <p:cNvSpPr/>
          <p:nvPr/>
        </p:nvSpPr>
        <p:spPr>
          <a:xfrm>
            <a:off x="5562107" y="4218811"/>
            <a:ext cx="1625600" cy="956019"/>
          </a:xfrm>
          <a:prstGeom prst="rightArrow">
            <a:avLst/>
          </a:prstGeom>
          <a:solidFill>
            <a:srgbClr val="FC711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DB29E1E5-0D21-4D93-BC3C-85599B2928ED}"/>
              </a:ext>
            </a:extLst>
          </p:cNvPr>
          <p:cNvSpPr txBox="1"/>
          <p:nvPr/>
        </p:nvSpPr>
        <p:spPr>
          <a:xfrm>
            <a:off x="4986273" y="5259995"/>
            <a:ext cx="26340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⟨</a:t>
            </a:r>
            <a:r>
              <a:rPr lang="en-US" dirty="0"/>
              <a:t> </a:t>
            </a:r>
            <a:r>
              <a:rPr lang="en-US" sz="3200" dirty="0">
                <a:solidFill>
                  <a:schemeClr val="bg1"/>
                </a:solidFill>
              </a:rPr>
              <a:t>←</a:t>
            </a:r>
            <a:r>
              <a:rPr lang="en-US" dirty="0">
                <a:solidFill>
                  <a:schemeClr val="bg1"/>
                </a:solidFill>
              </a:rPr>
              <a:t>,</a:t>
            </a:r>
            <a:r>
              <a:rPr lang="en-US" sz="3200" dirty="0"/>
              <a:t> </a:t>
            </a:r>
            <a:r>
              <a:rPr lang="en-US" sz="3200" dirty="0">
                <a:solidFill>
                  <a:schemeClr val="bg1"/>
                </a:solidFill>
              </a:rPr>
              <a:t>↑</a:t>
            </a:r>
            <a:r>
              <a:rPr lang="en-US" dirty="0"/>
              <a:t> </a:t>
            </a:r>
            <a:r>
              <a:rPr lang="en-US" dirty="0">
                <a:solidFill>
                  <a:schemeClr val="bg1"/>
                </a:solidFill>
              </a:rPr>
              <a:t>, … ,</a:t>
            </a:r>
            <a:r>
              <a:rPr lang="en-US" sz="3200" dirty="0">
                <a:solidFill>
                  <a:schemeClr val="bg1"/>
                </a:solidFill>
              </a:rPr>
              <a:t>↓</a:t>
            </a:r>
            <a:r>
              <a:rPr lang="en-US" dirty="0">
                <a:solidFill>
                  <a:schemeClr val="bg1"/>
                </a:solidFill>
              </a:rPr>
              <a:t>,</a:t>
            </a:r>
            <a:r>
              <a:rPr lang="en-US" sz="2800" dirty="0">
                <a:solidFill>
                  <a:schemeClr val="bg1"/>
                </a:solidFill>
              </a:rPr>
              <a:t> → </a:t>
            </a:r>
            <a:r>
              <a:rPr lang="en-US" sz="3200" dirty="0">
                <a:solidFill>
                  <a:schemeClr val="bg1"/>
                </a:solidFill>
              </a:rPr>
              <a:t>⟩</a:t>
            </a:r>
            <a:endParaRPr lang="en-US" sz="3200" dirty="0">
              <a:solidFill>
                <a:schemeClr val="bg1"/>
              </a:solidFill>
              <a:latin typeface="Dubai Light" panose="020B0303030403030204" pitchFamily="34" charset="-78"/>
              <a:cs typeface="Dubai Light" panose="020B0303030403030204" pitchFamily="34" charset="-78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3C8DB4EF-5C45-4068-8B6F-3F3528A69940}"/>
              </a:ext>
            </a:extLst>
          </p:cNvPr>
          <p:cNvSpPr txBox="1"/>
          <p:nvPr/>
        </p:nvSpPr>
        <p:spPr>
          <a:xfrm>
            <a:off x="2247700" y="5952425"/>
            <a:ext cx="6222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C</a:t>
            </a:r>
            <a:endParaRPr lang="en-US" sz="6000" baseline="-25000" dirty="0">
              <a:solidFill>
                <a:schemeClr val="bg1"/>
              </a:solidFill>
              <a:latin typeface="Dubai Light" panose="020B0303030403030204" pitchFamily="34" charset="-78"/>
              <a:cs typeface="Dubai Light" panose="020B0303030403030204" pitchFamily="34" charset="-78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E51A45B4-98CD-4602-A395-C38B2954DE7A}"/>
              </a:ext>
            </a:extLst>
          </p:cNvPr>
          <p:cNvSpPr txBox="1"/>
          <p:nvPr/>
        </p:nvSpPr>
        <p:spPr>
          <a:xfrm>
            <a:off x="1954234" y="4413778"/>
            <a:ext cx="3818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g</a:t>
            </a:r>
            <a:endParaRPr lang="en-US" sz="3200" baseline="-25000" dirty="0">
              <a:solidFill>
                <a:schemeClr val="bg1"/>
              </a:solidFill>
              <a:latin typeface="Dubai Light" panose="020B0303030403030204" pitchFamily="34" charset="-78"/>
              <a:cs typeface="Dubai Light" panose="020B0303030403030204" pitchFamily="34" charset="-78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1F4205E7-5821-4EA7-A649-17D2AF076472}"/>
              </a:ext>
            </a:extLst>
          </p:cNvPr>
          <p:cNvSpPr txBox="1"/>
          <p:nvPr/>
        </p:nvSpPr>
        <p:spPr>
          <a:xfrm>
            <a:off x="5977730" y="4154167"/>
            <a:ext cx="65114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?</a:t>
            </a: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3F1481D2-2DC7-4B5A-82FF-48E55A5B69E8}"/>
              </a:ext>
            </a:extLst>
          </p:cNvPr>
          <p:cNvSpPr/>
          <p:nvPr/>
        </p:nvSpPr>
        <p:spPr>
          <a:xfrm rot="5400000">
            <a:off x="2043462" y="4337889"/>
            <a:ext cx="237744" cy="238760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8ADFF4F0-C7CE-4657-B83C-29B5099A7878}"/>
              </a:ext>
            </a:extLst>
          </p:cNvPr>
          <p:cNvSpPr/>
          <p:nvPr/>
        </p:nvSpPr>
        <p:spPr>
          <a:xfrm rot="5400000">
            <a:off x="9188969" y="4347638"/>
            <a:ext cx="237744" cy="238760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E16839E9-B6F2-4DA7-BD7C-7FFD84AEDC11}"/>
              </a:ext>
            </a:extLst>
          </p:cNvPr>
          <p:cNvSpPr/>
          <p:nvPr/>
        </p:nvSpPr>
        <p:spPr>
          <a:xfrm rot="5400000">
            <a:off x="9664966" y="5281838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E616D43F-E033-47AD-AA24-B2E858F5AAA9}"/>
              </a:ext>
            </a:extLst>
          </p:cNvPr>
          <p:cNvSpPr txBox="1"/>
          <p:nvPr/>
        </p:nvSpPr>
        <p:spPr>
          <a:xfrm>
            <a:off x="9116923" y="4421211"/>
            <a:ext cx="3818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g</a:t>
            </a:r>
            <a:endParaRPr lang="en-US" sz="3200" baseline="-25000" dirty="0">
              <a:solidFill>
                <a:schemeClr val="bg1"/>
              </a:solidFill>
              <a:latin typeface="Dubai Light" panose="020B0303030403030204" pitchFamily="34" charset="-78"/>
              <a:cs typeface="Dubai Light" panose="020B03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175834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EC75E78-F95F-47F3-9272-DD1476F07844}"/>
              </a:ext>
            </a:extLst>
          </p:cNvPr>
          <p:cNvSpPr txBox="1"/>
          <p:nvPr/>
        </p:nvSpPr>
        <p:spPr>
          <a:xfrm>
            <a:off x="0" y="190124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Robotic Motion Planning</a:t>
            </a:r>
          </a:p>
        </p:txBody>
      </p:sp>
      <p:pic>
        <p:nvPicPr>
          <p:cNvPr id="2052" name="Picture 4" descr="https://cdn.shopify.com/s/files/1/0832/8429/products/tilt-teetering-logic-maze-p7186-21418_image.jpg?v=1503665475">
            <a:extLst>
              <a:ext uri="{FF2B5EF4-FFF2-40B4-BE49-F238E27FC236}">
                <a16:creationId xmlns:a16="http://schemas.microsoft.com/office/drawing/2014/main" id="{4B238C2C-20FF-48EC-8738-8F2FD1BA9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644" y="1521693"/>
            <a:ext cx="4093860" cy="409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1D67FAF-8EC5-47E7-84FE-A1228205F6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077" y="2086348"/>
            <a:ext cx="4460064" cy="334074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3D2D2CA-8B11-4025-B739-AE56F326ADFF}"/>
              </a:ext>
            </a:extLst>
          </p:cNvPr>
          <p:cNvSpPr txBox="1"/>
          <p:nvPr/>
        </p:nvSpPr>
        <p:spPr>
          <a:xfrm>
            <a:off x="814021" y="5393493"/>
            <a:ext cx="449065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Mega Maze – Phillips Media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4BA6295-5F48-425D-8C11-4A1A7898A8B2}"/>
              </a:ext>
            </a:extLst>
          </p:cNvPr>
          <p:cNvSpPr txBox="1"/>
          <p:nvPr/>
        </p:nvSpPr>
        <p:spPr>
          <a:xfrm>
            <a:off x="7452718" y="5615553"/>
            <a:ext cx="249433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Tilt – </a:t>
            </a:r>
            <a:r>
              <a:rPr lang="en-US" sz="3000" dirty="0" err="1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Thinkfun</a:t>
            </a:r>
            <a:endParaRPr lang="en-US" sz="3000" dirty="0">
              <a:solidFill>
                <a:schemeClr val="bg1"/>
              </a:solidFill>
              <a:latin typeface="Dubai Light" panose="020B0303030403030204" pitchFamily="34" charset="-78"/>
              <a:cs typeface="Dubai Light" panose="020B0303030403030204" pitchFamily="34" charset="-78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FFD3759-74C7-475A-9A39-BD0A882DF8E1}"/>
              </a:ext>
            </a:extLst>
          </p:cNvPr>
          <p:cNvSpPr txBox="1"/>
          <p:nvPr/>
        </p:nvSpPr>
        <p:spPr>
          <a:xfrm>
            <a:off x="0" y="6119336"/>
            <a:ext cx="12192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Aaron T. Becker, Erik D. </a:t>
            </a:r>
            <a:r>
              <a:rPr lang="en-US" sz="1400" dirty="0" err="1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Demaine</a:t>
            </a:r>
            <a:r>
              <a:rPr lang="en-US" sz="14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, Sandor P. </a:t>
            </a:r>
            <a:r>
              <a:rPr lang="en-US" sz="1400" dirty="0" err="1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Fekete</a:t>
            </a:r>
            <a:r>
              <a:rPr lang="en-US" sz="14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Golnaz</a:t>
            </a:r>
            <a:r>
              <a:rPr lang="en-US" sz="14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 Habibi, and James </a:t>
            </a:r>
            <a:r>
              <a:rPr lang="en-US" sz="1400" dirty="0" err="1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McLurkin</a:t>
            </a:r>
            <a:r>
              <a:rPr lang="en-US" sz="14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,</a:t>
            </a:r>
          </a:p>
          <a:p>
            <a:r>
              <a:rPr lang="en-US" sz="1400" dirty="0" err="1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Reconguring</a:t>
            </a:r>
            <a:r>
              <a:rPr lang="en-US" sz="14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 massive particle swarms with limited, global control,</a:t>
            </a:r>
          </a:p>
          <a:p>
            <a:r>
              <a:rPr lang="en-US" sz="14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Algorithms for Sensor Systems (2014).</a:t>
            </a:r>
          </a:p>
        </p:txBody>
      </p:sp>
    </p:spTree>
    <p:extLst>
      <p:ext uri="{BB962C8B-B14F-4D97-AF65-F5344CB8AC3E}">
        <p14:creationId xmlns:p14="http://schemas.microsoft.com/office/powerpoint/2010/main" val="10174718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A97A4F-153A-49AF-8528-941D886231CC}"/>
              </a:ext>
            </a:extLst>
          </p:cNvPr>
          <p:cNvSpPr txBox="1"/>
          <p:nvPr/>
        </p:nvSpPr>
        <p:spPr>
          <a:xfrm>
            <a:off x="2698005" y="1233118"/>
            <a:ext cx="67959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Reconfiguration Problem. </a:t>
            </a:r>
            <a:r>
              <a:rPr lang="en-US" sz="3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Given an initial configuration C and a goal configuration D, decide if a tilt sequence exists that will reconfigure C into D.</a:t>
            </a:r>
            <a:endParaRPr lang="en-US" sz="3000" b="1" dirty="0">
              <a:solidFill>
                <a:schemeClr val="bg1"/>
              </a:solidFill>
              <a:latin typeface="Dubai Light" panose="020B0303030403030204" pitchFamily="34" charset="-78"/>
              <a:cs typeface="Dubai Light" panose="020B0303030403030204" pitchFamily="34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E5C854-6260-4CB8-AA76-9E483FB8ED54}"/>
              </a:ext>
            </a:extLst>
          </p:cNvPr>
          <p:cNvSpPr txBox="1"/>
          <p:nvPr/>
        </p:nvSpPr>
        <p:spPr>
          <a:xfrm>
            <a:off x="0" y="190124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Reconfiguration Decision Problem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3F508C-D571-4362-99E8-9AFC0FE63FC7}"/>
              </a:ext>
            </a:extLst>
          </p:cNvPr>
          <p:cNvSpPr/>
          <p:nvPr/>
        </p:nvSpPr>
        <p:spPr>
          <a:xfrm rot="5400000">
            <a:off x="9668383" y="5054060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539111-12C8-4830-8EA4-FE19F8BF44B0}"/>
              </a:ext>
            </a:extLst>
          </p:cNvPr>
          <p:cNvSpPr/>
          <p:nvPr/>
        </p:nvSpPr>
        <p:spPr>
          <a:xfrm rot="5400000">
            <a:off x="9196549" y="5289759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BA32ADE-EA44-44C2-858A-1340A704538B}"/>
              </a:ext>
            </a:extLst>
          </p:cNvPr>
          <p:cNvGrpSpPr/>
          <p:nvPr/>
        </p:nvGrpSpPr>
        <p:grpSpPr>
          <a:xfrm>
            <a:off x="8478550" y="3380378"/>
            <a:ext cx="2619865" cy="2621799"/>
            <a:chOff x="1228153" y="1651269"/>
            <a:chExt cx="2619865" cy="262179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7C3F98A-4187-4AE1-87C7-D74E56CE5104}"/>
                </a:ext>
              </a:extLst>
            </p:cNvPr>
            <p:cNvSpPr/>
            <p:nvPr/>
          </p:nvSpPr>
          <p:spPr>
            <a:xfrm rot="5400000">
              <a:off x="1228661" y="356315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C2D0A9F-0BBB-49D1-8018-9509395718D0}"/>
                </a:ext>
              </a:extLst>
            </p:cNvPr>
            <p:cNvSpPr/>
            <p:nvPr/>
          </p:nvSpPr>
          <p:spPr>
            <a:xfrm rot="5400000">
              <a:off x="1228661" y="3323809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7225B25-5243-42DF-B2FC-DB5520F9E2D2}"/>
                </a:ext>
              </a:extLst>
            </p:cNvPr>
            <p:cNvSpPr/>
            <p:nvPr/>
          </p:nvSpPr>
          <p:spPr>
            <a:xfrm>
              <a:off x="1228153" y="2129427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019356B-AC18-402D-B72A-7CA3A6D48F12}"/>
                </a:ext>
              </a:extLst>
            </p:cNvPr>
            <p:cNvSpPr/>
            <p:nvPr/>
          </p:nvSpPr>
          <p:spPr>
            <a:xfrm>
              <a:off x="1228153" y="1890667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027CC08-978E-4522-8DF8-ED6A2F0EE272}"/>
                </a:ext>
              </a:extLst>
            </p:cNvPr>
            <p:cNvSpPr/>
            <p:nvPr/>
          </p:nvSpPr>
          <p:spPr>
            <a:xfrm>
              <a:off x="1228153" y="1651269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5846E0D-2045-45A0-8F3A-8DAE19119E1C}"/>
                </a:ext>
              </a:extLst>
            </p:cNvPr>
            <p:cNvSpPr/>
            <p:nvPr/>
          </p:nvSpPr>
          <p:spPr>
            <a:xfrm>
              <a:off x="1228153" y="2368187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45DF678-B707-4FB1-BC69-79DDF5D3CEDE}"/>
                </a:ext>
              </a:extLst>
            </p:cNvPr>
            <p:cNvSpPr/>
            <p:nvPr/>
          </p:nvSpPr>
          <p:spPr>
            <a:xfrm>
              <a:off x="1228153" y="2606947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AB5478C-B0E2-4FC9-9D7E-8C64E132F36B}"/>
                </a:ext>
              </a:extLst>
            </p:cNvPr>
            <p:cNvSpPr/>
            <p:nvPr/>
          </p:nvSpPr>
          <p:spPr>
            <a:xfrm>
              <a:off x="1228153" y="2845707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EAE1E6D-F627-4922-A985-412F2C237A41}"/>
                </a:ext>
              </a:extLst>
            </p:cNvPr>
            <p:cNvSpPr/>
            <p:nvPr/>
          </p:nvSpPr>
          <p:spPr>
            <a:xfrm>
              <a:off x="1228153" y="3084467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C284C43-DAEC-48E6-8470-77237F72D8D5}"/>
                </a:ext>
              </a:extLst>
            </p:cNvPr>
            <p:cNvSpPr/>
            <p:nvPr/>
          </p:nvSpPr>
          <p:spPr>
            <a:xfrm>
              <a:off x="1465897" y="1652631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31D0908-29A5-475C-850A-6BA55FC92775}"/>
                </a:ext>
              </a:extLst>
            </p:cNvPr>
            <p:cNvSpPr/>
            <p:nvPr/>
          </p:nvSpPr>
          <p:spPr>
            <a:xfrm rot="5400000">
              <a:off x="3609715" y="1651022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98815ED-67B0-48AC-891C-D076ED357CA0}"/>
                </a:ext>
              </a:extLst>
            </p:cNvPr>
            <p:cNvSpPr/>
            <p:nvPr/>
          </p:nvSpPr>
          <p:spPr>
            <a:xfrm rot="5400000">
              <a:off x="3369380" y="1651022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FE4BD84-5B39-474E-BC99-603C9482C8F3}"/>
                </a:ext>
              </a:extLst>
            </p:cNvPr>
            <p:cNvSpPr/>
            <p:nvPr/>
          </p:nvSpPr>
          <p:spPr>
            <a:xfrm rot="5400000">
              <a:off x="3130620" y="1651022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75D99E0-FE9B-496D-8E32-99BBBC84C57F}"/>
                </a:ext>
              </a:extLst>
            </p:cNvPr>
            <p:cNvSpPr/>
            <p:nvPr/>
          </p:nvSpPr>
          <p:spPr>
            <a:xfrm rot="5400000">
              <a:off x="2894143" y="1651173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B34D3D5-F613-47F4-98F1-A17E1E2BB4E8}"/>
                </a:ext>
              </a:extLst>
            </p:cNvPr>
            <p:cNvSpPr/>
            <p:nvPr/>
          </p:nvSpPr>
          <p:spPr>
            <a:xfrm rot="5400000">
              <a:off x="2655383" y="1651173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0C62115-85C7-40A2-A597-45B7BDF72499}"/>
                </a:ext>
              </a:extLst>
            </p:cNvPr>
            <p:cNvSpPr/>
            <p:nvPr/>
          </p:nvSpPr>
          <p:spPr>
            <a:xfrm rot="5400000">
              <a:off x="2418526" y="1651173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E66F492-6099-46DC-A65F-0281D648BD2F}"/>
                </a:ext>
              </a:extLst>
            </p:cNvPr>
            <p:cNvSpPr/>
            <p:nvPr/>
          </p:nvSpPr>
          <p:spPr>
            <a:xfrm rot="5400000">
              <a:off x="2179766" y="1651173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8B7E88A-23AA-4D85-B378-E799055F29C9}"/>
                </a:ext>
              </a:extLst>
            </p:cNvPr>
            <p:cNvSpPr/>
            <p:nvPr/>
          </p:nvSpPr>
          <p:spPr>
            <a:xfrm rot="5400000">
              <a:off x="1942909" y="1651173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20DCA93-E2CA-4154-8AFD-FB77F208D36E}"/>
                </a:ext>
              </a:extLst>
            </p:cNvPr>
            <p:cNvSpPr/>
            <p:nvPr/>
          </p:nvSpPr>
          <p:spPr>
            <a:xfrm rot="5400000">
              <a:off x="1704149" y="1651173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7E4F4D3-F13A-4C63-A69C-D7CEB295F340}"/>
                </a:ext>
              </a:extLst>
            </p:cNvPr>
            <p:cNvSpPr/>
            <p:nvPr/>
          </p:nvSpPr>
          <p:spPr>
            <a:xfrm>
              <a:off x="3610274" y="188927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459B624-83D2-46A1-BBD3-3A3D4D4E9D82}"/>
                </a:ext>
              </a:extLst>
            </p:cNvPr>
            <p:cNvSpPr/>
            <p:nvPr/>
          </p:nvSpPr>
          <p:spPr>
            <a:xfrm>
              <a:off x="3610274" y="212803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7169087-22CE-4223-B55D-E1E3EE44E18D}"/>
                </a:ext>
              </a:extLst>
            </p:cNvPr>
            <p:cNvSpPr/>
            <p:nvPr/>
          </p:nvSpPr>
          <p:spPr>
            <a:xfrm>
              <a:off x="3610274" y="236679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D558487-FACC-4096-BCF5-056CCBE65BFB}"/>
                </a:ext>
              </a:extLst>
            </p:cNvPr>
            <p:cNvSpPr/>
            <p:nvPr/>
          </p:nvSpPr>
          <p:spPr>
            <a:xfrm>
              <a:off x="3610274" y="260555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72B6EC4-F17E-44F4-BD93-04ABEEB76C72}"/>
                </a:ext>
              </a:extLst>
            </p:cNvPr>
            <p:cNvSpPr/>
            <p:nvPr/>
          </p:nvSpPr>
          <p:spPr>
            <a:xfrm>
              <a:off x="3610274" y="284431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61C5F3E-9D7A-400C-9A56-A0896CB75335}"/>
                </a:ext>
              </a:extLst>
            </p:cNvPr>
            <p:cNvSpPr/>
            <p:nvPr/>
          </p:nvSpPr>
          <p:spPr>
            <a:xfrm>
              <a:off x="3610274" y="3319931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22765C2-75AE-454B-B9A2-3773A0B94F92}"/>
                </a:ext>
              </a:extLst>
            </p:cNvPr>
            <p:cNvSpPr/>
            <p:nvPr/>
          </p:nvSpPr>
          <p:spPr>
            <a:xfrm>
              <a:off x="3610274" y="3558691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E4154ED-F38D-428F-BB90-0B8BB9512D4B}"/>
                </a:ext>
              </a:extLst>
            </p:cNvPr>
            <p:cNvSpPr/>
            <p:nvPr/>
          </p:nvSpPr>
          <p:spPr>
            <a:xfrm rot="5400000">
              <a:off x="1230005" y="3799745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D280E61-B122-4492-B1FD-DE59BE5B3C8C}"/>
                </a:ext>
              </a:extLst>
            </p:cNvPr>
            <p:cNvSpPr/>
            <p:nvPr/>
          </p:nvSpPr>
          <p:spPr>
            <a:xfrm>
              <a:off x="3610223" y="3795548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DAF7DE0-7247-4DD2-B96A-124C81E7CB35}"/>
                </a:ext>
              </a:extLst>
            </p:cNvPr>
            <p:cNvSpPr/>
            <p:nvPr/>
          </p:nvSpPr>
          <p:spPr>
            <a:xfrm>
              <a:off x="3610223" y="4034308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F748BE80-1605-49DD-9542-9A1FA224B8DB}"/>
                </a:ext>
              </a:extLst>
            </p:cNvPr>
            <p:cNvSpPr/>
            <p:nvPr/>
          </p:nvSpPr>
          <p:spPr>
            <a:xfrm rot="5400000">
              <a:off x="3369000" y="4032913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3E2A28BB-965B-4D84-854B-0F51E6F1CC72}"/>
                </a:ext>
              </a:extLst>
            </p:cNvPr>
            <p:cNvSpPr/>
            <p:nvPr/>
          </p:nvSpPr>
          <p:spPr>
            <a:xfrm rot="5400000">
              <a:off x="3130240" y="4032913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468FD9BD-766F-43BC-ABAA-831764D01458}"/>
                </a:ext>
              </a:extLst>
            </p:cNvPr>
            <p:cNvSpPr/>
            <p:nvPr/>
          </p:nvSpPr>
          <p:spPr>
            <a:xfrm rot="5400000">
              <a:off x="2893763" y="403306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93BDF95D-D3B5-42F2-BDB6-424AC36B5644}"/>
                </a:ext>
              </a:extLst>
            </p:cNvPr>
            <p:cNvSpPr/>
            <p:nvPr/>
          </p:nvSpPr>
          <p:spPr>
            <a:xfrm rot="5400000">
              <a:off x="2655003" y="403306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E643475B-D93C-487B-8783-271118DC5F34}"/>
                </a:ext>
              </a:extLst>
            </p:cNvPr>
            <p:cNvSpPr/>
            <p:nvPr/>
          </p:nvSpPr>
          <p:spPr>
            <a:xfrm rot="5400000">
              <a:off x="2418146" y="403306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B8C546A6-5973-4769-9DC4-368C0D19B0E6}"/>
                </a:ext>
              </a:extLst>
            </p:cNvPr>
            <p:cNvSpPr/>
            <p:nvPr/>
          </p:nvSpPr>
          <p:spPr>
            <a:xfrm rot="5400000">
              <a:off x="2179386" y="403306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7E56763E-9578-485A-ADF7-AAE05A17F0E4}"/>
                </a:ext>
              </a:extLst>
            </p:cNvPr>
            <p:cNvSpPr/>
            <p:nvPr/>
          </p:nvSpPr>
          <p:spPr>
            <a:xfrm rot="5400000">
              <a:off x="1942529" y="403306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B12F7CD-4ECD-4278-A959-58A161497983}"/>
                </a:ext>
              </a:extLst>
            </p:cNvPr>
            <p:cNvSpPr/>
            <p:nvPr/>
          </p:nvSpPr>
          <p:spPr>
            <a:xfrm rot="5400000">
              <a:off x="1703769" y="403306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CB3A436-2836-4A96-98BA-38F358C3E507}"/>
                </a:ext>
              </a:extLst>
            </p:cNvPr>
            <p:cNvSpPr/>
            <p:nvPr/>
          </p:nvSpPr>
          <p:spPr>
            <a:xfrm rot="5400000">
              <a:off x="1230005" y="403306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D5FDD6E3-FA5A-48FF-A2D4-A57288DC8E73}"/>
                </a:ext>
              </a:extLst>
            </p:cNvPr>
            <p:cNvSpPr/>
            <p:nvPr/>
          </p:nvSpPr>
          <p:spPr>
            <a:xfrm rot="5400000">
              <a:off x="1465590" y="4034327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321F1139-48F3-471B-856A-52CC3DCEB241}"/>
              </a:ext>
            </a:extLst>
          </p:cNvPr>
          <p:cNvSpPr/>
          <p:nvPr/>
        </p:nvSpPr>
        <p:spPr>
          <a:xfrm>
            <a:off x="10860620" y="4809393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6645422-F49F-41D0-B492-E409FABE8F77}"/>
              </a:ext>
            </a:extLst>
          </p:cNvPr>
          <p:cNvSpPr/>
          <p:nvPr/>
        </p:nvSpPr>
        <p:spPr>
          <a:xfrm rot="5400000">
            <a:off x="9908482" y="5052801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7B042086-E10B-4116-898B-E843227549A5}"/>
              </a:ext>
            </a:extLst>
          </p:cNvPr>
          <p:cNvSpPr/>
          <p:nvPr/>
        </p:nvSpPr>
        <p:spPr>
          <a:xfrm rot="5400000">
            <a:off x="9195951" y="5524836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3E5381D0-B939-4E53-ABE3-6DFF91C11400}"/>
              </a:ext>
            </a:extLst>
          </p:cNvPr>
          <p:cNvSpPr/>
          <p:nvPr/>
        </p:nvSpPr>
        <p:spPr>
          <a:xfrm rot="5400000">
            <a:off x="10145457" y="5050691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8154BB1-7E7A-4756-976A-1F0C6D06299D}"/>
              </a:ext>
            </a:extLst>
          </p:cNvPr>
          <p:cNvSpPr/>
          <p:nvPr/>
        </p:nvSpPr>
        <p:spPr>
          <a:xfrm rot="5400000">
            <a:off x="9427723" y="5055450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C1CF3DE4-E0F2-4DD8-9FCE-52C41DA811F7}"/>
              </a:ext>
            </a:extLst>
          </p:cNvPr>
          <p:cNvSpPr/>
          <p:nvPr/>
        </p:nvSpPr>
        <p:spPr>
          <a:xfrm rot="5400000">
            <a:off x="9195951" y="5054595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B8E88C39-180C-4EBC-A594-BDAE4CD76618}"/>
              </a:ext>
            </a:extLst>
          </p:cNvPr>
          <p:cNvSpPr/>
          <p:nvPr/>
        </p:nvSpPr>
        <p:spPr>
          <a:xfrm rot="5400000">
            <a:off x="10145269" y="4810116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60CDE7A0-3173-41A1-AEE1-275FC1B73DC8}"/>
              </a:ext>
            </a:extLst>
          </p:cNvPr>
          <p:cNvSpPr/>
          <p:nvPr/>
        </p:nvSpPr>
        <p:spPr>
          <a:xfrm rot="5400000">
            <a:off x="10146244" y="4572591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D115ED12-69CA-4AE7-8D41-B15A0DD68E04}"/>
              </a:ext>
            </a:extLst>
          </p:cNvPr>
          <p:cNvSpPr/>
          <p:nvPr/>
        </p:nvSpPr>
        <p:spPr>
          <a:xfrm rot="5400000">
            <a:off x="10145457" y="5285915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08806F8C-5D2E-4E27-917C-11E12733B60B}"/>
              </a:ext>
            </a:extLst>
          </p:cNvPr>
          <p:cNvSpPr/>
          <p:nvPr/>
        </p:nvSpPr>
        <p:spPr>
          <a:xfrm rot="5400000">
            <a:off x="10145457" y="5522312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2C3E2518-938E-4E04-8B90-8FEB39CC8940}"/>
              </a:ext>
            </a:extLst>
          </p:cNvPr>
          <p:cNvSpPr/>
          <p:nvPr/>
        </p:nvSpPr>
        <p:spPr>
          <a:xfrm rot="5400000">
            <a:off x="9194524" y="4815379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B1BED260-6313-4447-92BF-32B172DA6A7A}"/>
              </a:ext>
            </a:extLst>
          </p:cNvPr>
          <p:cNvSpPr/>
          <p:nvPr/>
        </p:nvSpPr>
        <p:spPr>
          <a:xfrm rot="5400000">
            <a:off x="9194119" y="4579280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8EA633B9-45C8-4A12-8697-5CEBAEB9C0AC}"/>
              </a:ext>
            </a:extLst>
          </p:cNvPr>
          <p:cNvSpPr/>
          <p:nvPr/>
        </p:nvSpPr>
        <p:spPr>
          <a:xfrm rot="5400000">
            <a:off x="9432287" y="4344342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68B9BA89-4A64-4D8D-BE0B-C6C8BE9D9406}"/>
              </a:ext>
            </a:extLst>
          </p:cNvPr>
          <p:cNvSpPr/>
          <p:nvPr/>
        </p:nvSpPr>
        <p:spPr>
          <a:xfrm rot="5400000">
            <a:off x="9670595" y="4342116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AB417937-5C06-4008-9A2F-5838D46CDD49}"/>
              </a:ext>
            </a:extLst>
          </p:cNvPr>
          <p:cNvSpPr/>
          <p:nvPr/>
        </p:nvSpPr>
        <p:spPr>
          <a:xfrm rot="5400000">
            <a:off x="9905694" y="4344743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5FB56C3C-DF7A-423F-A8BE-A3180FAA9D39}"/>
              </a:ext>
            </a:extLst>
          </p:cNvPr>
          <p:cNvSpPr/>
          <p:nvPr/>
        </p:nvSpPr>
        <p:spPr>
          <a:xfrm rot="5400000">
            <a:off x="9907133" y="4572798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0168867A-C355-4E82-84D9-B1030216D7F9}"/>
              </a:ext>
            </a:extLst>
          </p:cNvPr>
          <p:cNvSpPr/>
          <p:nvPr/>
        </p:nvSpPr>
        <p:spPr>
          <a:xfrm rot="5400000">
            <a:off x="9432930" y="4579396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B3F45676-F9AB-42F9-AC3A-1EDEAA389184}"/>
              </a:ext>
            </a:extLst>
          </p:cNvPr>
          <p:cNvSpPr/>
          <p:nvPr/>
        </p:nvSpPr>
        <p:spPr>
          <a:xfrm rot="5400000">
            <a:off x="2525991" y="5529389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D1853D48-6955-473E-B0CF-419622C95EBC}"/>
              </a:ext>
            </a:extLst>
          </p:cNvPr>
          <p:cNvSpPr/>
          <p:nvPr/>
        </p:nvSpPr>
        <p:spPr>
          <a:xfrm rot="5400000">
            <a:off x="2045625" y="5527282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E3CA7F57-9238-4B88-AE01-AE0271C03976}"/>
              </a:ext>
            </a:extLst>
          </p:cNvPr>
          <p:cNvGrpSpPr/>
          <p:nvPr/>
        </p:nvGrpSpPr>
        <p:grpSpPr>
          <a:xfrm>
            <a:off x="1329114" y="3380913"/>
            <a:ext cx="2619865" cy="2621799"/>
            <a:chOff x="1228153" y="1651269"/>
            <a:chExt cx="2619865" cy="2621799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401ACE3D-7895-4DD1-B5B9-1A3C428DBE9B}"/>
                </a:ext>
              </a:extLst>
            </p:cNvPr>
            <p:cNvSpPr/>
            <p:nvPr/>
          </p:nvSpPr>
          <p:spPr>
            <a:xfrm rot="5400000">
              <a:off x="1228661" y="356315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041C35A8-122B-4A58-9AEF-7273F4EDED25}"/>
                </a:ext>
              </a:extLst>
            </p:cNvPr>
            <p:cNvSpPr/>
            <p:nvPr/>
          </p:nvSpPr>
          <p:spPr>
            <a:xfrm rot="5400000">
              <a:off x="1228661" y="3323809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473D55D9-1A74-4237-928E-B59DCF6C3D6F}"/>
                </a:ext>
              </a:extLst>
            </p:cNvPr>
            <p:cNvSpPr/>
            <p:nvPr/>
          </p:nvSpPr>
          <p:spPr>
            <a:xfrm>
              <a:off x="1228153" y="2129427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C50C60AE-3570-45CE-AC72-81E469947DD7}"/>
                </a:ext>
              </a:extLst>
            </p:cNvPr>
            <p:cNvSpPr/>
            <p:nvPr/>
          </p:nvSpPr>
          <p:spPr>
            <a:xfrm>
              <a:off x="1228153" y="1890667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7C15E093-E24F-4898-B0BE-6DB17FCAC24C}"/>
                </a:ext>
              </a:extLst>
            </p:cNvPr>
            <p:cNvSpPr/>
            <p:nvPr/>
          </p:nvSpPr>
          <p:spPr>
            <a:xfrm>
              <a:off x="1228153" y="1651269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C51955BE-8101-41C8-89A3-A42C91031839}"/>
                </a:ext>
              </a:extLst>
            </p:cNvPr>
            <p:cNvSpPr/>
            <p:nvPr/>
          </p:nvSpPr>
          <p:spPr>
            <a:xfrm>
              <a:off x="1228153" y="2368187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1432949D-29E7-4BDE-B3EA-F96E356CDAA5}"/>
                </a:ext>
              </a:extLst>
            </p:cNvPr>
            <p:cNvSpPr/>
            <p:nvPr/>
          </p:nvSpPr>
          <p:spPr>
            <a:xfrm>
              <a:off x="1228153" y="2606947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305F876D-AB40-475F-A84C-4C81B533F6B5}"/>
                </a:ext>
              </a:extLst>
            </p:cNvPr>
            <p:cNvSpPr/>
            <p:nvPr/>
          </p:nvSpPr>
          <p:spPr>
            <a:xfrm>
              <a:off x="1228153" y="2845707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D50927B1-B83A-4E18-8DAB-C93188224873}"/>
                </a:ext>
              </a:extLst>
            </p:cNvPr>
            <p:cNvSpPr/>
            <p:nvPr/>
          </p:nvSpPr>
          <p:spPr>
            <a:xfrm>
              <a:off x="1228153" y="3084467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315A2525-A6EA-4658-BAE6-F4BDDC2793CB}"/>
                </a:ext>
              </a:extLst>
            </p:cNvPr>
            <p:cNvSpPr/>
            <p:nvPr/>
          </p:nvSpPr>
          <p:spPr>
            <a:xfrm>
              <a:off x="1465897" y="1652631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76F2D39B-9F4E-4E61-A25F-58185BD4900E}"/>
                </a:ext>
              </a:extLst>
            </p:cNvPr>
            <p:cNvSpPr/>
            <p:nvPr/>
          </p:nvSpPr>
          <p:spPr>
            <a:xfrm rot="5400000">
              <a:off x="3609715" y="1651022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A78F0F5B-575F-44D4-8200-D7D2D01F8616}"/>
                </a:ext>
              </a:extLst>
            </p:cNvPr>
            <p:cNvSpPr/>
            <p:nvPr/>
          </p:nvSpPr>
          <p:spPr>
            <a:xfrm rot="5400000">
              <a:off x="3369380" y="1651022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4BC38BB1-5AE6-4E53-AC4C-464AD500D673}"/>
                </a:ext>
              </a:extLst>
            </p:cNvPr>
            <p:cNvSpPr/>
            <p:nvPr/>
          </p:nvSpPr>
          <p:spPr>
            <a:xfrm rot="5400000">
              <a:off x="3130620" y="1651022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50024CD1-786B-4AF2-B668-28CDFEA504DA}"/>
                </a:ext>
              </a:extLst>
            </p:cNvPr>
            <p:cNvSpPr/>
            <p:nvPr/>
          </p:nvSpPr>
          <p:spPr>
            <a:xfrm rot="5400000">
              <a:off x="2894143" y="1651173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4A137C9B-8EF3-4BB2-B06A-A4ADE6C33869}"/>
                </a:ext>
              </a:extLst>
            </p:cNvPr>
            <p:cNvSpPr/>
            <p:nvPr/>
          </p:nvSpPr>
          <p:spPr>
            <a:xfrm rot="5400000">
              <a:off x="2655383" y="1651173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70A6040E-DC7E-4313-93A3-B9694F5342F9}"/>
                </a:ext>
              </a:extLst>
            </p:cNvPr>
            <p:cNvSpPr/>
            <p:nvPr/>
          </p:nvSpPr>
          <p:spPr>
            <a:xfrm rot="5400000">
              <a:off x="2418526" y="1651173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9FC25C54-6C80-4111-B4E6-C588B84AAD77}"/>
                </a:ext>
              </a:extLst>
            </p:cNvPr>
            <p:cNvSpPr/>
            <p:nvPr/>
          </p:nvSpPr>
          <p:spPr>
            <a:xfrm rot="5400000">
              <a:off x="2179766" y="1651173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28D7A357-DA30-41B8-B109-48EFF68C7C73}"/>
                </a:ext>
              </a:extLst>
            </p:cNvPr>
            <p:cNvSpPr/>
            <p:nvPr/>
          </p:nvSpPr>
          <p:spPr>
            <a:xfrm rot="5400000">
              <a:off x="1942909" y="1651173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1032FB08-2EC9-492F-A037-0411D1373863}"/>
                </a:ext>
              </a:extLst>
            </p:cNvPr>
            <p:cNvSpPr/>
            <p:nvPr/>
          </p:nvSpPr>
          <p:spPr>
            <a:xfrm rot="5400000">
              <a:off x="1704149" y="1651173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B9C62AD9-3070-46FC-9FB3-BA3AEA80B6FD}"/>
                </a:ext>
              </a:extLst>
            </p:cNvPr>
            <p:cNvSpPr/>
            <p:nvPr/>
          </p:nvSpPr>
          <p:spPr>
            <a:xfrm>
              <a:off x="3610274" y="188927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0EA8A1CA-9996-40FE-919A-3144A48ED2A9}"/>
                </a:ext>
              </a:extLst>
            </p:cNvPr>
            <p:cNvSpPr/>
            <p:nvPr/>
          </p:nvSpPr>
          <p:spPr>
            <a:xfrm>
              <a:off x="3610274" y="212803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34AEDE7E-194D-4120-8419-1F8E287F43F4}"/>
                </a:ext>
              </a:extLst>
            </p:cNvPr>
            <p:cNvSpPr/>
            <p:nvPr/>
          </p:nvSpPr>
          <p:spPr>
            <a:xfrm>
              <a:off x="3610274" y="236679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895B0000-E062-47A0-8662-9A9A06DF6052}"/>
                </a:ext>
              </a:extLst>
            </p:cNvPr>
            <p:cNvSpPr/>
            <p:nvPr/>
          </p:nvSpPr>
          <p:spPr>
            <a:xfrm>
              <a:off x="3610274" y="260555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29A80929-8442-45E7-9A2E-CC44EE1C983A}"/>
                </a:ext>
              </a:extLst>
            </p:cNvPr>
            <p:cNvSpPr/>
            <p:nvPr/>
          </p:nvSpPr>
          <p:spPr>
            <a:xfrm>
              <a:off x="3610274" y="284431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6FBCACAF-690A-4C52-A822-F15412141A5D}"/>
                </a:ext>
              </a:extLst>
            </p:cNvPr>
            <p:cNvSpPr/>
            <p:nvPr/>
          </p:nvSpPr>
          <p:spPr>
            <a:xfrm>
              <a:off x="3610274" y="3319931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5AE7F08C-CE8F-4B8C-8197-3D7DEE1E292D}"/>
                </a:ext>
              </a:extLst>
            </p:cNvPr>
            <p:cNvSpPr/>
            <p:nvPr/>
          </p:nvSpPr>
          <p:spPr>
            <a:xfrm>
              <a:off x="3610274" y="3558691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28958353-92BC-4714-BC51-0422569D98E5}"/>
                </a:ext>
              </a:extLst>
            </p:cNvPr>
            <p:cNvSpPr/>
            <p:nvPr/>
          </p:nvSpPr>
          <p:spPr>
            <a:xfrm rot="5400000">
              <a:off x="1230005" y="3799745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068C0FBA-34A4-488E-9462-7FD75616EAC0}"/>
                </a:ext>
              </a:extLst>
            </p:cNvPr>
            <p:cNvSpPr/>
            <p:nvPr/>
          </p:nvSpPr>
          <p:spPr>
            <a:xfrm>
              <a:off x="3610223" y="3795548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C770EEB5-ACEE-47C7-BBB7-DE8EE8DEE09D}"/>
                </a:ext>
              </a:extLst>
            </p:cNvPr>
            <p:cNvSpPr/>
            <p:nvPr/>
          </p:nvSpPr>
          <p:spPr>
            <a:xfrm>
              <a:off x="3610223" y="4034308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C1766193-1A8B-4902-84E8-E2D79C431941}"/>
                </a:ext>
              </a:extLst>
            </p:cNvPr>
            <p:cNvSpPr/>
            <p:nvPr/>
          </p:nvSpPr>
          <p:spPr>
            <a:xfrm rot="5400000">
              <a:off x="3369000" y="4032913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A3296400-0FEA-46D3-8D68-924130A734B1}"/>
                </a:ext>
              </a:extLst>
            </p:cNvPr>
            <p:cNvSpPr/>
            <p:nvPr/>
          </p:nvSpPr>
          <p:spPr>
            <a:xfrm rot="5400000">
              <a:off x="3130240" y="4032913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2EA3C992-6781-4C9B-BF99-6EF2DCA1463E}"/>
                </a:ext>
              </a:extLst>
            </p:cNvPr>
            <p:cNvSpPr/>
            <p:nvPr/>
          </p:nvSpPr>
          <p:spPr>
            <a:xfrm rot="5400000">
              <a:off x="2893763" y="403306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D6D2432B-4440-450F-90CA-C72421157738}"/>
                </a:ext>
              </a:extLst>
            </p:cNvPr>
            <p:cNvSpPr/>
            <p:nvPr/>
          </p:nvSpPr>
          <p:spPr>
            <a:xfrm rot="5400000">
              <a:off x="2655003" y="403306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12FEBE6A-2586-41A4-A985-C5DDDF6DE4FF}"/>
                </a:ext>
              </a:extLst>
            </p:cNvPr>
            <p:cNvSpPr/>
            <p:nvPr/>
          </p:nvSpPr>
          <p:spPr>
            <a:xfrm rot="5400000">
              <a:off x="2418146" y="403306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839963E8-801F-41E6-8819-A9C1E2FD390F}"/>
                </a:ext>
              </a:extLst>
            </p:cNvPr>
            <p:cNvSpPr/>
            <p:nvPr/>
          </p:nvSpPr>
          <p:spPr>
            <a:xfrm rot="5400000">
              <a:off x="2179386" y="403306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5679B229-43F0-4740-9F16-4AC32D00D09E}"/>
                </a:ext>
              </a:extLst>
            </p:cNvPr>
            <p:cNvSpPr/>
            <p:nvPr/>
          </p:nvSpPr>
          <p:spPr>
            <a:xfrm rot="5400000">
              <a:off x="1942529" y="403306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43E171A2-B265-49BB-BA65-2C99E31BDA7F}"/>
                </a:ext>
              </a:extLst>
            </p:cNvPr>
            <p:cNvSpPr/>
            <p:nvPr/>
          </p:nvSpPr>
          <p:spPr>
            <a:xfrm rot="5400000">
              <a:off x="1703769" y="403306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1B1571A7-4DD9-45A3-8234-1B3C1D26F1C0}"/>
                </a:ext>
              </a:extLst>
            </p:cNvPr>
            <p:cNvSpPr/>
            <p:nvPr/>
          </p:nvSpPr>
          <p:spPr>
            <a:xfrm rot="5400000">
              <a:off x="1230005" y="403306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430AEF77-3033-4564-B715-371BF8E25FFC}"/>
                </a:ext>
              </a:extLst>
            </p:cNvPr>
            <p:cNvSpPr/>
            <p:nvPr/>
          </p:nvSpPr>
          <p:spPr>
            <a:xfrm rot="5400000">
              <a:off x="1465590" y="4034327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7" name="Rectangle 106">
            <a:extLst>
              <a:ext uri="{FF2B5EF4-FFF2-40B4-BE49-F238E27FC236}">
                <a16:creationId xmlns:a16="http://schemas.microsoft.com/office/drawing/2014/main" id="{98B6DEA3-FEBC-4066-B766-6074F10414C4}"/>
              </a:ext>
            </a:extLst>
          </p:cNvPr>
          <p:cNvSpPr/>
          <p:nvPr/>
        </p:nvSpPr>
        <p:spPr>
          <a:xfrm>
            <a:off x="3711184" y="4809928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DEA6C4D4-78E0-43DB-97BD-086104F1E265}"/>
              </a:ext>
            </a:extLst>
          </p:cNvPr>
          <p:cNvSpPr/>
          <p:nvPr/>
        </p:nvSpPr>
        <p:spPr>
          <a:xfrm rot="5400000">
            <a:off x="2759046" y="5053336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E397288F-21F6-4D88-9F13-521E786425CB}"/>
              </a:ext>
            </a:extLst>
          </p:cNvPr>
          <p:cNvSpPr/>
          <p:nvPr/>
        </p:nvSpPr>
        <p:spPr>
          <a:xfrm rot="5400000">
            <a:off x="2286572" y="5282184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B6200E1B-A373-4480-9245-CD55E3C0FA1D}"/>
              </a:ext>
            </a:extLst>
          </p:cNvPr>
          <p:cNvSpPr/>
          <p:nvPr/>
        </p:nvSpPr>
        <p:spPr>
          <a:xfrm rot="5400000">
            <a:off x="3474995" y="5282184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B7A4C00D-D502-481F-A0DC-51DA08B7B623}"/>
              </a:ext>
            </a:extLst>
          </p:cNvPr>
          <p:cNvSpPr/>
          <p:nvPr/>
        </p:nvSpPr>
        <p:spPr>
          <a:xfrm rot="5400000">
            <a:off x="3001160" y="3627247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211EAA91-29D0-45D1-9C97-9DA6E484B4CD}"/>
              </a:ext>
            </a:extLst>
          </p:cNvPr>
          <p:cNvSpPr/>
          <p:nvPr/>
        </p:nvSpPr>
        <p:spPr>
          <a:xfrm rot="5400000">
            <a:off x="1798092" y="5060231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EC320F45-D3E3-46CE-BC5E-1792FB77DA37}"/>
              </a:ext>
            </a:extLst>
          </p:cNvPr>
          <p:cNvSpPr/>
          <p:nvPr/>
        </p:nvSpPr>
        <p:spPr>
          <a:xfrm rot="5400000">
            <a:off x="2282222" y="4586786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2E5E1C49-DE3F-489B-8EB6-C820888B1BF8}"/>
              </a:ext>
            </a:extLst>
          </p:cNvPr>
          <p:cNvSpPr/>
          <p:nvPr/>
        </p:nvSpPr>
        <p:spPr>
          <a:xfrm rot="5400000">
            <a:off x="3468597" y="4575416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DDE50184-9876-4EDD-97B5-5B82AA2151FD}"/>
              </a:ext>
            </a:extLst>
          </p:cNvPr>
          <p:cNvSpPr/>
          <p:nvPr/>
        </p:nvSpPr>
        <p:spPr>
          <a:xfrm rot="5400000">
            <a:off x="2996021" y="5286450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71913C6A-ABFC-48BD-A41B-510034BDB8F4}"/>
              </a:ext>
            </a:extLst>
          </p:cNvPr>
          <p:cNvSpPr/>
          <p:nvPr/>
        </p:nvSpPr>
        <p:spPr>
          <a:xfrm rot="5400000">
            <a:off x="2996021" y="5522847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192EE1C7-8CAA-4510-8907-586A843A18F6}"/>
              </a:ext>
            </a:extLst>
          </p:cNvPr>
          <p:cNvSpPr/>
          <p:nvPr/>
        </p:nvSpPr>
        <p:spPr>
          <a:xfrm rot="5400000">
            <a:off x="1564014" y="5526545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6F6F7638-7DD6-4601-AC53-747872F60F10}"/>
              </a:ext>
            </a:extLst>
          </p:cNvPr>
          <p:cNvSpPr/>
          <p:nvPr/>
        </p:nvSpPr>
        <p:spPr>
          <a:xfrm rot="5400000">
            <a:off x="1564676" y="4573242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5C3EBF4C-ADBE-40AF-A051-9A433B128F4C}"/>
              </a:ext>
            </a:extLst>
          </p:cNvPr>
          <p:cNvSpPr/>
          <p:nvPr/>
        </p:nvSpPr>
        <p:spPr>
          <a:xfrm rot="5400000">
            <a:off x="1804730" y="3870765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D08EB471-E59C-4FC9-8C3B-60DF81662218}"/>
              </a:ext>
            </a:extLst>
          </p:cNvPr>
          <p:cNvSpPr/>
          <p:nvPr/>
        </p:nvSpPr>
        <p:spPr>
          <a:xfrm rot="5400000">
            <a:off x="3111821" y="4108509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5228CAFD-3797-45AF-97CF-1801E91B48DA}"/>
              </a:ext>
            </a:extLst>
          </p:cNvPr>
          <p:cNvSpPr/>
          <p:nvPr/>
        </p:nvSpPr>
        <p:spPr>
          <a:xfrm rot="5400000">
            <a:off x="2515693" y="3852293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70C5B265-17E2-46C8-A898-3C19B9047E25}"/>
              </a:ext>
            </a:extLst>
          </p:cNvPr>
          <p:cNvSpPr/>
          <p:nvPr/>
        </p:nvSpPr>
        <p:spPr>
          <a:xfrm rot="5400000">
            <a:off x="2759207" y="4590545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AC478A77-C4B7-471B-8986-2741C947BF7B}"/>
              </a:ext>
            </a:extLst>
          </p:cNvPr>
          <p:cNvSpPr/>
          <p:nvPr/>
        </p:nvSpPr>
        <p:spPr>
          <a:xfrm rot="5400000">
            <a:off x="2036852" y="3623359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4" name="Arrow: Right 123">
            <a:extLst>
              <a:ext uri="{FF2B5EF4-FFF2-40B4-BE49-F238E27FC236}">
                <a16:creationId xmlns:a16="http://schemas.microsoft.com/office/drawing/2014/main" id="{2043354C-7A2A-445D-A387-9787DA49462A}"/>
              </a:ext>
            </a:extLst>
          </p:cNvPr>
          <p:cNvSpPr/>
          <p:nvPr/>
        </p:nvSpPr>
        <p:spPr>
          <a:xfrm>
            <a:off x="5562107" y="4218811"/>
            <a:ext cx="1625600" cy="956019"/>
          </a:xfrm>
          <a:prstGeom prst="rightArrow">
            <a:avLst/>
          </a:prstGeom>
          <a:solidFill>
            <a:srgbClr val="FC711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E45EA839-8703-453D-A2D0-6FADFBAD8D7D}"/>
              </a:ext>
            </a:extLst>
          </p:cNvPr>
          <p:cNvSpPr txBox="1"/>
          <p:nvPr/>
        </p:nvSpPr>
        <p:spPr>
          <a:xfrm>
            <a:off x="4986273" y="5259995"/>
            <a:ext cx="26340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⟨</a:t>
            </a:r>
            <a:r>
              <a:rPr lang="en-US" dirty="0"/>
              <a:t> </a:t>
            </a:r>
            <a:r>
              <a:rPr lang="en-US" sz="3200" dirty="0">
                <a:solidFill>
                  <a:schemeClr val="bg1"/>
                </a:solidFill>
              </a:rPr>
              <a:t>←</a:t>
            </a:r>
            <a:r>
              <a:rPr lang="en-US" dirty="0">
                <a:solidFill>
                  <a:schemeClr val="bg1"/>
                </a:solidFill>
              </a:rPr>
              <a:t>,</a:t>
            </a:r>
            <a:r>
              <a:rPr lang="en-US" sz="3200" dirty="0"/>
              <a:t> </a:t>
            </a:r>
            <a:r>
              <a:rPr lang="en-US" sz="3200" dirty="0">
                <a:solidFill>
                  <a:schemeClr val="bg1"/>
                </a:solidFill>
              </a:rPr>
              <a:t>↑</a:t>
            </a:r>
            <a:r>
              <a:rPr lang="en-US" dirty="0"/>
              <a:t> </a:t>
            </a:r>
            <a:r>
              <a:rPr lang="en-US" dirty="0">
                <a:solidFill>
                  <a:schemeClr val="bg1"/>
                </a:solidFill>
              </a:rPr>
              <a:t>, … ,</a:t>
            </a:r>
            <a:r>
              <a:rPr lang="en-US" sz="3200" dirty="0">
                <a:solidFill>
                  <a:schemeClr val="bg1"/>
                </a:solidFill>
              </a:rPr>
              <a:t>↓</a:t>
            </a:r>
            <a:r>
              <a:rPr lang="en-US" dirty="0">
                <a:solidFill>
                  <a:schemeClr val="bg1"/>
                </a:solidFill>
              </a:rPr>
              <a:t>,</a:t>
            </a:r>
            <a:r>
              <a:rPr lang="en-US" sz="2800" dirty="0">
                <a:solidFill>
                  <a:schemeClr val="bg1"/>
                </a:solidFill>
              </a:rPr>
              <a:t> → </a:t>
            </a:r>
            <a:r>
              <a:rPr lang="en-US" sz="3200" dirty="0">
                <a:solidFill>
                  <a:schemeClr val="bg1"/>
                </a:solidFill>
              </a:rPr>
              <a:t>⟩</a:t>
            </a:r>
            <a:endParaRPr lang="en-US" sz="3200" dirty="0">
              <a:solidFill>
                <a:schemeClr val="bg1"/>
              </a:solidFill>
              <a:latin typeface="Dubai Light" panose="020B0303030403030204" pitchFamily="34" charset="-78"/>
              <a:cs typeface="Dubai Light" panose="020B0303030403030204" pitchFamily="34" charset="-78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955B2466-86E7-4D54-8F22-BB0929B4BAF1}"/>
              </a:ext>
            </a:extLst>
          </p:cNvPr>
          <p:cNvSpPr txBox="1"/>
          <p:nvPr/>
        </p:nvSpPr>
        <p:spPr>
          <a:xfrm>
            <a:off x="2247700" y="5952425"/>
            <a:ext cx="6222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C</a:t>
            </a:r>
            <a:endParaRPr lang="en-US" sz="6000" baseline="-25000" dirty="0">
              <a:solidFill>
                <a:schemeClr val="bg1"/>
              </a:solidFill>
              <a:latin typeface="Dubai Light" panose="020B0303030403030204" pitchFamily="34" charset="-78"/>
              <a:cs typeface="Dubai Light" panose="020B0303030403030204" pitchFamily="34" charset="-78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0C833EA4-B9A4-4CBA-8E23-842DB8002BA4}"/>
              </a:ext>
            </a:extLst>
          </p:cNvPr>
          <p:cNvSpPr txBox="1"/>
          <p:nvPr/>
        </p:nvSpPr>
        <p:spPr>
          <a:xfrm>
            <a:off x="9509727" y="5929644"/>
            <a:ext cx="68640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D</a:t>
            </a:r>
            <a:endParaRPr lang="en-US" sz="6000" baseline="-25000" dirty="0">
              <a:solidFill>
                <a:schemeClr val="bg1"/>
              </a:solidFill>
              <a:latin typeface="Dubai Light" panose="020B0303030403030204" pitchFamily="34" charset="-78"/>
              <a:cs typeface="Dubai Light" panose="020B0303030403030204" pitchFamily="34" charset="-7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7AE019-7F3D-46D1-9E42-B47114A666E0}"/>
              </a:ext>
            </a:extLst>
          </p:cNvPr>
          <p:cNvSpPr txBox="1"/>
          <p:nvPr/>
        </p:nvSpPr>
        <p:spPr>
          <a:xfrm>
            <a:off x="5977730" y="4154167"/>
            <a:ext cx="65114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813466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TextBox 296">
            <a:extLst>
              <a:ext uri="{FF2B5EF4-FFF2-40B4-BE49-F238E27FC236}">
                <a16:creationId xmlns:a16="http://schemas.microsoft.com/office/drawing/2014/main" id="{ABA53BD2-A943-465D-8A90-43946539328C}"/>
              </a:ext>
            </a:extLst>
          </p:cNvPr>
          <p:cNvSpPr txBox="1"/>
          <p:nvPr/>
        </p:nvSpPr>
        <p:spPr>
          <a:xfrm>
            <a:off x="0" y="190124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Previous Complexity Work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974BB2-EBB8-4D97-AAA2-C07209D351FE}"/>
              </a:ext>
            </a:extLst>
          </p:cNvPr>
          <p:cNvSpPr txBox="1"/>
          <p:nvPr/>
        </p:nvSpPr>
        <p:spPr>
          <a:xfrm>
            <a:off x="0" y="6119336"/>
            <a:ext cx="12192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Aaron T. Becker, Erik D. </a:t>
            </a:r>
            <a:r>
              <a:rPr lang="en-US" sz="1400" dirty="0" err="1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Demaine</a:t>
            </a:r>
            <a:r>
              <a:rPr lang="en-US" sz="14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, Sandor P. </a:t>
            </a:r>
            <a:r>
              <a:rPr lang="en-US" sz="1400" dirty="0" err="1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Fekete</a:t>
            </a:r>
            <a:r>
              <a:rPr lang="en-US" sz="14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, Jarrett </a:t>
            </a:r>
            <a:r>
              <a:rPr lang="en-US" sz="1400" dirty="0" err="1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Lonsford</a:t>
            </a:r>
            <a:r>
              <a:rPr lang="en-US" sz="14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, and Rose Morris-Wright,</a:t>
            </a:r>
          </a:p>
          <a:p>
            <a:r>
              <a:rPr lang="en-US" sz="14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Particle computation: complexity, algorithms, and logic</a:t>
            </a:r>
          </a:p>
          <a:p>
            <a:r>
              <a:rPr lang="en-US" sz="14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Natural Computing (2017).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CEAB4B8-1BA0-4041-A83A-7F9DE5B1399E}"/>
              </a:ext>
            </a:extLst>
          </p:cNvPr>
          <p:cNvGraphicFramePr>
            <a:graphicFrameLocks noGrp="1"/>
          </p:cNvGraphicFramePr>
          <p:nvPr/>
        </p:nvGraphicFramePr>
        <p:xfrm>
          <a:off x="634998" y="1408246"/>
          <a:ext cx="10922001" cy="21234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1964269">
                  <a:extLst>
                    <a:ext uri="{9D8B030D-6E8A-4147-A177-3AD203B41FA5}">
                      <a16:colId xmlns:a16="http://schemas.microsoft.com/office/drawing/2014/main" val="3140209983"/>
                    </a:ext>
                  </a:extLst>
                </a:gridCol>
                <a:gridCol w="897466">
                  <a:extLst>
                    <a:ext uri="{9D8B030D-6E8A-4147-A177-3AD203B41FA5}">
                      <a16:colId xmlns:a16="http://schemas.microsoft.com/office/drawing/2014/main" val="3922501285"/>
                    </a:ext>
                  </a:extLst>
                </a:gridCol>
                <a:gridCol w="1134534">
                  <a:extLst>
                    <a:ext uri="{9D8B030D-6E8A-4147-A177-3AD203B41FA5}">
                      <a16:colId xmlns:a16="http://schemas.microsoft.com/office/drawing/2014/main" val="3467975921"/>
                    </a:ext>
                  </a:extLst>
                </a:gridCol>
                <a:gridCol w="956733">
                  <a:extLst>
                    <a:ext uri="{9D8B030D-6E8A-4147-A177-3AD203B41FA5}">
                      <a16:colId xmlns:a16="http://schemas.microsoft.com/office/drawing/2014/main" val="1865572204"/>
                    </a:ext>
                  </a:extLst>
                </a:gridCol>
                <a:gridCol w="1032933">
                  <a:extLst>
                    <a:ext uri="{9D8B030D-6E8A-4147-A177-3AD203B41FA5}">
                      <a16:colId xmlns:a16="http://schemas.microsoft.com/office/drawing/2014/main" val="4109781080"/>
                    </a:ext>
                  </a:extLst>
                </a:gridCol>
                <a:gridCol w="1513696">
                  <a:extLst>
                    <a:ext uri="{9D8B030D-6E8A-4147-A177-3AD203B41FA5}">
                      <a16:colId xmlns:a16="http://schemas.microsoft.com/office/drawing/2014/main" val="3631285954"/>
                    </a:ext>
                  </a:extLst>
                </a:gridCol>
                <a:gridCol w="1901315">
                  <a:extLst>
                    <a:ext uri="{9D8B030D-6E8A-4147-A177-3AD203B41FA5}">
                      <a16:colId xmlns:a16="http://schemas.microsoft.com/office/drawing/2014/main" val="4056977838"/>
                    </a:ext>
                  </a:extLst>
                </a:gridCol>
                <a:gridCol w="1521055">
                  <a:extLst>
                    <a:ext uri="{9D8B030D-6E8A-4147-A177-3AD203B41FA5}">
                      <a16:colId xmlns:a16="http://schemas.microsoft.com/office/drawing/2014/main" val="7615019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Result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Shape Class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Universal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Tilts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Bonding Complexity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Geometry Complexity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Published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94568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Fixed Shape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DROP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O</a:t>
                      </a:r>
                      <a:r>
                        <a:rPr lang="en-US" i="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(</a:t>
                      </a:r>
                      <a:r>
                        <a:rPr lang="en-US" i="0" dirty="0" err="1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wh</a:t>
                      </a:r>
                      <a:r>
                        <a:rPr lang="en-US" i="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)</a:t>
                      </a:r>
                      <a:endParaRPr lang="en-US" i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O</a:t>
                      </a:r>
                      <a:r>
                        <a:rPr lang="en-US" i="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(w</a:t>
                      </a:r>
                      <a:r>
                        <a:rPr lang="en-US" i="0" baseline="3000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3</a:t>
                      </a:r>
                      <a:r>
                        <a:rPr lang="en-US" i="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h</a:t>
                      </a:r>
                      <a:r>
                        <a:rPr lang="en-US" i="0" baseline="3000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3</a:t>
                      </a:r>
                      <a:r>
                        <a:rPr lang="en-US" i="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)</a:t>
                      </a:r>
                      <a:endParaRPr lang="en-US" i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2 labels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Complex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(ISAAC </a:t>
                      </a:r>
                      <a:r>
                        <a:rPr lang="de-DE" sz="1800" dirty="0">
                          <a:solidFill>
                            <a:schemeClr val="bg1"/>
                          </a:solidFill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2017)</a:t>
                      </a:r>
                      <a:endParaRPr lang="en-US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5407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Universal Pattern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Weakly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O</a:t>
                      </a:r>
                      <a:r>
                        <a:rPr lang="en-US" i="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(</a:t>
                      </a:r>
                      <a:r>
                        <a:rPr lang="en-US" i="0" dirty="0" err="1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whk</a:t>
                      </a:r>
                      <a:r>
                        <a:rPr lang="en-US" i="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)</a:t>
                      </a:r>
                      <a:endParaRPr lang="en-US" i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O</a:t>
                      </a:r>
                      <a:r>
                        <a:rPr lang="en-US" i="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(</a:t>
                      </a:r>
                      <a:r>
                        <a:rPr lang="en-US" i="0" dirty="0" err="1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whk</a:t>
                      </a:r>
                      <a:r>
                        <a:rPr lang="en-US" i="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)</a:t>
                      </a:r>
                      <a:endParaRPr lang="en-US" i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k labels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Simple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(SODA 2019)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97920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Universal Shapes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Weakly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O</a:t>
                      </a:r>
                      <a:r>
                        <a:rPr lang="en-US" i="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(</a:t>
                      </a:r>
                      <a:r>
                        <a:rPr lang="en-US" i="0" dirty="0" err="1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wh</a:t>
                      </a:r>
                      <a:r>
                        <a:rPr lang="en-US" i="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)</a:t>
                      </a:r>
                      <a:endParaRPr lang="en-US" i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O</a:t>
                      </a:r>
                      <a:r>
                        <a:rPr lang="en-US" i="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(</a:t>
                      </a:r>
                      <a:r>
                        <a:rPr lang="en-US" i="0" dirty="0" err="1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wh</a:t>
                      </a:r>
                      <a:r>
                        <a:rPr lang="en-US" i="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)</a:t>
                      </a:r>
                      <a:endParaRPr lang="en-US" i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1 label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Simple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(SODA 2019)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58182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Universal Shapes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DROP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Strongly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O</a:t>
                      </a:r>
                      <a:r>
                        <a:rPr lang="en-US" i="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(wh</a:t>
                      </a:r>
                      <a:r>
                        <a:rPr lang="en-US" i="0" baseline="3000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2</a:t>
                      </a:r>
                      <a:r>
                        <a:rPr lang="en-US" i="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)</a:t>
                      </a:r>
                      <a:endParaRPr lang="en-US" i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O</a:t>
                      </a:r>
                      <a:r>
                        <a:rPr lang="en-US" i="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(wh</a:t>
                      </a:r>
                      <a:r>
                        <a:rPr lang="en-US" i="0" baseline="3000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2</a:t>
                      </a:r>
                      <a:r>
                        <a:rPr lang="en-US" i="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)</a:t>
                      </a:r>
                      <a:endParaRPr lang="en-US" i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2 labels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Complex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(SODA 2019)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0161655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CD955A8-EAB5-4146-BBA0-B1134B31DE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8445752"/>
              </p:ext>
            </p:extLst>
          </p:nvPr>
        </p:nvGraphicFramePr>
        <p:xfrm>
          <a:off x="1914431" y="4041922"/>
          <a:ext cx="8363134" cy="185420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2138521">
                  <a:extLst>
                    <a:ext uri="{9D8B030D-6E8A-4147-A177-3AD203B41FA5}">
                      <a16:colId xmlns:a16="http://schemas.microsoft.com/office/drawing/2014/main" val="3140209983"/>
                    </a:ext>
                  </a:extLst>
                </a:gridCol>
                <a:gridCol w="1174275">
                  <a:extLst>
                    <a:ext uri="{9D8B030D-6E8A-4147-A177-3AD203B41FA5}">
                      <a16:colId xmlns:a16="http://schemas.microsoft.com/office/drawing/2014/main" val="3922501285"/>
                    </a:ext>
                  </a:extLst>
                </a:gridCol>
                <a:gridCol w="2254887">
                  <a:extLst>
                    <a:ext uri="{9D8B030D-6E8A-4147-A177-3AD203B41FA5}">
                      <a16:colId xmlns:a16="http://schemas.microsoft.com/office/drawing/2014/main" val="3467975921"/>
                    </a:ext>
                  </a:extLst>
                </a:gridCol>
                <a:gridCol w="2795451">
                  <a:extLst>
                    <a:ext uri="{9D8B030D-6E8A-4147-A177-3AD203B41FA5}">
                      <a16:colId xmlns:a16="http://schemas.microsoft.com/office/drawing/2014/main" val="18655722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Problem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Shapes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Complexity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Published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94568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Relocation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1x1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NP-hard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(Natural Computing 2017)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5407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Tilt-minimization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1x1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PSPACE-complete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(Natural Computing 2017)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97920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i="0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58182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i="0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01616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97235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5E1133CF-E91E-4EA9-B742-0B57B5BBD014}"/>
              </a:ext>
            </a:extLst>
          </p:cNvPr>
          <p:cNvGrpSpPr/>
          <p:nvPr/>
        </p:nvGrpSpPr>
        <p:grpSpPr>
          <a:xfrm flipH="1" flipV="1">
            <a:off x="4807102" y="2420731"/>
            <a:ext cx="2286000" cy="2286000"/>
            <a:chOff x="2777040" y="2594273"/>
            <a:chExt cx="914400" cy="9144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AE2D61D-EB66-4123-93AA-D0A9DC587D19}"/>
                </a:ext>
              </a:extLst>
            </p:cNvPr>
            <p:cNvSpPr/>
            <p:nvPr/>
          </p:nvSpPr>
          <p:spPr>
            <a:xfrm>
              <a:off x="2777040" y="2594273"/>
              <a:ext cx="914400" cy="914400"/>
            </a:xfrm>
            <a:prstGeom prst="rect">
              <a:avLst/>
            </a:prstGeom>
            <a:solidFill>
              <a:schemeClr val="tx1">
                <a:lumMod val="95000"/>
                <a:alpha val="39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F970C031-AAB6-42A3-8A1B-37AB25E1A99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77040" y="3051473"/>
              <a:ext cx="914400" cy="0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109C3EC7-E29B-48D8-8008-77C64EA1686A}"/>
                </a:ext>
              </a:extLst>
            </p:cNvPr>
            <p:cNvCxnSpPr>
              <a:cxnSpLocks/>
              <a:stCxn id="13" idx="0"/>
              <a:endCxn id="13" idx="2"/>
            </p:cNvCxnSpPr>
            <p:nvPr/>
          </p:nvCxnSpPr>
          <p:spPr>
            <a:xfrm>
              <a:off x="3234240" y="2594273"/>
              <a:ext cx="0" cy="914400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6349DE06-5501-49D5-9C38-6FA2C20BF5CD}"/>
              </a:ext>
            </a:extLst>
          </p:cNvPr>
          <p:cNvGrpSpPr/>
          <p:nvPr/>
        </p:nvGrpSpPr>
        <p:grpSpPr>
          <a:xfrm>
            <a:off x="4797945" y="2425786"/>
            <a:ext cx="2286000" cy="2286000"/>
            <a:chOff x="2777040" y="2594273"/>
            <a:chExt cx="914400" cy="914400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EE5F9684-A553-4CD6-B79E-57812CFC5D52}"/>
                </a:ext>
              </a:extLst>
            </p:cNvPr>
            <p:cNvSpPr/>
            <p:nvPr/>
          </p:nvSpPr>
          <p:spPr>
            <a:xfrm>
              <a:off x="2777040" y="2594273"/>
              <a:ext cx="914400" cy="914400"/>
            </a:xfrm>
            <a:prstGeom prst="rect">
              <a:avLst/>
            </a:prstGeom>
            <a:solidFill>
              <a:schemeClr val="tx1">
                <a:lumMod val="95000"/>
                <a:alpha val="39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D1DB3C4E-16F7-4B28-9898-186E64777D9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77040" y="3051473"/>
              <a:ext cx="914400" cy="0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8A9D888F-0434-4482-BE86-E55134D41851}"/>
                </a:ext>
              </a:extLst>
            </p:cNvPr>
            <p:cNvCxnSpPr>
              <a:cxnSpLocks/>
              <a:stCxn id="73" idx="0"/>
              <a:endCxn id="73" idx="2"/>
            </p:cNvCxnSpPr>
            <p:nvPr/>
          </p:nvCxnSpPr>
          <p:spPr>
            <a:xfrm>
              <a:off x="3234240" y="2594273"/>
              <a:ext cx="0" cy="914400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97" name="TextBox 296">
            <a:extLst>
              <a:ext uri="{FF2B5EF4-FFF2-40B4-BE49-F238E27FC236}">
                <a16:creationId xmlns:a16="http://schemas.microsoft.com/office/drawing/2014/main" id="{ABA53BD2-A943-465D-8A90-43946539328C}"/>
              </a:ext>
            </a:extLst>
          </p:cNvPr>
          <p:cNvSpPr txBox="1"/>
          <p:nvPr/>
        </p:nvSpPr>
        <p:spPr>
          <a:xfrm>
            <a:off x="0" y="190124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Toggle Gadgetry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7A47D1-5364-487B-84CE-11900957AD40}"/>
              </a:ext>
            </a:extLst>
          </p:cNvPr>
          <p:cNvSpPr txBox="1"/>
          <p:nvPr/>
        </p:nvSpPr>
        <p:spPr>
          <a:xfrm>
            <a:off x="0" y="6119336"/>
            <a:ext cx="12192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Erik D. </a:t>
            </a:r>
            <a:r>
              <a:rPr lang="en-US" sz="1400" dirty="0" err="1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Demaine</a:t>
            </a:r>
            <a:r>
              <a:rPr lang="en-US" sz="14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, Isaac </a:t>
            </a:r>
            <a:r>
              <a:rPr lang="en-US" sz="1400" dirty="0" err="1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Grosof</a:t>
            </a:r>
            <a:r>
              <a:rPr lang="en-US" sz="14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, Jayson Lynch, and Mikhail </a:t>
            </a:r>
            <a:r>
              <a:rPr lang="en-US" sz="1400" dirty="0" err="1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Rudoy</a:t>
            </a:r>
            <a:r>
              <a:rPr lang="en-US" sz="14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,</a:t>
            </a:r>
          </a:p>
          <a:p>
            <a:r>
              <a:rPr lang="en-US" sz="14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Computational complexity of motion planning of a robot through simple gadgets, </a:t>
            </a:r>
          </a:p>
          <a:p>
            <a:r>
              <a:rPr lang="en-US" sz="14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9</a:t>
            </a:r>
            <a:r>
              <a:rPr lang="en-US" sz="1400" baseline="30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th</a:t>
            </a:r>
            <a:r>
              <a:rPr lang="en-US" sz="14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 International Conference on Fun with Algorithms, (FUN 2018)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77705AB-C030-4211-89A7-555C8AD2FAC3}"/>
              </a:ext>
            </a:extLst>
          </p:cNvPr>
          <p:cNvSpPr/>
          <p:nvPr/>
        </p:nvSpPr>
        <p:spPr>
          <a:xfrm>
            <a:off x="-31081" y="3429000"/>
            <a:ext cx="274320" cy="274320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aseline="-25000" dirty="0">
              <a:solidFill>
                <a:sysClr val="windowText" lastClr="0000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CB32EF6-2590-47F7-BF5E-439CD26F66D9}"/>
              </a:ext>
            </a:extLst>
          </p:cNvPr>
          <p:cNvCxnSpPr>
            <a:cxnSpLocks/>
            <a:stCxn id="13" idx="3"/>
          </p:cNvCxnSpPr>
          <p:nvPr/>
        </p:nvCxnSpPr>
        <p:spPr>
          <a:xfrm flipH="1">
            <a:off x="0" y="3563731"/>
            <a:ext cx="4807102" cy="1011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D6788258-0D1E-460B-8310-D78C831D2C7C}"/>
              </a:ext>
            </a:extLst>
          </p:cNvPr>
          <p:cNvCxnSpPr>
            <a:cxnSpLocks/>
            <a:endCxn id="73" idx="3"/>
          </p:cNvCxnSpPr>
          <p:nvPr/>
        </p:nvCxnSpPr>
        <p:spPr>
          <a:xfrm flipH="1" flipV="1">
            <a:off x="7083945" y="3568786"/>
            <a:ext cx="5108056" cy="13064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4" name="TextBox 133">
            <a:extLst>
              <a:ext uri="{FF2B5EF4-FFF2-40B4-BE49-F238E27FC236}">
                <a16:creationId xmlns:a16="http://schemas.microsoft.com/office/drawing/2014/main" id="{C3166EA2-4271-42B2-B6AB-99DB0D6516FF}"/>
              </a:ext>
            </a:extLst>
          </p:cNvPr>
          <p:cNvSpPr txBox="1"/>
          <p:nvPr/>
        </p:nvSpPr>
        <p:spPr>
          <a:xfrm>
            <a:off x="4108328" y="4887286"/>
            <a:ext cx="36652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Crossing 2-toggle (C2T)</a:t>
            </a:r>
          </a:p>
        </p:txBody>
      </p:sp>
    </p:spTree>
    <p:extLst>
      <p:ext uri="{BB962C8B-B14F-4D97-AF65-F5344CB8AC3E}">
        <p14:creationId xmlns:p14="http://schemas.microsoft.com/office/powerpoint/2010/main" val="1265816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59259E-6 L 0.9767 0.0023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828" y="1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5E1133CF-E91E-4EA9-B742-0B57B5BBD014}"/>
              </a:ext>
            </a:extLst>
          </p:cNvPr>
          <p:cNvGrpSpPr/>
          <p:nvPr/>
        </p:nvGrpSpPr>
        <p:grpSpPr>
          <a:xfrm flipH="1" flipV="1">
            <a:off x="3725178" y="2488169"/>
            <a:ext cx="914400" cy="914400"/>
            <a:chOff x="2777040" y="2594273"/>
            <a:chExt cx="914400" cy="9144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AE2D61D-EB66-4123-93AA-D0A9DC587D19}"/>
                </a:ext>
              </a:extLst>
            </p:cNvPr>
            <p:cNvSpPr/>
            <p:nvPr/>
          </p:nvSpPr>
          <p:spPr>
            <a:xfrm>
              <a:off x="2777040" y="2594273"/>
              <a:ext cx="914400" cy="914400"/>
            </a:xfrm>
            <a:prstGeom prst="rect">
              <a:avLst/>
            </a:prstGeom>
            <a:solidFill>
              <a:schemeClr val="tx1">
                <a:lumMod val="95000"/>
                <a:alpha val="39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F970C031-AAB6-42A3-8A1B-37AB25E1A99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77040" y="3051473"/>
              <a:ext cx="914400" cy="0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109C3EC7-E29B-48D8-8008-77C64EA1686A}"/>
                </a:ext>
              </a:extLst>
            </p:cNvPr>
            <p:cNvCxnSpPr>
              <a:cxnSpLocks/>
              <a:stCxn id="13" idx="0"/>
              <a:endCxn id="13" idx="2"/>
            </p:cNvCxnSpPr>
            <p:nvPr/>
          </p:nvCxnSpPr>
          <p:spPr>
            <a:xfrm>
              <a:off x="3234240" y="2594273"/>
              <a:ext cx="0" cy="914400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6349DE06-5501-49D5-9C38-6FA2C20BF5CD}"/>
              </a:ext>
            </a:extLst>
          </p:cNvPr>
          <p:cNvGrpSpPr/>
          <p:nvPr/>
        </p:nvGrpSpPr>
        <p:grpSpPr>
          <a:xfrm>
            <a:off x="3716021" y="2493224"/>
            <a:ext cx="914400" cy="914400"/>
            <a:chOff x="2777040" y="2594273"/>
            <a:chExt cx="914400" cy="914400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EE5F9684-A553-4CD6-B79E-57812CFC5D52}"/>
                </a:ext>
              </a:extLst>
            </p:cNvPr>
            <p:cNvSpPr/>
            <p:nvPr/>
          </p:nvSpPr>
          <p:spPr>
            <a:xfrm>
              <a:off x="2777040" y="2594273"/>
              <a:ext cx="914400" cy="914400"/>
            </a:xfrm>
            <a:prstGeom prst="rect">
              <a:avLst/>
            </a:prstGeom>
            <a:solidFill>
              <a:schemeClr val="tx1">
                <a:lumMod val="95000"/>
                <a:alpha val="39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D1DB3C4E-16F7-4B28-9898-186E64777D9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77040" y="3051473"/>
              <a:ext cx="914400" cy="0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8A9D888F-0434-4482-BE86-E55134D41851}"/>
                </a:ext>
              </a:extLst>
            </p:cNvPr>
            <p:cNvCxnSpPr>
              <a:cxnSpLocks/>
              <a:stCxn id="73" idx="0"/>
              <a:endCxn id="73" idx="2"/>
            </p:cNvCxnSpPr>
            <p:nvPr/>
          </p:nvCxnSpPr>
          <p:spPr>
            <a:xfrm>
              <a:off x="3234240" y="2594273"/>
              <a:ext cx="0" cy="914400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97" name="TextBox 296">
            <a:extLst>
              <a:ext uri="{FF2B5EF4-FFF2-40B4-BE49-F238E27FC236}">
                <a16:creationId xmlns:a16="http://schemas.microsoft.com/office/drawing/2014/main" id="{ABA53BD2-A943-465D-8A90-43946539328C}"/>
              </a:ext>
            </a:extLst>
          </p:cNvPr>
          <p:cNvSpPr txBox="1"/>
          <p:nvPr/>
        </p:nvSpPr>
        <p:spPr>
          <a:xfrm>
            <a:off x="0" y="190124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Toggle Gadgetry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7A47D1-5364-487B-84CE-11900957AD40}"/>
              </a:ext>
            </a:extLst>
          </p:cNvPr>
          <p:cNvSpPr txBox="1"/>
          <p:nvPr/>
        </p:nvSpPr>
        <p:spPr>
          <a:xfrm>
            <a:off x="0" y="6119336"/>
            <a:ext cx="12192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Erik D. </a:t>
            </a:r>
            <a:r>
              <a:rPr lang="en-US" sz="1400" dirty="0" err="1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Demaine</a:t>
            </a:r>
            <a:r>
              <a:rPr lang="en-US" sz="14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, Isaac </a:t>
            </a:r>
            <a:r>
              <a:rPr lang="en-US" sz="1400" dirty="0" err="1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Grosof</a:t>
            </a:r>
            <a:r>
              <a:rPr lang="en-US" sz="14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, Jayson Lynch, and Mikhail </a:t>
            </a:r>
            <a:r>
              <a:rPr lang="en-US" sz="1400" dirty="0" err="1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Rudoy</a:t>
            </a:r>
            <a:r>
              <a:rPr lang="en-US" sz="14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,</a:t>
            </a:r>
          </a:p>
          <a:p>
            <a:r>
              <a:rPr lang="en-US" sz="14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Computational complexity of motion planning of a robot through simple gadgets, </a:t>
            </a:r>
          </a:p>
          <a:p>
            <a:r>
              <a:rPr lang="en-US" sz="14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9</a:t>
            </a:r>
            <a:r>
              <a:rPr lang="en-US" sz="1400" baseline="30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th</a:t>
            </a:r>
            <a:r>
              <a:rPr lang="en-US" sz="14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 International Conference on Fun with Algorithms, (FUN 2018)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ED68748-1EA7-40E3-80A6-0168C279D654}"/>
              </a:ext>
            </a:extLst>
          </p:cNvPr>
          <p:cNvSpPr/>
          <p:nvPr/>
        </p:nvSpPr>
        <p:spPr>
          <a:xfrm>
            <a:off x="1337966" y="1741529"/>
            <a:ext cx="457200" cy="457200"/>
          </a:xfrm>
          <a:prstGeom prst="rect">
            <a:avLst/>
          </a:prstGeom>
          <a:solidFill>
            <a:schemeClr val="tx1">
              <a:lumMod val="95000"/>
              <a:alpha val="39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77705AB-C030-4211-89A7-555C8AD2FAC3}"/>
              </a:ext>
            </a:extLst>
          </p:cNvPr>
          <p:cNvSpPr/>
          <p:nvPr/>
        </p:nvSpPr>
        <p:spPr>
          <a:xfrm>
            <a:off x="1429406" y="1837581"/>
            <a:ext cx="274320" cy="274320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aseline="-25000" dirty="0">
              <a:solidFill>
                <a:sysClr val="windowText" lastClr="0000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5C28E94-67D9-459D-A964-CB4000EF1F05}"/>
              </a:ext>
            </a:extLst>
          </p:cNvPr>
          <p:cNvSpPr/>
          <p:nvPr/>
        </p:nvSpPr>
        <p:spPr>
          <a:xfrm>
            <a:off x="10258498" y="1741529"/>
            <a:ext cx="457200" cy="457200"/>
          </a:xfrm>
          <a:prstGeom prst="rect">
            <a:avLst/>
          </a:prstGeom>
          <a:solidFill>
            <a:schemeClr val="tx1">
              <a:lumMod val="95000"/>
              <a:alpha val="39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4789834-2243-4470-B808-443E8CF990AC}"/>
              </a:ext>
            </a:extLst>
          </p:cNvPr>
          <p:cNvCxnSpPr>
            <a:cxnSpLocks/>
            <a:stCxn id="16" idx="2"/>
          </p:cNvCxnSpPr>
          <p:nvPr/>
        </p:nvCxnSpPr>
        <p:spPr>
          <a:xfrm>
            <a:off x="1566566" y="2198729"/>
            <a:ext cx="0" cy="74664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CB32EF6-2590-47F7-BF5E-439CD26F66D9}"/>
              </a:ext>
            </a:extLst>
          </p:cNvPr>
          <p:cNvCxnSpPr>
            <a:cxnSpLocks/>
            <a:stCxn id="13" idx="3"/>
          </p:cNvCxnSpPr>
          <p:nvPr/>
        </p:nvCxnSpPr>
        <p:spPr>
          <a:xfrm flipH="1">
            <a:off x="1566566" y="2945369"/>
            <a:ext cx="2158612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51DD9EF1-C7C6-4599-A54A-8598BB4D58AC}"/>
              </a:ext>
            </a:extLst>
          </p:cNvPr>
          <p:cNvCxnSpPr>
            <a:cxnSpLocks/>
          </p:cNvCxnSpPr>
          <p:nvPr/>
        </p:nvCxnSpPr>
        <p:spPr>
          <a:xfrm>
            <a:off x="6553200" y="4316968"/>
            <a:ext cx="2465157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3F53735-7B84-4097-B578-3B138154E196}"/>
              </a:ext>
            </a:extLst>
          </p:cNvPr>
          <p:cNvCxnSpPr>
            <a:cxnSpLocks/>
          </p:cNvCxnSpPr>
          <p:nvPr/>
        </p:nvCxnSpPr>
        <p:spPr>
          <a:xfrm flipH="1">
            <a:off x="8355142" y="2945369"/>
            <a:ext cx="663215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FEBF7501-667A-4CBF-A41C-688351DE80D7}"/>
              </a:ext>
            </a:extLst>
          </p:cNvPr>
          <p:cNvCxnSpPr>
            <a:cxnSpLocks/>
          </p:cNvCxnSpPr>
          <p:nvPr/>
        </p:nvCxnSpPr>
        <p:spPr>
          <a:xfrm>
            <a:off x="9018357" y="2945367"/>
            <a:ext cx="0" cy="137160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3D4647AD-F704-44F7-BBC7-9AF922D60879}"/>
              </a:ext>
            </a:extLst>
          </p:cNvPr>
          <p:cNvCxnSpPr>
            <a:cxnSpLocks/>
            <a:stCxn id="114" idx="3"/>
          </p:cNvCxnSpPr>
          <p:nvPr/>
        </p:nvCxnSpPr>
        <p:spPr>
          <a:xfrm flipH="1" flipV="1">
            <a:off x="6777528" y="2945368"/>
            <a:ext cx="681992" cy="5054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2C8C8DCE-1AC1-40FF-98C8-166ADF885ACA}"/>
              </a:ext>
            </a:extLst>
          </p:cNvPr>
          <p:cNvCxnSpPr>
            <a:cxnSpLocks/>
            <a:stCxn id="22" idx="1"/>
          </p:cNvCxnSpPr>
          <p:nvPr/>
        </p:nvCxnSpPr>
        <p:spPr>
          <a:xfrm flipH="1">
            <a:off x="7879628" y="1970129"/>
            <a:ext cx="237887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899CC070-94AC-4F63-8D54-42F6963B2068}"/>
              </a:ext>
            </a:extLst>
          </p:cNvPr>
          <p:cNvCxnSpPr>
            <a:cxnSpLocks/>
            <a:stCxn id="73" idx="3"/>
          </p:cNvCxnSpPr>
          <p:nvPr/>
        </p:nvCxnSpPr>
        <p:spPr>
          <a:xfrm>
            <a:off x="4630421" y="2950424"/>
            <a:ext cx="509642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7B299EF0-71F8-4D82-938D-F15CD85EF381}"/>
              </a:ext>
            </a:extLst>
          </p:cNvPr>
          <p:cNvCxnSpPr>
            <a:cxnSpLocks/>
          </p:cNvCxnSpPr>
          <p:nvPr/>
        </p:nvCxnSpPr>
        <p:spPr>
          <a:xfrm flipV="1">
            <a:off x="5119235" y="2945369"/>
            <a:ext cx="0" cy="1371599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CC2C09C0-530C-4D2A-B250-2420E5658043}"/>
              </a:ext>
            </a:extLst>
          </p:cNvPr>
          <p:cNvCxnSpPr>
            <a:cxnSpLocks/>
          </p:cNvCxnSpPr>
          <p:nvPr/>
        </p:nvCxnSpPr>
        <p:spPr>
          <a:xfrm>
            <a:off x="5119235" y="4316968"/>
            <a:ext cx="519565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E880AA67-33DC-49F3-AD6D-589F72D1BB63}"/>
              </a:ext>
            </a:extLst>
          </p:cNvPr>
          <p:cNvGrpSpPr/>
          <p:nvPr/>
        </p:nvGrpSpPr>
        <p:grpSpPr>
          <a:xfrm flipH="1" flipV="1">
            <a:off x="5638799" y="3859768"/>
            <a:ext cx="914400" cy="914400"/>
            <a:chOff x="2777040" y="2594273"/>
            <a:chExt cx="914400" cy="914400"/>
          </a:xfrm>
        </p:grpSpPr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EF9B0D77-B03C-4799-8952-2BA2BD0A5AC0}"/>
                </a:ext>
              </a:extLst>
            </p:cNvPr>
            <p:cNvSpPr/>
            <p:nvPr/>
          </p:nvSpPr>
          <p:spPr>
            <a:xfrm>
              <a:off x="2777040" y="2594273"/>
              <a:ext cx="914400" cy="914400"/>
            </a:xfrm>
            <a:prstGeom prst="rect">
              <a:avLst/>
            </a:prstGeom>
            <a:solidFill>
              <a:schemeClr val="tx1">
                <a:lumMod val="95000"/>
                <a:alpha val="39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3" name="Straight Arrow Connector 102">
              <a:extLst>
                <a:ext uri="{FF2B5EF4-FFF2-40B4-BE49-F238E27FC236}">
                  <a16:creationId xmlns:a16="http://schemas.microsoft.com/office/drawing/2014/main" id="{F433C814-ADEB-4B78-9F9B-175AE87CDCA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77040" y="3051473"/>
              <a:ext cx="914400" cy="0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39C0B735-50CE-46EF-B014-5236A5C7B812}"/>
                </a:ext>
              </a:extLst>
            </p:cNvPr>
            <p:cNvCxnSpPr>
              <a:cxnSpLocks/>
              <a:stCxn id="102" idx="0"/>
              <a:endCxn id="102" idx="2"/>
            </p:cNvCxnSpPr>
            <p:nvPr/>
          </p:nvCxnSpPr>
          <p:spPr>
            <a:xfrm>
              <a:off x="3234240" y="2594273"/>
              <a:ext cx="0" cy="914400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89C9C03C-8A04-4477-B991-593BD3FBF3FD}"/>
              </a:ext>
            </a:extLst>
          </p:cNvPr>
          <p:cNvGrpSpPr/>
          <p:nvPr/>
        </p:nvGrpSpPr>
        <p:grpSpPr>
          <a:xfrm>
            <a:off x="5629642" y="3864823"/>
            <a:ext cx="914400" cy="914400"/>
            <a:chOff x="2777040" y="2594273"/>
            <a:chExt cx="914400" cy="914400"/>
          </a:xfrm>
        </p:grpSpPr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209CF10A-B86E-4052-BC8D-24679396822D}"/>
                </a:ext>
              </a:extLst>
            </p:cNvPr>
            <p:cNvSpPr/>
            <p:nvPr/>
          </p:nvSpPr>
          <p:spPr>
            <a:xfrm>
              <a:off x="2777040" y="2594273"/>
              <a:ext cx="914400" cy="914400"/>
            </a:xfrm>
            <a:prstGeom prst="rect">
              <a:avLst/>
            </a:prstGeom>
            <a:solidFill>
              <a:schemeClr val="tx1">
                <a:lumMod val="95000"/>
                <a:alpha val="39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E9CDE137-0EA7-4B24-89B0-EFBF2B442A9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77040" y="3051473"/>
              <a:ext cx="914400" cy="0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B37A53E6-67C0-4BFD-A073-CBC4D360A774}"/>
                </a:ext>
              </a:extLst>
            </p:cNvPr>
            <p:cNvCxnSpPr>
              <a:cxnSpLocks/>
              <a:stCxn id="106" idx="0"/>
              <a:endCxn id="106" idx="2"/>
            </p:cNvCxnSpPr>
            <p:nvPr/>
          </p:nvCxnSpPr>
          <p:spPr>
            <a:xfrm>
              <a:off x="3234240" y="2594273"/>
              <a:ext cx="0" cy="914400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6413BB13-D9F1-402E-A822-C133FB94EEF1}"/>
              </a:ext>
            </a:extLst>
          </p:cNvPr>
          <p:cNvGrpSpPr/>
          <p:nvPr/>
        </p:nvGrpSpPr>
        <p:grpSpPr>
          <a:xfrm rot="10800000" flipH="1" flipV="1">
            <a:off x="7468677" y="2488167"/>
            <a:ext cx="914400" cy="914400"/>
            <a:chOff x="2777040" y="2594273"/>
            <a:chExt cx="914400" cy="914400"/>
          </a:xfrm>
        </p:grpSpPr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2115F582-027A-4E0C-A9B8-F982FD6A3D12}"/>
                </a:ext>
              </a:extLst>
            </p:cNvPr>
            <p:cNvSpPr/>
            <p:nvPr/>
          </p:nvSpPr>
          <p:spPr>
            <a:xfrm>
              <a:off x="2777040" y="2594273"/>
              <a:ext cx="914400" cy="914400"/>
            </a:xfrm>
            <a:prstGeom prst="rect">
              <a:avLst/>
            </a:prstGeom>
            <a:solidFill>
              <a:schemeClr val="tx1">
                <a:lumMod val="95000"/>
                <a:alpha val="39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58120B29-25FA-4D17-A5C6-69ADE932DF1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77040" y="3051473"/>
              <a:ext cx="914400" cy="0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FD79E903-27E4-4C7F-9AC5-FE7D2B81DB6C}"/>
                </a:ext>
              </a:extLst>
            </p:cNvPr>
            <p:cNvCxnSpPr>
              <a:cxnSpLocks/>
              <a:stCxn id="110" idx="0"/>
              <a:endCxn id="110" idx="2"/>
            </p:cNvCxnSpPr>
            <p:nvPr/>
          </p:nvCxnSpPr>
          <p:spPr>
            <a:xfrm>
              <a:off x="3234240" y="2594273"/>
              <a:ext cx="0" cy="914400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345D5181-D3EA-4C82-90DC-6A9EEFB781F9}"/>
              </a:ext>
            </a:extLst>
          </p:cNvPr>
          <p:cNvGrpSpPr/>
          <p:nvPr/>
        </p:nvGrpSpPr>
        <p:grpSpPr>
          <a:xfrm rot="10800000">
            <a:off x="7459520" y="2493222"/>
            <a:ext cx="914400" cy="914400"/>
            <a:chOff x="2777040" y="2594273"/>
            <a:chExt cx="914400" cy="914400"/>
          </a:xfrm>
        </p:grpSpPr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01657F90-017F-4369-928C-5B4017946E9F}"/>
                </a:ext>
              </a:extLst>
            </p:cNvPr>
            <p:cNvSpPr/>
            <p:nvPr/>
          </p:nvSpPr>
          <p:spPr>
            <a:xfrm>
              <a:off x="2777040" y="2594273"/>
              <a:ext cx="914400" cy="914400"/>
            </a:xfrm>
            <a:prstGeom prst="rect">
              <a:avLst/>
            </a:prstGeom>
            <a:solidFill>
              <a:schemeClr val="tx1">
                <a:lumMod val="95000"/>
                <a:alpha val="39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5" name="Straight Arrow Connector 114">
              <a:extLst>
                <a:ext uri="{FF2B5EF4-FFF2-40B4-BE49-F238E27FC236}">
                  <a16:creationId xmlns:a16="http://schemas.microsoft.com/office/drawing/2014/main" id="{93443BAE-DE08-413E-A655-4439B697E38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77040" y="3051473"/>
              <a:ext cx="914400" cy="0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6" name="Straight Arrow Connector 115">
              <a:extLst>
                <a:ext uri="{FF2B5EF4-FFF2-40B4-BE49-F238E27FC236}">
                  <a16:creationId xmlns:a16="http://schemas.microsoft.com/office/drawing/2014/main" id="{D74A145C-68EB-45F1-99A9-A4536403740E}"/>
                </a:ext>
              </a:extLst>
            </p:cNvPr>
            <p:cNvCxnSpPr>
              <a:cxnSpLocks/>
              <a:stCxn id="114" idx="0"/>
              <a:endCxn id="114" idx="2"/>
            </p:cNvCxnSpPr>
            <p:nvPr/>
          </p:nvCxnSpPr>
          <p:spPr>
            <a:xfrm>
              <a:off x="3234240" y="2594273"/>
              <a:ext cx="0" cy="914400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234F6165-4450-4E4E-B287-FE59331C79A4}"/>
              </a:ext>
            </a:extLst>
          </p:cNvPr>
          <p:cNvCxnSpPr>
            <a:cxnSpLocks/>
          </p:cNvCxnSpPr>
          <p:nvPr/>
        </p:nvCxnSpPr>
        <p:spPr>
          <a:xfrm flipH="1">
            <a:off x="6777529" y="1970129"/>
            <a:ext cx="11503" cy="985345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85C44AFB-9559-499F-BC8E-703E2DA57DC2}"/>
              </a:ext>
            </a:extLst>
          </p:cNvPr>
          <p:cNvCxnSpPr>
            <a:cxnSpLocks/>
          </p:cNvCxnSpPr>
          <p:nvPr/>
        </p:nvCxnSpPr>
        <p:spPr>
          <a:xfrm>
            <a:off x="6777528" y="1970129"/>
            <a:ext cx="11021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8" name="TextBox 127">
            <a:extLst>
              <a:ext uri="{FF2B5EF4-FFF2-40B4-BE49-F238E27FC236}">
                <a16:creationId xmlns:a16="http://schemas.microsoft.com/office/drawing/2014/main" id="{87B14D46-3576-4E4F-A177-48D34A1D3955}"/>
              </a:ext>
            </a:extLst>
          </p:cNvPr>
          <p:cNvSpPr txBox="1"/>
          <p:nvPr/>
        </p:nvSpPr>
        <p:spPr>
          <a:xfrm>
            <a:off x="1329974" y="1204659"/>
            <a:ext cx="4651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S</a:t>
            </a:r>
            <a:endParaRPr lang="en-US" sz="4000" baseline="-25000" dirty="0">
              <a:solidFill>
                <a:schemeClr val="bg1"/>
              </a:solidFill>
              <a:latin typeface="Dubai Light" panose="020B0303030403030204" pitchFamily="34" charset="-78"/>
              <a:cs typeface="Dubai Light" panose="020B0303030403030204" pitchFamily="34" charset="-78"/>
            </a:endParaRP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4D1BD377-1A54-4F25-9BD3-2B386D6B3232}"/>
              </a:ext>
            </a:extLst>
          </p:cNvPr>
          <p:cNvSpPr txBox="1"/>
          <p:nvPr/>
        </p:nvSpPr>
        <p:spPr>
          <a:xfrm>
            <a:off x="10250506" y="1222514"/>
            <a:ext cx="476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T</a:t>
            </a:r>
            <a:endParaRPr lang="en-US" sz="4000" baseline="-25000" dirty="0">
              <a:solidFill>
                <a:schemeClr val="bg1"/>
              </a:solidFill>
              <a:latin typeface="Dubai Light" panose="020B0303030403030204" pitchFamily="34" charset="-78"/>
              <a:cs typeface="Dubai Light" panose="020B0303030403030204" pitchFamily="34" charset="-78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02F231D-37D5-4F0D-A0F5-8309C732B86C}"/>
              </a:ext>
            </a:extLst>
          </p:cNvPr>
          <p:cNvSpPr txBox="1"/>
          <p:nvPr/>
        </p:nvSpPr>
        <p:spPr>
          <a:xfrm>
            <a:off x="1018623" y="3914268"/>
            <a:ext cx="285097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Reduced from</a:t>
            </a:r>
          </a:p>
          <a:p>
            <a:r>
              <a:rPr lang="en-US" sz="28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3QSAT to show</a:t>
            </a:r>
            <a:br>
              <a:rPr lang="en-US" sz="28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</a:br>
            <a:r>
              <a:rPr lang="en-US" sz="28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PSPACE-complete.</a:t>
            </a:r>
          </a:p>
        </p:txBody>
      </p:sp>
    </p:spTree>
    <p:extLst>
      <p:ext uri="{BB962C8B-B14F-4D97-AF65-F5344CB8AC3E}">
        <p14:creationId xmlns:p14="http://schemas.microsoft.com/office/powerpoint/2010/main" val="3190040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-2.96296E-6 C 0.00013 0.04653 4.58333E-6 0.09283 -0.00013 0.13935 L 0.29127 0.14236 C 0.2914 0.20834 0.29153 0.27408 0.29179 0.34005 L 0.61067 0.34005 C 0.6108 0.27338 0.61106 0.20695 0.61119 0.14051 L 0.42695 0.13935 L 0.42799 -0.00301 L 0.73268 -0.00115 " pathEditMode="relative" ptsTypes="AAAAAAAAA">
                                      <p:cBhvr>
                                        <p:cTn id="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TextBox 296">
            <a:extLst>
              <a:ext uri="{FF2B5EF4-FFF2-40B4-BE49-F238E27FC236}">
                <a16:creationId xmlns:a16="http://schemas.microsoft.com/office/drawing/2014/main" id="{ABA53BD2-A943-465D-8A90-43946539328C}"/>
              </a:ext>
            </a:extLst>
          </p:cNvPr>
          <p:cNvSpPr txBox="1"/>
          <p:nvPr/>
        </p:nvSpPr>
        <p:spPr>
          <a:xfrm>
            <a:off x="0" y="190124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Relocation Complexity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3169A45-AC9C-4D6C-9848-2027476CBB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34538" y="787943"/>
            <a:ext cx="5722924" cy="572292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86FC354-F02C-404A-8654-CE24806F978E}"/>
              </a:ext>
            </a:extLst>
          </p:cNvPr>
          <p:cNvSpPr/>
          <p:nvPr/>
        </p:nvSpPr>
        <p:spPr>
          <a:xfrm rot="5400000">
            <a:off x="5816939" y="1798678"/>
            <a:ext cx="109728" cy="109728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F9CB383-988F-47D9-9963-87BF54B984AB}"/>
              </a:ext>
            </a:extLst>
          </p:cNvPr>
          <p:cNvGrpSpPr/>
          <p:nvPr/>
        </p:nvGrpSpPr>
        <p:grpSpPr>
          <a:xfrm>
            <a:off x="6151372" y="794285"/>
            <a:ext cx="219456" cy="219456"/>
            <a:chOff x="4739556" y="1183752"/>
            <a:chExt cx="219456" cy="21945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0FC6F1C-F6EC-4D26-A5C4-F2370DAF62A6}"/>
                </a:ext>
              </a:extLst>
            </p:cNvPr>
            <p:cNvSpPr/>
            <p:nvPr/>
          </p:nvSpPr>
          <p:spPr>
            <a:xfrm rot="5400000">
              <a:off x="4739556" y="1183752"/>
              <a:ext cx="109728" cy="109728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632A57C-314A-499A-B9B8-6B5C614B9BF7}"/>
                </a:ext>
              </a:extLst>
            </p:cNvPr>
            <p:cNvSpPr/>
            <p:nvPr/>
          </p:nvSpPr>
          <p:spPr>
            <a:xfrm rot="5400000">
              <a:off x="4849284" y="1183752"/>
              <a:ext cx="109728" cy="109728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6B73205-BCFC-42F8-AB0B-5419B58775A6}"/>
                </a:ext>
              </a:extLst>
            </p:cNvPr>
            <p:cNvSpPr/>
            <p:nvPr/>
          </p:nvSpPr>
          <p:spPr>
            <a:xfrm rot="5400000">
              <a:off x="4739556" y="1293480"/>
              <a:ext cx="109728" cy="109728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0CBD237-7A5A-42E7-80CA-1FF1C03F2DBB}"/>
                </a:ext>
              </a:extLst>
            </p:cNvPr>
            <p:cNvSpPr/>
            <p:nvPr/>
          </p:nvSpPr>
          <p:spPr>
            <a:xfrm rot="5400000">
              <a:off x="4849284" y="1293480"/>
              <a:ext cx="109728" cy="109728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386715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TextBox 296">
            <a:extLst>
              <a:ext uri="{FF2B5EF4-FFF2-40B4-BE49-F238E27FC236}">
                <a16:creationId xmlns:a16="http://schemas.microsoft.com/office/drawing/2014/main" id="{ABA53BD2-A943-465D-8A90-43946539328C}"/>
              </a:ext>
            </a:extLst>
          </p:cNvPr>
          <p:cNvSpPr txBox="1"/>
          <p:nvPr/>
        </p:nvSpPr>
        <p:spPr>
          <a:xfrm>
            <a:off x="0" y="190124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Relocation Complexity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3169A45-AC9C-4D6C-9848-2027476CBB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34538" y="787943"/>
            <a:ext cx="5722924" cy="572292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86FC354-F02C-404A-8654-CE24806F978E}"/>
              </a:ext>
            </a:extLst>
          </p:cNvPr>
          <p:cNvSpPr/>
          <p:nvPr/>
        </p:nvSpPr>
        <p:spPr>
          <a:xfrm rot="5400000">
            <a:off x="5816939" y="1798678"/>
            <a:ext cx="109728" cy="109728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F9CB383-988F-47D9-9963-87BF54B984AB}"/>
              </a:ext>
            </a:extLst>
          </p:cNvPr>
          <p:cNvGrpSpPr/>
          <p:nvPr/>
        </p:nvGrpSpPr>
        <p:grpSpPr>
          <a:xfrm>
            <a:off x="6151372" y="794285"/>
            <a:ext cx="219456" cy="219456"/>
            <a:chOff x="4739556" y="1183752"/>
            <a:chExt cx="219456" cy="21945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0FC6F1C-F6EC-4D26-A5C4-F2370DAF62A6}"/>
                </a:ext>
              </a:extLst>
            </p:cNvPr>
            <p:cNvSpPr/>
            <p:nvPr/>
          </p:nvSpPr>
          <p:spPr>
            <a:xfrm rot="5400000">
              <a:off x="4739556" y="1183752"/>
              <a:ext cx="109728" cy="109728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632A57C-314A-499A-B9B8-6B5C614B9BF7}"/>
                </a:ext>
              </a:extLst>
            </p:cNvPr>
            <p:cNvSpPr/>
            <p:nvPr/>
          </p:nvSpPr>
          <p:spPr>
            <a:xfrm rot="5400000">
              <a:off x="4849284" y="1183752"/>
              <a:ext cx="109728" cy="109728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6B73205-BCFC-42F8-AB0B-5419B58775A6}"/>
                </a:ext>
              </a:extLst>
            </p:cNvPr>
            <p:cNvSpPr/>
            <p:nvPr/>
          </p:nvSpPr>
          <p:spPr>
            <a:xfrm rot="5400000">
              <a:off x="4739556" y="1293480"/>
              <a:ext cx="109728" cy="109728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0CBD237-7A5A-42E7-80CA-1FF1C03F2DBB}"/>
                </a:ext>
              </a:extLst>
            </p:cNvPr>
            <p:cNvSpPr/>
            <p:nvPr/>
          </p:nvSpPr>
          <p:spPr>
            <a:xfrm rot="5400000">
              <a:off x="4849284" y="1293480"/>
              <a:ext cx="109728" cy="109728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7017AF1D-9865-4C6D-B44C-274CE382799F}"/>
              </a:ext>
            </a:extLst>
          </p:cNvPr>
          <p:cNvSpPr/>
          <p:nvPr/>
        </p:nvSpPr>
        <p:spPr>
          <a:xfrm>
            <a:off x="3209810" y="787943"/>
            <a:ext cx="5747652" cy="5722924"/>
          </a:xfrm>
          <a:prstGeom prst="rect">
            <a:avLst/>
          </a:prstGeom>
          <a:solidFill>
            <a:schemeClr val="tx1">
              <a:lumMod val="95000"/>
              <a:alpha val="3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D26576D-3709-43C2-A010-1522C3783832}"/>
              </a:ext>
            </a:extLst>
          </p:cNvPr>
          <p:cNvCxnSpPr>
            <a:cxnSpLocks/>
          </p:cNvCxnSpPr>
          <p:nvPr/>
        </p:nvCxnSpPr>
        <p:spPr>
          <a:xfrm flipH="1">
            <a:off x="3209810" y="3649405"/>
            <a:ext cx="5747652" cy="0"/>
          </a:xfrm>
          <a:prstGeom prst="straightConnector1">
            <a:avLst/>
          </a:prstGeom>
          <a:ln w="127000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B691FB3-B970-4CCE-B531-D0AD63C19CD7}"/>
              </a:ext>
            </a:extLst>
          </p:cNvPr>
          <p:cNvCxnSpPr>
            <a:cxnSpLocks/>
            <a:stCxn id="2" idx="0"/>
            <a:endCxn id="2" idx="2"/>
          </p:cNvCxnSpPr>
          <p:nvPr/>
        </p:nvCxnSpPr>
        <p:spPr>
          <a:xfrm>
            <a:off x="6083636" y="787943"/>
            <a:ext cx="0" cy="5722924"/>
          </a:xfrm>
          <a:prstGeom prst="straightConnector1">
            <a:avLst/>
          </a:prstGeom>
          <a:ln w="127000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45479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TextBox 296">
            <a:extLst>
              <a:ext uri="{FF2B5EF4-FFF2-40B4-BE49-F238E27FC236}">
                <a16:creationId xmlns:a16="http://schemas.microsoft.com/office/drawing/2014/main" id="{ABA53BD2-A943-465D-8A90-43946539328C}"/>
              </a:ext>
            </a:extLst>
          </p:cNvPr>
          <p:cNvSpPr txBox="1"/>
          <p:nvPr/>
        </p:nvSpPr>
        <p:spPr>
          <a:xfrm>
            <a:off x="0" y="190124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Relocation Complexity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3169A45-AC9C-4D6C-9848-2027476CBB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34538" y="787943"/>
            <a:ext cx="5722924" cy="572292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86FC354-F02C-404A-8654-CE24806F978E}"/>
              </a:ext>
            </a:extLst>
          </p:cNvPr>
          <p:cNvSpPr/>
          <p:nvPr/>
        </p:nvSpPr>
        <p:spPr>
          <a:xfrm rot="5400000">
            <a:off x="6261820" y="5383253"/>
            <a:ext cx="109728" cy="109728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F9CB383-988F-47D9-9963-87BF54B984AB}"/>
              </a:ext>
            </a:extLst>
          </p:cNvPr>
          <p:cNvGrpSpPr/>
          <p:nvPr/>
        </p:nvGrpSpPr>
        <p:grpSpPr>
          <a:xfrm>
            <a:off x="5816939" y="6281887"/>
            <a:ext cx="219456" cy="219456"/>
            <a:chOff x="4739556" y="1183752"/>
            <a:chExt cx="219456" cy="21945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0FC6F1C-F6EC-4D26-A5C4-F2370DAF62A6}"/>
                </a:ext>
              </a:extLst>
            </p:cNvPr>
            <p:cNvSpPr/>
            <p:nvPr/>
          </p:nvSpPr>
          <p:spPr>
            <a:xfrm rot="5400000">
              <a:off x="4739556" y="1183752"/>
              <a:ext cx="109728" cy="109728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632A57C-314A-499A-B9B8-6B5C614B9BF7}"/>
                </a:ext>
              </a:extLst>
            </p:cNvPr>
            <p:cNvSpPr/>
            <p:nvPr/>
          </p:nvSpPr>
          <p:spPr>
            <a:xfrm rot="5400000">
              <a:off x="4849284" y="1183752"/>
              <a:ext cx="109728" cy="109728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6B73205-BCFC-42F8-AB0B-5419B58775A6}"/>
                </a:ext>
              </a:extLst>
            </p:cNvPr>
            <p:cNvSpPr/>
            <p:nvPr/>
          </p:nvSpPr>
          <p:spPr>
            <a:xfrm rot="5400000">
              <a:off x="4739556" y="1293480"/>
              <a:ext cx="109728" cy="109728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0CBD237-7A5A-42E7-80CA-1FF1C03F2DBB}"/>
                </a:ext>
              </a:extLst>
            </p:cNvPr>
            <p:cNvSpPr/>
            <p:nvPr/>
          </p:nvSpPr>
          <p:spPr>
            <a:xfrm rot="5400000">
              <a:off x="4849284" y="1293480"/>
              <a:ext cx="109728" cy="109728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125F896-00BD-42A8-88A4-A2574E077D70}"/>
              </a:ext>
            </a:extLst>
          </p:cNvPr>
          <p:cNvGrpSpPr/>
          <p:nvPr/>
        </p:nvGrpSpPr>
        <p:grpSpPr>
          <a:xfrm rot="10800000">
            <a:off x="3209810" y="787943"/>
            <a:ext cx="5747652" cy="5722924"/>
            <a:chOff x="3209810" y="787943"/>
            <a:chExt cx="5747652" cy="572292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18AB3AF-F018-4171-BDC2-D38A3D7DCABA}"/>
                </a:ext>
              </a:extLst>
            </p:cNvPr>
            <p:cNvSpPr/>
            <p:nvPr/>
          </p:nvSpPr>
          <p:spPr>
            <a:xfrm>
              <a:off x="3209810" y="787943"/>
              <a:ext cx="5747652" cy="5722924"/>
            </a:xfrm>
            <a:prstGeom prst="rect">
              <a:avLst/>
            </a:prstGeom>
            <a:solidFill>
              <a:schemeClr val="tx1">
                <a:lumMod val="95000"/>
                <a:alpha val="39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78412944-50E2-408A-82DD-F664A557948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09810" y="3649405"/>
              <a:ext cx="5747652" cy="0"/>
            </a:xfrm>
            <a:prstGeom prst="straightConnector1">
              <a:avLst/>
            </a:prstGeom>
            <a:ln w="127000"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8A0CF055-5C40-4F38-9EFE-C6585E5EDF14}"/>
                </a:ext>
              </a:extLst>
            </p:cNvPr>
            <p:cNvCxnSpPr>
              <a:cxnSpLocks/>
              <a:stCxn id="16" idx="0"/>
              <a:endCxn id="16" idx="2"/>
            </p:cNvCxnSpPr>
            <p:nvPr/>
          </p:nvCxnSpPr>
          <p:spPr>
            <a:xfrm>
              <a:off x="6083636" y="787943"/>
              <a:ext cx="0" cy="5722924"/>
            </a:xfrm>
            <a:prstGeom prst="straightConnector1">
              <a:avLst/>
            </a:prstGeom>
            <a:ln w="127000"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201177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TextBox 296">
            <a:extLst>
              <a:ext uri="{FF2B5EF4-FFF2-40B4-BE49-F238E27FC236}">
                <a16:creationId xmlns:a16="http://schemas.microsoft.com/office/drawing/2014/main" id="{ABA53BD2-A943-465D-8A90-43946539328C}"/>
              </a:ext>
            </a:extLst>
          </p:cNvPr>
          <p:cNvSpPr txBox="1"/>
          <p:nvPr/>
        </p:nvSpPr>
        <p:spPr>
          <a:xfrm>
            <a:off x="0" y="190124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Relocation Complexity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3169A45-AC9C-4D6C-9848-2027476CBB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34538" y="787943"/>
            <a:ext cx="5722924" cy="572292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86FC354-F02C-404A-8654-CE24806F978E}"/>
              </a:ext>
            </a:extLst>
          </p:cNvPr>
          <p:cNvSpPr/>
          <p:nvPr/>
        </p:nvSpPr>
        <p:spPr>
          <a:xfrm rot="5400000">
            <a:off x="6261820" y="5383253"/>
            <a:ext cx="109728" cy="109728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F9CB383-988F-47D9-9963-87BF54B984AB}"/>
              </a:ext>
            </a:extLst>
          </p:cNvPr>
          <p:cNvGrpSpPr/>
          <p:nvPr/>
        </p:nvGrpSpPr>
        <p:grpSpPr>
          <a:xfrm>
            <a:off x="5816939" y="6281887"/>
            <a:ext cx="219456" cy="219456"/>
            <a:chOff x="4739556" y="1183752"/>
            <a:chExt cx="219456" cy="21945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0FC6F1C-F6EC-4D26-A5C4-F2370DAF62A6}"/>
                </a:ext>
              </a:extLst>
            </p:cNvPr>
            <p:cNvSpPr/>
            <p:nvPr/>
          </p:nvSpPr>
          <p:spPr>
            <a:xfrm rot="5400000">
              <a:off x="4739556" y="1183752"/>
              <a:ext cx="109728" cy="109728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632A57C-314A-499A-B9B8-6B5C614B9BF7}"/>
                </a:ext>
              </a:extLst>
            </p:cNvPr>
            <p:cNvSpPr/>
            <p:nvPr/>
          </p:nvSpPr>
          <p:spPr>
            <a:xfrm rot="5400000">
              <a:off x="4849284" y="1183752"/>
              <a:ext cx="109728" cy="109728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6B73205-BCFC-42F8-AB0B-5419B58775A6}"/>
                </a:ext>
              </a:extLst>
            </p:cNvPr>
            <p:cNvSpPr/>
            <p:nvPr/>
          </p:nvSpPr>
          <p:spPr>
            <a:xfrm rot="5400000">
              <a:off x="4739556" y="1293480"/>
              <a:ext cx="109728" cy="109728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0CBD237-7A5A-42E7-80CA-1FF1C03F2DBB}"/>
                </a:ext>
              </a:extLst>
            </p:cNvPr>
            <p:cNvSpPr/>
            <p:nvPr/>
          </p:nvSpPr>
          <p:spPr>
            <a:xfrm rot="5400000">
              <a:off x="4849284" y="1293480"/>
              <a:ext cx="109728" cy="109728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577395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TextBox 296">
            <a:extLst>
              <a:ext uri="{FF2B5EF4-FFF2-40B4-BE49-F238E27FC236}">
                <a16:creationId xmlns:a16="http://schemas.microsoft.com/office/drawing/2014/main" id="{ABA53BD2-A943-465D-8A90-43946539328C}"/>
              </a:ext>
            </a:extLst>
          </p:cNvPr>
          <p:cNvSpPr txBox="1"/>
          <p:nvPr/>
        </p:nvSpPr>
        <p:spPr>
          <a:xfrm>
            <a:off x="0" y="190124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Relocation Complexity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A132613-4088-4771-B4A1-31F0E7153A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34537" y="787942"/>
            <a:ext cx="5722923" cy="5722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7861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TextBox 296">
            <a:extLst>
              <a:ext uri="{FF2B5EF4-FFF2-40B4-BE49-F238E27FC236}">
                <a16:creationId xmlns:a16="http://schemas.microsoft.com/office/drawing/2014/main" id="{ABA53BD2-A943-465D-8A90-43946539328C}"/>
              </a:ext>
            </a:extLst>
          </p:cNvPr>
          <p:cNvSpPr txBox="1"/>
          <p:nvPr/>
        </p:nvSpPr>
        <p:spPr>
          <a:xfrm>
            <a:off x="0" y="190124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Relocation Complexity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3169A45-AC9C-4D6C-9848-2027476CBB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34538" y="787943"/>
            <a:ext cx="5722924" cy="572292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86FC354-F02C-404A-8654-CE24806F978E}"/>
              </a:ext>
            </a:extLst>
          </p:cNvPr>
          <p:cNvSpPr/>
          <p:nvPr/>
        </p:nvSpPr>
        <p:spPr>
          <a:xfrm rot="5400000">
            <a:off x="5816939" y="1798678"/>
            <a:ext cx="109728" cy="109728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F9CB383-988F-47D9-9963-87BF54B984AB}"/>
              </a:ext>
            </a:extLst>
          </p:cNvPr>
          <p:cNvGrpSpPr/>
          <p:nvPr/>
        </p:nvGrpSpPr>
        <p:grpSpPr>
          <a:xfrm>
            <a:off x="6151372" y="794285"/>
            <a:ext cx="219456" cy="219456"/>
            <a:chOff x="4739556" y="1183752"/>
            <a:chExt cx="219456" cy="21945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0FC6F1C-F6EC-4D26-A5C4-F2370DAF62A6}"/>
                </a:ext>
              </a:extLst>
            </p:cNvPr>
            <p:cNvSpPr/>
            <p:nvPr/>
          </p:nvSpPr>
          <p:spPr>
            <a:xfrm rot="5400000">
              <a:off x="4739556" y="1183752"/>
              <a:ext cx="109728" cy="109728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632A57C-314A-499A-B9B8-6B5C614B9BF7}"/>
                </a:ext>
              </a:extLst>
            </p:cNvPr>
            <p:cNvSpPr/>
            <p:nvPr/>
          </p:nvSpPr>
          <p:spPr>
            <a:xfrm rot="5400000">
              <a:off x="4849284" y="1183752"/>
              <a:ext cx="109728" cy="109728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6B73205-BCFC-42F8-AB0B-5419B58775A6}"/>
                </a:ext>
              </a:extLst>
            </p:cNvPr>
            <p:cNvSpPr/>
            <p:nvPr/>
          </p:nvSpPr>
          <p:spPr>
            <a:xfrm rot="5400000">
              <a:off x="4739556" y="1293480"/>
              <a:ext cx="109728" cy="109728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0CBD237-7A5A-42E7-80CA-1FF1C03F2DBB}"/>
                </a:ext>
              </a:extLst>
            </p:cNvPr>
            <p:cNvSpPr/>
            <p:nvPr/>
          </p:nvSpPr>
          <p:spPr>
            <a:xfrm rot="5400000">
              <a:off x="4849284" y="1293480"/>
              <a:ext cx="109728" cy="109728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93A0550-04C8-4FD5-8094-C735E4AD8194}"/>
              </a:ext>
            </a:extLst>
          </p:cNvPr>
          <p:cNvCxnSpPr>
            <a:cxnSpLocks/>
          </p:cNvCxnSpPr>
          <p:nvPr/>
        </p:nvCxnSpPr>
        <p:spPr>
          <a:xfrm>
            <a:off x="5877289" y="1982363"/>
            <a:ext cx="383811" cy="337141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C39D9DF-8152-4798-9B73-ABC0A22F5FAB}"/>
              </a:ext>
            </a:extLst>
          </p:cNvPr>
          <p:cNvCxnSpPr>
            <a:cxnSpLocks/>
          </p:cNvCxnSpPr>
          <p:nvPr/>
        </p:nvCxnSpPr>
        <p:spPr>
          <a:xfrm flipH="1">
            <a:off x="5926667" y="1132840"/>
            <a:ext cx="334433" cy="5484345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31301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Group 141">
            <a:extLst>
              <a:ext uri="{FF2B5EF4-FFF2-40B4-BE49-F238E27FC236}">
                <a16:creationId xmlns:a16="http://schemas.microsoft.com/office/drawing/2014/main" id="{59A1B8F1-BA3E-4609-9F84-8540EDCEE9DC}"/>
              </a:ext>
            </a:extLst>
          </p:cNvPr>
          <p:cNvGrpSpPr/>
          <p:nvPr/>
        </p:nvGrpSpPr>
        <p:grpSpPr>
          <a:xfrm>
            <a:off x="4778862" y="2232766"/>
            <a:ext cx="2634276" cy="2634276"/>
            <a:chOff x="1230819" y="2109690"/>
            <a:chExt cx="2634276" cy="2634276"/>
          </a:xfrm>
        </p:grpSpPr>
        <p:grpSp>
          <p:nvGrpSpPr>
            <p:cNvPr id="345" name="Group 344">
              <a:extLst>
                <a:ext uri="{FF2B5EF4-FFF2-40B4-BE49-F238E27FC236}">
                  <a16:creationId xmlns:a16="http://schemas.microsoft.com/office/drawing/2014/main" id="{5A285095-E8E9-41D3-808A-E78AEED3DD3F}"/>
                </a:ext>
              </a:extLst>
            </p:cNvPr>
            <p:cNvGrpSpPr/>
            <p:nvPr/>
          </p:nvGrpSpPr>
          <p:grpSpPr>
            <a:xfrm>
              <a:off x="1232162" y="2109690"/>
              <a:ext cx="2629167" cy="2634276"/>
              <a:chOff x="1232162" y="2109690"/>
              <a:chExt cx="2629167" cy="2634276"/>
            </a:xfrm>
          </p:grpSpPr>
          <p:cxnSp>
            <p:nvCxnSpPr>
              <p:cNvPr id="321" name="Straight Connector 320">
                <a:extLst>
                  <a:ext uri="{FF2B5EF4-FFF2-40B4-BE49-F238E27FC236}">
                    <a16:creationId xmlns:a16="http://schemas.microsoft.com/office/drawing/2014/main" id="{5D713881-8160-44B6-B864-55C807F210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32162" y="2116837"/>
                <a:ext cx="6371" cy="2621159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1" name="Straight Connector 330">
                <a:extLst>
                  <a:ext uri="{FF2B5EF4-FFF2-40B4-BE49-F238E27FC236}">
                    <a16:creationId xmlns:a16="http://schemas.microsoft.com/office/drawing/2014/main" id="{05689B9B-734B-49B8-998A-6244A20C571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66640" y="2116835"/>
                <a:ext cx="6371" cy="2621159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2" name="Straight Connector 331">
                <a:extLst>
                  <a:ext uri="{FF2B5EF4-FFF2-40B4-BE49-F238E27FC236}">
                    <a16:creationId xmlns:a16="http://schemas.microsoft.com/office/drawing/2014/main" id="{4348B0B5-D39A-435F-ACCF-E3AB1D132C7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06002" y="2116835"/>
                <a:ext cx="6371" cy="2621159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3" name="Straight Connector 332">
                <a:extLst>
                  <a:ext uri="{FF2B5EF4-FFF2-40B4-BE49-F238E27FC236}">
                    <a16:creationId xmlns:a16="http://schemas.microsoft.com/office/drawing/2014/main" id="{3A12C747-DACF-4706-A42B-944341E6E9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44243" y="2114453"/>
                <a:ext cx="6371" cy="2621159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4" name="Straight Connector 333">
                <a:extLst>
                  <a:ext uri="{FF2B5EF4-FFF2-40B4-BE49-F238E27FC236}">
                    <a16:creationId xmlns:a16="http://schemas.microsoft.com/office/drawing/2014/main" id="{C404D05F-E305-4A98-B631-794FB8CD85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82571" y="2109690"/>
                <a:ext cx="6371" cy="2621159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5" name="Straight Connector 334">
                <a:extLst>
                  <a:ext uri="{FF2B5EF4-FFF2-40B4-BE49-F238E27FC236}">
                    <a16:creationId xmlns:a16="http://schemas.microsoft.com/office/drawing/2014/main" id="{203BC5B8-161A-4017-885D-9F4B3B09399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22964" y="2121338"/>
                <a:ext cx="6371" cy="2621159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8" name="Straight Connector 337">
                <a:extLst>
                  <a:ext uri="{FF2B5EF4-FFF2-40B4-BE49-F238E27FC236}">
                    <a16:creationId xmlns:a16="http://schemas.microsoft.com/office/drawing/2014/main" id="{1F1C1471-5D3E-4D30-8103-3FD7CA74EB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58398" y="2122807"/>
                <a:ext cx="6371" cy="2621159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9" name="Straight Connector 338">
                <a:extLst>
                  <a:ext uri="{FF2B5EF4-FFF2-40B4-BE49-F238E27FC236}">
                    <a16:creationId xmlns:a16="http://schemas.microsoft.com/office/drawing/2014/main" id="{2BB16CD8-0207-4252-8323-401F8BB2B5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96639" y="2120425"/>
                <a:ext cx="6371" cy="2621159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40" name="Straight Connector 339">
                <a:extLst>
                  <a:ext uri="{FF2B5EF4-FFF2-40B4-BE49-F238E27FC236}">
                    <a16:creationId xmlns:a16="http://schemas.microsoft.com/office/drawing/2014/main" id="{B3E08FF1-853F-4C64-B1A5-428B3AB243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34967" y="2115662"/>
                <a:ext cx="6371" cy="2621159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41" name="Straight Connector 340">
                <a:extLst>
                  <a:ext uri="{FF2B5EF4-FFF2-40B4-BE49-F238E27FC236}">
                    <a16:creationId xmlns:a16="http://schemas.microsoft.com/office/drawing/2014/main" id="{20CE1AD1-8DB7-46F5-9EB5-5F1E9BEF88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72174" y="2116835"/>
                <a:ext cx="6371" cy="2621159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43" name="Straight Connector 342">
                <a:extLst>
                  <a:ext uri="{FF2B5EF4-FFF2-40B4-BE49-F238E27FC236}">
                    <a16:creationId xmlns:a16="http://schemas.microsoft.com/office/drawing/2014/main" id="{F8B69C74-362D-4467-B416-6AB4FD0D20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13175" y="2116835"/>
                <a:ext cx="6371" cy="2621159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44" name="Straight Connector 343">
                <a:extLst>
                  <a:ext uri="{FF2B5EF4-FFF2-40B4-BE49-F238E27FC236}">
                    <a16:creationId xmlns:a16="http://schemas.microsoft.com/office/drawing/2014/main" id="{112B260E-32C3-4C90-8E85-32126867B6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54958" y="2116834"/>
                <a:ext cx="6371" cy="2621159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46" name="Group 345">
              <a:extLst>
                <a:ext uri="{FF2B5EF4-FFF2-40B4-BE49-F238E27FC236}">
                  <a16:creationId xmlns:a16="http://schemas.microsoft.com/office/drawing/2014/main" id="{6D47C23D-DFDB-4BCB-84BF-70EAB395FD02}"/>
                </a:ext>
              </a:extLst>
            </p:cNvPr>
            <p:cNvGrpSpPr/>
            <p:nvPr/>
          </p:nvGrpSpPr>
          <p:grpSpPr>
            <a:xfrm rot="5400000">
              <a:off x="1233373" y="2110276"/>
              <a:ext cx="2629167" cy="2634276"/>
              <a:chOff x="1232162" y="2109690"/>
              <a:chExt cx="2629167" cy="2634276"/>
            </a:xfrm>
          </p:grpSpPr>
          <p:cxnSp>
            <p:nvCxnSpPr>
              <p:cNvPr id="347" name="Straight Connector 346">
                <a:extLst>
                  <a:ext uri="{FF2B5EF4-FFF2-40B4-BE49-F238E27FC236}">
                    <a16:creationId xmlns:a16="http://schemas.microsoft.com/office/drawing/2014/main" id="{200FA411-F87E-41F4-A4AD-4B5DC1672C3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32162" y="2116837"/>
                <a:ext cx="6371" cy="2621159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48" name="Straight Connector 347">
                <a:extLst>
                  <a:ext uri="{FF2B5EF4-FFF2-40B4-BE49-F238E27FC236}">
                    <a16:creationId xmlns:a16="http://schemas.microsoft.com/office/drawing/2014/main" id="{873E14CE-3313-44AC-A425-9404AB032E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66640" y="2116835"/>
                <a:ext cx="6371" cy="2621159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49" name="Straight Connector 348">
                <a:extLst>
                  <a:ext uri="{FF2B5EF4-FFF2-40B4-BE49-F238E27FC236}">
                    <a16:creationId xmlns:a16="http://schemas.microsoft.com/office/drawing/2014/main" id="{B12648A7-18EB-4135-8209-FB651C0A2F0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06002" y="2116835"/>
                <a:ext cx="6371" cy="2621159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0" name="Straight Connector 349">
                <a:extLst>
                  <a:ext uri="{FF2B5EF4-FFF2-40B4-BE49-F238E27FC236}">
                    <a16:creationId xmlns:a16="http://schemas.microsoft.com/office/drawing/2014/main" id="{5474B4DC-A9A0-480D-A95C-B798ACE5DF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44243" y="2114453"/>
                <a:ext cx="6371" cy="2621159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1" name="Straight Connector 350">
                <a:extLst>
                  <a:ext uri="{FF2B5EF4-FFF2-40B4-BE49-F238E27FC236}">
                    <a16:creationId xmlns:a16="http://schemas.microsoft.com/office/drawing/2014/main" id="{510126E4-9284-4DFF-B14F-2801177D66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82571" y="2109690"/>
                <a:ext cx="6371" cy="2621159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2" name="Straight Connector 351">
                <a:extLst>
                  <a:ext uri="{FF2B5EF4-FFF2-40B4-BE49-F238E27FC236}">
                    <a16:creationId xmlns:a16="http://schemas.microsoft.com/office/drawing/2014/main" id="{0F5EA4D3-D785-4383-B4E0-86AAC9E74C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22964" y="2121338"/>
                <a:ext cx="6371" cy="2621159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3" name="Straight Connector 352">
                <a:extLst>
                  <a:ext uri="{FF2B5EF4-FFF2-40B4-BE49-F238E27FC236}">
                    <a16:creationId xmlns:a16="http://schemas.microsoft.com/office/drawing/2014/main" id="{C9ABA953-875D-4A29-A41F-078DFEF887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58398" y="2122807"/>
                <a:ext cx="6371" cy="2621159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4" name="Straight Connector 353">
                <a:extLst>
                  <a:ext uri="{FF2B5EF4-FFF2-40B4-BE49-F238E27FC236}">
                    <a16:creationId xmlns:a16="http://schemas.microsoft.com/office/drawing/2014/main" id="{AAEC9225-39BD-4D5D-97B5-0141F3A97F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96639" y="2120425"/>
                <a:ext cx="6371" cy="2621159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5" name="Straight Connector 354">
                <a:extLst>
                  <a:ext uri="{FF2B5EF4-FFF2-40B4-BE49-F238E27FC236}">
                    <a16:creationId xmlns:a16="http://schemas.microsoft.com/office/drawing/2014/main" id="{7972C9DA-129B-4EC1-93A2-A15CEABA1D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34967" y="2115662"/>
                <a:ext cx="6371" cy="2621159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6" name="Straight Connector 355">
                <a:extLst>
                  <a:ext uri="{FF2B5EF4-FFF2-40B4-BE49-F238E27FC236}">
                    <a16:creationId xmlns:a16="http://schemas.microsoft.com/office/drawing/2014/main" id="{2A68E66D-C2A5-4200-8AB2-6BC00289F4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72174" y="2116835"/>
                <a:ext cx="6371" cy="2621159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7" name="Straight Connector 356">
                <a:extLst>
                  <a:ext uri="{FF2B5EF4-FFF2-40B4-BE49-F238E27FC236}">
                    <a16:creationId xmlns:a16="http://schemas.microsoft.com/office/drawing/2014/main" id="{D3EF940F-B81B-46A1-8599-DDC6AAA6E07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13175" y="2116835"/>
                <a:ext cx="6371" cy="2621159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8" name="Straight Connector 357">
                <a:extLst>
                  <a:ext uri="{FF2B5EF4-FFF2-40B4-BE49-F238E27FC236}">
                    <a16:creationId xmlns:a16="http://schemas.microsoft.com/office/drawing/2014/main" id="{92DC5240-1917-4B32-ADD7-B90FA414D8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54958" y="2116834"/>
                <a:ext cx="6371" cy="2621159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EE75F77-935F-4E38-AB50-2D475210C707}"/>
              </a:ext>
            </a:extLst>
          </p:cNvPr>
          <p:cNvSpPr txBox="1"/>
          <p:nvPr/>
        </p:nvSpPr>
        <p:spPr>
          <a:xfrm>
            <a:off x="0" y="190124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Tilt Assembly Model</a:t>
            </a:r>
          </a:p>
        </p:txBody>
      </p:sp>
      <p:sp>
        <p:nvSpPr>
          <p:cNvPr id="291" name="TextBox 290">
            <a:extLst>
              <a:ext uri="{FF2B5EF4-FFF2-40B4-BE49-F238E27FC236}">
                <a16:creationId xmlns:a16="http://schemas.microsoft.com/office/drawing/2014/main" id="{D61EC2C7-BCA0-42D5-8360-2CEE9B9B8DA5}"/>
              </a:ext>
            </a:extLst>
          </p:cNvPr>
          <p:cNvSpPr txBox="1"/>
          <p:nvPr/>
        </p:nvSpPr>
        <p:spPr>
          <a:xfrm>
            <a:off x="8827031" y="1343896"/>
            <a:ext cx="25606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u="sng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Commands:</a:t>
            </a:r>
            <a:endParaRPr lang="en-US" sz="4000" dirty="0">
              <a:solidFill>
                <a:schemeClr val="bg1"/>
              </a:solidFill>
              <a:latin typeface="Dubai Light" panose="020B0303030403030204" pitchFamily="34" charset="-78"/>
              <a:cs typeface="Dubai Light" panose="020B0303030403030204" pitchFamily="34" charset="-78"/>
            </a:endParaRPr>
          </a:p>
        </p:txBody>
      </p:sp>
      <p:sp>
        <p:nvSpPr>
          <p:cNvPr id="295" name="Oval 294">
            <a:extLst>
              <a:ext uri="{FF2B5EF4-FFF2-40B4-BE49-F238E27FC236}">
                <a16:creationId xmlns:a16="http://schemas.microsoft.com/office/drawing/2014/main" id="{861D6EC6-F25F-4035-9129-4C05993EC985}"/>
              </a:ext>
            </a:extLst>
          </p:cNvPr>
          <p:cNvSpPr/>
          <p:nvPr/>
        </p:nvSpPr>
        <p:spPr>
          <a:xfrm>
            <a:off x="10576374" y="3193232"/>
            <a:ext cx="587793" cy="58070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6" name="Graphic 295">
            <a:extLst>
              <a:ext uri="{FF2B5EF4-FFF2-40B4-BE49-F238E27FC236}">
                <a16:creationId xmlns:a16="http://schemas.microsoft.com/office/drawing/2014/main" id="{827F003E-7827-4FF5-B605-3B517FEA0E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50231" y="3163547"/>
            <a:ext cx="640080" cy="640080"/>
          </a:xfrm>
          <a:prstGeom prst="rect">
            <a:avLst/>
          </a:prstGeom>
        </p:spPr>
      </p:pic>
      <p:sp>
        <p:nvSpPr>
          <p:cNvPr id="297" name="Oval 296">
            <a:extLst>
              <a:ext uri="{FF2B5EF4-FFF2-40B4-BE49-F238E27FC236}">
                <a16:creationId xmlns:a16="http://schemas.microsoft.com/office/drawing/2014/main" id="{746F9CAC-CEF1-49B8-AC63-0105E58AEB8F}"/>
              </a:ext>
            </a:extLst>
          </p:cNvPr>
          <p:cNvSpPr/>
          <p:nvPr/>
        </p:nvSpPr>
        <p:spPr>
          <a:xfrm rot="16200000">
            <a:off x="9800854" y="2273631"/>
            <a:ext cx="587793" cy="58070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8" name="Graphic 297">
            <a:extLst>
              <a:ext uri="{FF2B5EF4-FFF2-40B4-BE49-F238E27FC236}">
                <a16:creationId xmlns:a16="http://schemas.microsoft.com/office/drawing/2014/main" id="{92D126D0-450F-4AA1-BBE1-7108630347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9774711" y="2243946"/>
            <a:ext cx="640080" cy="640080"/>
          </a:xfrm>
          <a:prstGeom prst="rect">
            <a:avLst/>
          </a:prstGeom>
        </p:spPr>
      </p:pic>
      <p:sp>
        <p:nvSpPr>
          <p:cNvPr id="299" name="Oval 298">
            <a:extLst>
              <a:ext uri="{FF2B5EF4-FFF2-40B4-BE49-F238E27FC236}">
                <a16:creationId xmlns:a16="http://schemas.microsoft.com/office/drawing/2014/main" id="{A5B06FAB-E390-42EB-825A-D855B33FDA8E}"/>
              </a:ext>
            </a:extLst>
          </p:cNvPr>
          <p:cNvSpPr/>
          <p:nvPr/>
        </p:nvSpPr>
        <p:spPr>
          <a:xfrm flipH="1">
            <a:off x="8922394" y="3193232"/>
            <a:ext cx="587793" cy="58070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0" name="Graphic 299">
            <a:extLst>
              <a:ext uri="{FF2B5EF4-FFF2-40B4-BE49-F238E27FC236}">
                <a16:creationId xmlns:a16="http://schemas.microsoft.com/office/drawing/2014/main" id="{E03A9B45-1BB5-4637-ADED-925AE1CEFA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8896251" y="3163547"/>
            <a:ext cx="640080" cy="640080"/>
          </a:xfrm>
          <a:prstGeom prst="rect">
            <a:avLst/>
          </a:prstGeom>
        </p:spPr>
      </p:pic>
      <p:sp>
        <p:nvSpPr>
          <p:cNvPr id="301" name="Oval 300">
            <a:extLst>
              <a:ext uri="{FF2B5EF4-FFF2-40B4-BE49-F238E27FC236}">
                <a16:creationId xmlns:a16="http://schemas.microsoft.com/office/drawing/2014/main" id="{656C6160-547C-43CE-A356-5901D71F58DD}"/>
              </a:ext>
            </a:extLst>
          </p:cNvPr>
          <p:cNvSpPr/>
          <p:nvPr/>
        </p:nvSpPr>
        <p:spPr>
          <a:xfrm rot="5400000">
            <a:off x="9752200" y="4018575"/>
            <a:ext cx="587793" cy="58070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2" name="Graphic 301">
            <a:extLst>
              <a:ext uri="{FF2B5EF4-FFF2-40B4-BE49-F238E27FC236}">
                <a16:creationId xmlns:a16="http://schemas.microsoft.com/office/drawing/2014/main" id="{DBC12934-1AC6-4C25-9D18-50379F4BE7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9726057" y="3988890"/>
            <a:ext cx="640080" cy="640080"/>
          </a:xfrm>
          <a:prstGeom prst="rect">
            <a:avLst/>
          </a:prstGeom>
        </p:spPr>
      </p:pic>
      <p:sp>
        <p:nvSpPr>
          <p:cNvPr id="247" name="Rectangle 246">
            <a:extLst>
              <a:ext uri="{FF2B5EF4-FFF2-40B4-BE49-F238E27FC236}">
                <a16:creationId xmlns:a16="http://schemas.microsoft.com/office/drawing/2014/main" id="{854BA629-7238-47F2-AD82-6BC2A838048F}"/>
              </a:ext>
            </a:extLst>
          </p:cNvPr>
          <p:cNvSpPr/>
          <p:nvPr/>
        </p:nvSpPr>
        <p:spPr>
          <a:xfrm rot="5400000">
            <a:off x="6213797" y="2479181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Rectangle 248">
            <a:extLst>
              <a:ext uri="{FF2B5EF4-FFF2-40B4-BE49-F238E27FC236}">
                <a16:creationId xmlns:a16="http://schemas.microsoft.com/office/drawing/2014/main" id="{66DFBA1C-3086-48FD-A112-F520DF064597}"/>
              </a:ext>
            </a:extLst>
          </p:cNvPr>
          <p:cNvSpPr/>
          <p:nvPr/>
        </p:nvSpPr>
        <p:spPr>
          <a:xfrm rot="5400000">
            <a:off x="6687638" y="2479831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4" name="Rectangle 283">
            <a:extLst>
              <a:ext uri="{FF2B5EF4-FFF2-40B4-BE49-F238E27FC236}">
                <a16:creationId xmlns:a16="http://schemas.microsoft.com/office/drawing/2014/main" id="{D4B13BA2-6A33-466B-9EEE-37120BA792CB}"/>
              </a:ext>
            </a:extLst>
          </p:cNvPr>
          <p:cNvSpPr/>
          <p:nvPr/>
        </p:nvSpPr>
        <p:spPr>
          <a:xfrm rot="5400000">
            <a:off x="5262743" y="2479181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D908196-384F-474B-82ED-340D75D9C156}"/>
              </a:ext>
            </a:extLst>
          </p:cNvPr>
          <p:cNvGrpSpPr/>
          <p:nvPr/>
        </p:nvGrpSpPr>
        <p:grpSpPr>
          <a:xfrm>
            <a:off x="4784664" y="2241176"/>
            <a:ext cx="2619865" cy="2621799"/>
            <a:chOff x="1228153" y="1651269"/>
            <a:chExt cx="2619865" cy="2621799"/>
          </a:xfrm>
        </p:grpSpPr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BCA325F6-CA98-4EA6-A83A-C1C03488E902}"/>
                </a:ext>
              </a:extLst>
            </p:cNvPr>
            <p:cNvSpPr/>
            <p:nvPr/>
          </p:nvSpPr>
          <p:spPr>
            <a:xfrm rot="5400000">
              <a:off x="1228661" y="356315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974501B4-2827-4958-9752-273A928BC844}"/>
                </a:ext>
              </a:extLst>
            </p:cNvPr>
            <p:cNvSpPr/>
            <p:nvPr/>
          </p:nvSpPr>
          <p:spPr>
            <a:xfrm rot="5400000">
              <a:off x="1228661" y="3323809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3A35DD7B-3056-46D2-AA90-AD44EA63A510}"/>
                </a:ext>
              </a:extLst>
            </p:cNvPr>
            <p:cNvSpPr/>
            <p:nvPr/>
          </p:nvSpPr>
          <p:spPr>
            <a:xfrm>
              <a:off x="1228153" y="2129427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FB963E73-8653-41E2-9705-5B04F9A3AE17}"/>
                </a:ext>
              </a:extLst>
            </p:cNvPr>
            <p:cNvSpPr/>
            <p:nvPr/>
          </p:nvSpPr>
          <p:spPr>
            <a:xfrm>
              <a:off x="1228153" y="1890667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A18CF542-B50D-4845-81EF-A000248420A1}"/>
                </a:ext>
              </a:extLst>
            </p:cNvPr>
            <p:cNvSpPr/>
            <p:nvPr/>
          </p:nvSpPr>
          <p:spPr>
            <a:xfrm>
              <a:off x="1228153" y="1651269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B2D9142E-0159-49AA-A7BA-D1D858EE4020}"/>
                </a:ext>
              </a:extLst>
            </p:cNvPr>
            <p:cNvSpPr/>
            <p:nvPr/>
          </p:nvSpPr>
          <p:spPr>
            <a:xfrm>
              <a:off x="1228153" y="2368187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2C431A4E-6B55-4D3A-A59E-86A10E6FB054}"/>
                </a:ext>
              </a:extLst>
            </p:cNvPr>
            <p:cNvSpPr/>
            <p:nvPr/>
          </p:nvSpPr>
          <p:spPr>
            <a:xfrm>
              <a:off x="1228153" y="2606947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B46DF2E9-BE45-41E5-8300-9C9AB94605F7}"/>
                </a:ext>
              </a:extLst>
            </p:cNvPr>
            <p:cNvSpPr/>
            <p:nvPr/>
          </p:nvSpPr>
          <p:spPr>
            <a:xfrm>
              <a:off x="1228153" y="2845707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8B3D88B1-2C85-44FE-8A11-F43565ED58CB}"/>
                </a:ext>
              </a:extLst>
            </p:cNvPr>
            <p:cNvSpPr/>
            <p:nvPr/>
          </p:nvSpPr>
          <p:spPr>
            <a:xfrm>
              <a:off x="1228153" y="3084467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35B32D5C-4DF8-4D42-B861-3D54831D0F31}"/>
                </a:ext>
              </a:extLst>
            </p:cNvPr>
            <p:cNvSpPr/>
            <p:nvPr/>
          </p:nvSpPr>
          <p:spPr>
            <a:xfrm>
              <a:off x="1465897" y="1652631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4E6A7AF9-24D5-4CE8-B50F-9E6B2B904234}"/>
                </a:ext>
              </a:extLst>
            </p:cNvPr>
            <p:cNvSpPr/>
            <p:nvPr/>
          </p:nvSpPr>
          <p:spPr>
            <a:xfrm rot="5400000">
              <a:off x="3609715" y="1651022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BC6750D9-A27B-4841-8F76-5455FA206578}"/>
                </a:ext>
              </a:extLst>
            </p:cNvPr>
            <p:cNvSpPr/>
            <p:nvPr/>
          </p:nvSpPr>
          <p:spPr>
            <a:xfrm rot="5400000">
              <a:off x="3369380" y="1651022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2E5A5A8E-D8C8-4C86-A4C4-DB949A038D98}"/>
                </a:ext>
              </a:extLst>
            </p:cNvPr>
            <p:cNvSpPr/>
            <p:nvPr/>
          </p:nvSpPr>
          <p:spPr>
            <a:xfrm rot="5400000">
              <a:off x="3130620" y="1651022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1F18162B-3CE7-4DEE-9E7B-843F055636EF}"/>
                </a:ext>
              </a:extLst>
            </p:cNvPr>
            <p:cNvSpPr/>
            <p:nvPr/>
          </p:nvSpPr>
          <p:spPr>
            <a:xfrm rot="5400000">
              <a:off x="2894143" y="1651173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55910CD1-0EF2-4790-8F1A-A31E9780F12A}"/>
                </a:ext>
              </a:extLst>
            </p:cNvPr>
            <p:cNvSpPr/>
            <p:nvPr/>
          </p:nvSpPr>
          <p:spPr>
            <a:xfrm rot="5400000">
              <a:off x="2655383" y="1651173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244F5F6F-7499-4FE5-830E-B134330D7727}"/>
                </a:ext>
              </a:extLst>
            </p:cNvPr>
            <p:cNvSpPr/>
            <p:nvPr/>
          </p:nvSpPr>
          <p:spPr>
            <a:xfrm rot="5400000">
              <a:off x="2418526" y="1651173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C59547FD-D559-4062-BB6A-20ACF8B300DD}"/>
                </a:ext>
              </a:extLst>
            </p:cNvPr>
            <p:cNvSpPr/>
            <p:nvPr/>
          </p:nvSpPr>
          <p:spPr>
            <a:xfrm rot="5400000">
              <a:off x="2179766" y="1651173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AA61B5B2-F49B-4E60-872E-9C5DFF6B0E86}"/>
                </a:ext>
              </a:extLst>
            </p:cNvPr>
            <p:cNvSpPr/>
            <p:nvPr/>
          </p:nvSpPr>
          <p:spPr>
            <a:xfrm rot="5400000">
              <a:off x="1942909" y="1651173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1E662F25-7AAB-4FF9-8E6D-B05C868218CD}"/>
                </a:ext>
              </a:extLst>
            </p:cNvPr>
            <p:cNvSpPr/>
            <p:nvPr/>
          </p:nvSpPr>
          <p:spPr>
            <a:xfrm rot="5400000">
              <a:off x="1704149" y="1651173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B9389081-30CF-4745-82FD-1D641F9B4832}"/>
                </a:ext>
              </a:extLst>
            </p:cNvPr>
            <p:cNvSpPr/>
            <p:nvPr/>
          </p:nvSpPr>
          <p:spPr>
            <a:xfrm>
              <a:off x="3610274" y="188927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B0D93322-C938-4606-9856-3A2FA2C14310}"/>
                </a:ext>
              </a:extLst>
            </p:cNvPr>
            <p:cNvSpPr/>
            <p:nvPr/>
          </p:nvSpPr>
          <p:spPr>
            <a:xfrm>
              <a:off x="3610274" y="212803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48793D62-F804-4553-A155-12F29D97F5C7}"/>
                </a:ext>
              </a:extLst>
            </p:cNvPr>
            <p:cNvSpPr/>
            <p:nvPr/>
          </p:nvSpPr>
          <p:spPr>
            <a:xfrm>
              <a:off x="3610274" y="236679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3754521C-4F31-41EE-899E-D1ED9DF10A33}"/>
                </a:ext>
              </a:extLst>
            </p:cNvPr>
            <p:cNvSpPr/>
            <p:nvPr/>
          </p:nvSpPr>
          <p:spPr>
            <a:xfrm>
              <a:off x="3610274" y="260555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CE73C21C-0C1D-4F96-8718-9D73B7B80164}"/>
                </a:ext>
              </a:extLst>
            </p:cNvPr>
            <p:cNvSpPr/>
            <p:nvPr/>
          </p:nvSpPr>
          <p:spPr>
            <a:xfrm>
              <a:off x="3610274" y="284431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0CF814F1-1E97-4DA8-916D-6476F6DD1AAF}"/>
                </a:ext>
              </a:extLst>
            </p:cNvPr>
            <p:cNvSpPr/>
            <p:nvPr/>
          </p:nvSpPr>
          <p:spPr>
            <a:xfrm>
              <a:off x="3610274" y="3319931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4B2FEB42-A89E-45C7-917A-34FEA09FB78A}"/>
                </a:ext>
              </a:extLst>
            </p:cNvPr>
            <p:cNvSpPr/>
            <p:nvPr/>
          </p:nvSpPr>
          <p:spPr>
            <a:xfrm>
              <a:off x="3610274" y="3558691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Rectangle 282">
              <a:extLst>
                <a:ext uri="{FF2B5EF4-FFF2-40B4-BE49-F238E27FC236}">
                  <a16:creationId xmlns:a16="http://schemas.microsoft.com/office/drawing/2014/main" id="{3989382F-E58F-4CFA-8B1A-B24545FD0085}"/>
                </a:ext>
              </a:extLst>
            </p:cNvPr>
            <p:cNvSpPr/>
            <p:nvPr/>
          </p:nvSpPr>
          <p:spPr>
            <a:xfrm>
              <a:off x="1465578" y="188927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Rectangle 285">
              <a:extLst>
                <a:ext uri="{FF2B5EF4-FFF2-40B4-BE49-F238E27FC236}">
                  <a16:creationId xmlns:a16="http://schemas.microsoft.com/office/drawing/2014/main" id="{11FF1F5E-B928-4509-B9E9-2E3467303944}"/>
                </a:ext>
              </a:extLst>
            </p:cNvPr>
            <p:cNvSpPr/>
            <p:nvPr/>
          </p:nvSpPr>
          <p:spPr>
            <a:xfrm>
              <a:off x="1704328" y="2366945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Rectangle 287">
              <a:extLst>
                <a:ext uri="{FF2B5EF4-FFF2-40B4-BE49-F238E27FC236}">
                  <a16:creationId xmlns:a16="http://schemas.microsoft.com/office/drawing/2014/main" id="{7D802EC5-73CD-4DDC-A86E-62680718F826}"/>
                </a:ext>
              </a:extLst>
            </p:cNvPr>
            <p:cNvSpPr/>
            <p:nvPr/>
          </p:nvSpPr>
          <p:spPr>
            <a:xfrm>
              <a:off x="3129783" y="3323150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8B52835-23A9-457E-9065-BE57F7EC5BF3}"/>
                </a:ext>
              </a:extLst>
            </p:cNvPr>
            <p:cNvSpPr/>
            <p:nvPr/>
          </p:nvSpPr>
          <p:spPr>
            <a:xfrm rot="5400000">
              <a:off x="1230005" y="3799745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E487127E-0479-4186-B15C-461AA6E65482}"/>
                </a:ext>
              </a:extLst>
            </p:cNvPr>
            <p:cNvSpPr/>
            <p:nvPr/>
          </p:nvSpPr>
          <p:spPr>
            <a:xfrm>
              <a:off x="3610223" y="3795548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9C8F1132-1877-4E6A-8C36-11F72F8E1D53}"/>
                </a:ext>
              </a:extLst>
            </p:cNvPr>
            <p:cNvSpPr/>
            <p:nvPr/>
          </p:nvSpPr>
          <p:spPr>
            <a:xfrm>
              <a:off x="3610223" y="4034308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C8BBF7CA-F803-429D-A964-565466C21D2F}"/>
                </a:ext>
              </a:extLst>
            </p:cNvPr>
            <p:cNvSpPr/>
            <p:nvPr/>
          </p:nvSpPr>
          <p:spPr>
            <a:xfrm rot="5400000">
              <a:off x="3369000" y="4032913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id="{F6C33298-6190-4920-8304-F8188D07A537}"/>
                </a:ext>
              </a:extLst>
            </p:cNvPr>
            <p:cNvSpPr/>
            <p:nvPr/>
          </p:nvSpPr>
          <p:spPr>
            <a:xfrm rot="5400000">
              <a:off x="3130240" y="4032913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14932C5A-9587-4F23-9A82-4664E56C482A}"/>
                </a:ext>
              </a:extLst>
            </p:cNvPr>
            <p:cNvSpPr/>
            <p:nvPr/>
          </p:nvSpPr>
          <p:spPr>
            <a:xfrm rot="5400000">
              <a:off x="2893763" y="403306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CCB29044-389E-4B10-BC8A-7C92B29A0F5B}"/>
                </a:ext>
              </a:extLst>
            </p:cNvPr>
            <p:cNvSpPr/>
            <p:nvPr/>
          </p:nvSpPr>
          <p:spPr>
            <a:xfrm rot="5400000">
              <a:off x="2655003" y="403306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id="{F9196240-1E27-4010-B513-537019C32F5C}"/>
                </a:ext>
              </a:extLst>
            </p:cNvPr>
            <p:cNvSpPr/>
            <p:nvPr/>
          </p:nvSpPr>
          <p:spPr>
            <a:xfrm rot="5400000">
              <a:off x="2418146" y="403306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E03942A5-144D-4367-BFAF-A068423D9853}"/>
                </a:ext>
              </a:extLst>
            </p:cNvPr>
            <p:cNvSpPr/>
            <p:nvPr/>
          </p:nvSpPr>
          <p:spPr>
            <a:xfrm rot="5400000">
              <a:off x="2179386" y="403306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id="{912DE7AE-5AEC-4007-ADA8-D1BBF7700DFD}"/>
                </a:ext>
              </a:extLst>
            </p:cNvPr>
            <p:cNvSpPr/>
            <p:nvPr/>
          </p:nvSpPr>
          <p:spPr>
            <a:xfrm rot="5400000">
              <a:off x="1942529" y="403306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2" name="Rectangle 211">
              <a:extLst>
                <a:ext uri="{FF2B5EF4-FFF2-40B4-BE49-F238E27FC236}">
                  <a16:creationId xmlns:a16="http://schemas.microsoft.com/office/drawing/2014/main" id="{F3070109-B347-495B-A741-6DC641428EAE}"/>
                </a:ext>
              </a:extLst>
            </p:cNvPr>
            <p:cNvSpPr/>
            <p:nvPr/>
          </p:nvSpPr>
          <p:spPr>
            <a:xfrm rot="5400000">
              <a:off x="1703769" y="403306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1" name="Rectangle 280">
              <a:extLst>
                <a:ext uri="{FF2B5EF4-FFF2-40B4-BE49-F238E27FC236}">
                  <a16:creationId xmlns:a16="http://schemas.microsoft.com/office/drawing/2014/main" id="{04A7CE13-1C6D-4915-B825-0EF0BEBAD4C8}"/>
                </a:ext>
              </a:extLst>
            </p:cNvPr>
            <p:cNvSpPr/>
            <p:nvPr/>
          </p:nvSpPr>
          <p:spPr>
            <a:xfrm rot="5400000">
              <a:off x="1230005" y="403306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2" name="Rectangle 281">
              <a:extLst>
                <a:ext uri="{FF2B5EF4-FFF2-40B4-BE49-F238E27FC236}">
                  <a16:creationId xmlns:a16="http://schemas.microsoft.com/office/drawing/2014/main" id="{5953FD64-DD63-46D5-93DE-EBA6C34B1C37}"/>
                </a:ext>
              </a:extLst>
            </p:cNvPr>
            <p:cNvSpPr/>
            <p:nvPr/>
          </p:nvSpPr>
          <p:spPr>
            <a:xfrm rot="5400000">
              <a:off x="1465590" y="4034327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9" name="Rectangle 288">
              <a:extLst>
                <a:ext uri="{FF2B5EF4-FFF2-40B4-BE49-F238E27FC236}">
                  <a16:creationId xmlns:a16="http://schemas.microsoft.com/office/drawing/2014/main" id="{742E1EB8-4AEA-439A-977B-BD21DA01BD5B}"/>
                </a:ext>
              </a:extLst>
            </p:cNvPr>
            <p:cNvSpPr/>
            <p:nvPr/>
          </p:nvSpPr>
          <p:spPr>
            <a:xfrm>
              <a:off x="2179196" y="3794812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Rectangle 289">
              <a:extLst>
                <a:ext uri="{FF2B5EF4-FFF2-40B4-BE49-F238E27FC236}">
                  <a16:creationId xmlns:a16="http://schemas.microsoft.com/office/drawing/2014/main" id="{DB043C40-C21F-48FB-9A89-FFC46AECBA74}"/>
                </a:ext>
              </a:extLst>
            </p:cNvPr>
            <p:cNvSpPr/>
            <p:nvPr/>
          </p:nvSpPr>
          <p:spPr>
            <a:xfrm>
              <a:off x="2654546" y="2844465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B2671E3-9BDD-4588-9DB3-25EACD42AD3F}"/>
              </a:ext>
            </a:extLst>
          </p:cNvPr>
          <p:cNvGrpSpPr/>
          <p:nvPr/>
        </p:nvGrpSpPr>
        <p:grpSpPr>
          <a:xfrm>
            <a:off x="719232" y="1343896"/>
            <a:ext cx="3185080" cy="4992725"/>
            <a:chOff x="5518011" y="1410214"/>
            <a:chExt cx="3185080" cy="4992725"/>
          </a:xfrm>
        </p:grpSpPr>
        <p:sp>
          <p:nvSpPr>
            <p:cNvPr id="303" name="TextBox 302">
              <a:extLst>
                <a:ext uri="{FF2B5EF4-FFF2-40B4-BE49-F238E27FC236}">
                  <a16:creationId xmlns:a16="http://schemas.microsoft.com/office/drawing/2014/main" id="{9A5648BB-5FFA-415F-B984-3FFC72D8ADFB}"/>
                </a:ext>
              </a:extLst>
            </p:cNvPr>
            <p:cNvSpPr txBox="1"/>
            <p:nvPr/>
          </p:nvSpPr>
          <p:spPr>
            <a:xfrm>
              <a:off x="5525995" y="1410214"/>
              <a:ext cx="215815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u="sng" dirty="0">
                  <a:solidFill>
                    <a:schemeClr val="bg1"/>
                  </a:solidFill>
                  <a:latin typeface="Dubai Light" panose="020B0303030403030204" pitchFamily="34" charset="-78"/>
                  <a:cs typeface="Dubai Light" panose="020B0303030403030204" pitchFamily="34" charset="-78"/>
                </a:rPr>
                <a:t>Elements:</a:t>
              </a:r>
              <a:endParaRPr lang="en-US" sz="4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endParaRPr>
            </a:p>
          </p:txBody>
        </p:sp>
        <p:sp>
          <p:nvSpPr>
            <p:cNvPr id="304" name="TextBox 303">
              <a:extLst>
                <a:ext uri="{FF2B5EF4-FFF2-40B4-BE49-F238E27FC236}">
                  <a16:creationId xmlns:a16="http://schemas.microsoft.com/office/drawing/2014/main" id="{11845EBA-C444-4466-9A51-E35792E96603}"/>
                </a:ext>
              </a:extLst>
            </p:cNvPr>
            <p:cNvSpPr txBox="1"/>
            <p:nvPr/>
          </p:nvSpPr>
          <p:spPr>
            <a:xfrm>
              <a:off x="5518011" y="2150234"/>
              <a:ext cx="1156407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 dirty="0">
                  <a:solidFill>
                    <a:schemeClr val="bg1"/>
                  </a:solidFill>
                  <a:latin typeface="Dubai Light" panose="020B0303030403030204" pitchFamily="34" charset="-78"/>
                  <a:cs typeface="Dubai Light" panose="020B0303030403030204" pitchFamily="34" charset="-78"/>
                </a:rPr>
                <a:t>Board:</a:t>
              </a:r>
            </a:p>
          </p:txBody>
        </p:sp>
        <p:sp>
          <p:nvSpPr>
            <p:cNvPr id="361" name="TextBox 360">
              <a:extLst>
                <a:ext uri="{FF2B5EF4-FFF2-40B4-BE49-F238E27FC236}">
                  <a16:creationId xmlns:a16="http://schemas.microsoft.com/office/drawing/2014/main" id="{40F41579-DECC-4BC7-8098-AB2393F32B48}"/>
                </a:ext>
              </a:extLst>
            </p:cNvPr>
            <p:cNvSpPr txBox="1"/>
            <p:nvPr/>
          </p:nvSpPr>
          <p:spPr>
            <a:xfrm>
              <a:off x="5518011" y="3629143"/>
              <a:ext cx="2177840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 dirty="0">
                  <a:solidFill>
                    <a:schemeClr val="bg1"/>
                  </a:solidFill>
                  <a:latin typeface="Dubai Light" panose="020B0303030403030204" pitchFamily="34" charset="-78"/>
                  <a:cs typeface="Dubai Light" panose="020B0303030403030204" pitchFamily="34" charset="-78"/>
                </a:rPr>
                <a:t>Polyominoes:</a:t>
              </a:r>
            </a:p>
          </p:txBody>
        </p:sp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968C6A23-5B12-4C3F-8013-858FDDB04258}"/>
                </a:ext>
              </a:extLst>
            </p:cNvPr>
            <p:cNvGrpSpPr/>
            <p:nvPr/>
          </p:nvGrpSpPr>
          <p:grpSpPr>
            <a:xfrm>
              <a:off x="5812678" y="2647586"/>
              <a:ext cx="1657584" cy="862130"/>
              <a:chOff x="5828523" y="2704122"/>
              <a:chExt cx="1657584" cy="862130"/>
            </a:xfrm>
          </p:grpSpPr>
          <p:sp>
            <p:nvSpPr>
              <p:cNvPr id="359" name="Rectangle 358">
                <a:extLst>
                  <a:ext uri="{FF2B5EF4-FFF2-40B4-BE49-F238E27FC236}">
                    <a16:creationId xmlns:a16="http://schemas.microsoft.com/office/drawing/2014/main" id="{FCB0CF9D-DE5E-43AF-986F-731E176B7B81}"/>
                  </a:ext>
                </a:extLst>
              </p:cNvPr>
              <p:cNvSpPr/>
              <p:nvPr/>
            </p:nvSpPr>
            <p:spPr>
              <a:xfrm rot="5400000">
                <a:off x="5829031" y="3168768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0" name="Rectangle 359">
                <a:extLst>
                  <a:ext uri="{FF2B5EF4-FFF2-40B4-BE49-F238E27FC236}">
                    <a16:creationId xmlns:a16="http://schemas.microsoft.com/office/drawing/2014/main" id="{8BACC1ED-8136-4DEE-9B9F-48DD1A5EF3FB}"/>
                  </a:ext>
                </a:extLst>
              </p:cNvPr>
              <p:cNvSpPr/>
              <p:nvPr/>
            </p:nvSpPr>
            <p:spPr>
              <a:xfrm rot="5400000">
                <a:off x="5830852" y="2810113"/>
                <a:ext cx="237744" cy="238760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3" name="TextBox 362">
                <a:extLst>
                  <a:ext uri="{FF2B5EF4-FFF2-40B4-BE49-F238E27FC236}">
                    <a16:creationId xmlns:a16="http://schemas.microsoft.com/office/drawing/2014/main" id="{D422FD70-9A04-4AC2-B7FF-50FACDEFECB4}"/>
                  </a:ext>
                </a:extLst>
              </p:cNvPr>
              <p:cNvSpPr txBox="1"/>
              <p:nvPr/>
            </p:nvSpPr>
            <p:spPr>
              <a:xfrm>
                <a:off x="6067283" y="2704122"/>
                <a:ext cx="968086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600" dirty="0">
                    <a:solidFill>
                      <a:schemeClr val="bg1"/>
                    </a:solidFill>
                    <a:latin typeface="Dubai Light" panose="020B0303030403030204" pitchFamily="34" charset="-78"/>
                    <a:cs typeface="Dubai Light" panose="020B0303030403030204" pitchFamily="34" charset="-78"/>
                  </a:rPr>
                  <a:t>- Free</a:t>
                </a:r>
              </a:p>
            </p:txBody>
          </p:sp>
          <p:sp>
            <p:nvSpPr>
              <p:cNvPr id="364" name="TextBox 363">
                <a:extLst>
                  <a:ext uri="{FF2B5EF4-FFF2-40B4-BE49-F238E27FC236}">
                    <a16:creationId xmlns:a16="http://schemas.microsoft.com/office/drawing/2014/main" id="{3E61303E-7E5E-4A7B-9086-FDBD0EB3B53D}"/>
                  </a:ext>
                </a:extLst>
              </p:cNvPr>
              <p:cNvSpPr txBox="1"/>
              <p:nvPr/>
            </p:nvSpPr>
            <p:spPr>
              <a:xfrm>
                <a:off x="6065462" y="3073809"/>
                <a:ext cx="1420645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600" dirty="0">
                    <a:solidFill>
                      <a:schemeClr val="bg1"/>
                    </a:solidFill>
                    <a:latin typeface="Dubai Light" panose="020B0303030403030204" pitchFamily="34" charset="-78"/>
                    <a:cs typeface="Dubai Light" panose="020B0303030403030204" pitchFamily="34" charset="-78"/>
                  </a:rPr>
                  <a:t>- Blocked</a:t>
                </a:r>
              </a:p>
            </p:txBody>
          </p:sp>
        </p:grpSp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F9E74D4A-7159-43F6-BFCD-E28ECBDBA7FC}"/>
                </a:ext>
              </a:extLst>
            </p:cNvPr>
            <p:cNvGrpSpPr/>
            <p:nvPr/>
          </p:nvGrpSpPr>
          <p:grpSpPr>
            <a:xfrm>
              <a:off x="5810857" y="5060964"/>
              <a:ext cx="477520" cy="237744"/>
              <a:chOff x="5976620" y="5328914"/>
              <a:chExt cx="477520" cy="237744"/>
            </a:xfrm>
          </p:grpSpPr>
          <p:sp>
            <p:nvSpPr>
              <p:cNvPr id="367" name="Rectangle 366">
                <a:extLst>
                  <a:ext uri="{FF2B5EF4-FFF2-40B4-BE49-F238E27FC236}">
                    <a16:creationId xmlns:a16="http://schemas.microsoft.com/office/drawing/2014/main" id="{2C517F13-06BA-4A6F-A001-D89C1AF35732}"/>
                  </a:ext>
                </a:extLst>
              </p:cNvPr>
              <p:cNvSpPr/>
              <p:nvPr/>
            </p:nvSpPr>
            <p:spPr>
              <a:xfrm rot="5400000">
                <a:off x="5977128" y="5328406"/>
                <a:ext cx="237744" cy="23876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8" name="Rectangle 367">
                <a:extLst>
                  <a:ext uri="{FF2B5EF4-FFF2-40B4-BE49-F238E27FC236}">
                    <a16:creationId xmlns:a16="http://schemas.microsoft.com/office/drawing/2014/main" id="{6C767175-9C77-4F38-BB93-7E61076036D9}"/>
                  </a:ext>
                </a:extLst>
              </p:cNvPr>
              <p:cNvSpPr/>
              <p:nvPr/>
            </p:nvSpPr>
            <p:spPr>
              <a:xfrm rot="5400000">
                <a:off x="6215888" y="5328406"/>
                <a:ext cx="237744" cy="238760"/>
              </a:xfrm>
              <a:prstGeom prst="rect">
                <a:avLst/>
              </a:prstGeom>
              <a:solidFill>
                <a:srgbClr val="0070C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9" name="Rectangle 368">
                <a:extLst>
                  <a:ext uri="{FF2B5EF4-FFF2-40B4-BE49-F238E27FC236}">
                    <a16:creationId xmlns:a16="http://schemas.microsoft.com/office/drawing/2014/main" id="{D0FCFE0B-F740-4003-8179-92A4EB296082}"/>
                  </a:ext>
                </a:extLst>
              </p:cNvPr>
              <p:cNvSpPr/>
              <p:nvPr/>
            </p:nvSpPr>
            <p:spPr>
              <a:xfrm rot="5400000">
                <a:off x="6196012" y="5389842"/>
                <a:ext cx="45719" cy="11588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70" name="Group 369">
              <a:extLst>
                <a:ext uri="{FF2B5EF4-FFF2-40B4-BE49-F238E27FC236}">
                  <a16:creationId xmlns:a16="http://schemas.microsoft.com/office/drawing/2014/main" id="{A46136F8-1E81-49C1-BB71-1CA5A8066AA4}"/>
                </a:ext>
              </a:extLst>
            </p:cNvPr>
            <p:cNvGrpSpPr/>
            <p:nvPr/>
          </p:nvGrpSpPr>
          <p:grpSpPr>
            <a:xfrm>
              <a:off x="5812678" y="4143254"/>
              <a:ext cx="1221504" cy="862130"/>
              <a:chOff x="5828523" y="2704122"/>
              <a:chExt cx="1221504" cy="862130"/>
            </a:xfrm>
          </p:grpSpPr>
          <p:sp>
            <p:nvSpPr>
              <p:cNvPr id="371" name="Rectangle 370">
                <a:extLst>
                  <a:ext uri="{FF2B5EF4-FFF2-40B4-BE49-F238E27FC236}">
                    <a16:creationId xmlns:a16="http://schemas.microsoft.com/office/drawing/2014/main" id="{F410468F-1EBA-4002-8CE2-38D73ED4C719}"/>
                  </a:ext>
                </a:extLst>
              </p:cNvPr>
              <p:cNvSpPr/>
              <p:nvPr/>
            </p:nvSpPr>
            <p:spPr>
              <a:xfrm rot="5400000">
                <a:off x="5829031" y="3168768"/>
                <a:ext cx="237744" cy="238760"/>
              </a:xfrm>
              <a:prstGeom prst="rect">
                <a:avLst/>
              </a:prstGeom>
              <a:solidFill>
                <a:srgbClr val="0070C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2" name="Rectangle 371">
                <a:extLst>
                  <a:ext uri="{FF2B5EF4-FFF2-40B4-BE49-F238E27FC236}">
                    <a16:creationId xmlns:a16="http://schemas.microsoft.com/office/drawing/2014/main" id="{072A1F32-BF49-4452-86A5-381B08B74FC1}"/>
                  </a:ext>
                </a:extLst>
              </p:cNvPr>
              <p:cNvSpPr/>
              <p:nvPr/>
            </p:nvSpPr>
            <p:spPr>
              <a:xfrm rot="5400000">
                <a:off x="5830852" y="2810113"/>
                <a:ext cx="237744" cy="23876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3" name="TextBox 372">
                <a:extLst>
                  <a:ext uri="{FF2B5EF4-FFF2-40B4-BE49-F238E27FC236}">
                    <a16:creationId xmlns:a16="http://schemas.microsoft.com/office/drawing/2014/main" id="{9253279A-55CD-4AA3-B8B7-5B35CFC653EE}"/>
                  </a:ext>
                </a:extLst>
              </p:cNvPr>
              <p:cNvSpPr txBox="1"/>
              <p:nvPr/>
            </p:nvSpPr>
            <p:spPr>
              <a:xfrm>
                <a:off x="6067283" y="2704122"/>
                <a:ext cx="896143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600" dirty="0">
                    <a:solidFill>
                      <a:schemeClr val="bg1"/>
                    </a:solidFill>
                    <a:latin typeface="Dubai Light" panose="020B0303030403030204" pitchFamily="34" charset="-78"/>
                    <a:cs typeface="Dubai Light" panose="020B0303030403030204" pitchFamily="34" charset="-78"/>
                  </a:rPr>
                  <a:t>- Red</a:t>
                </a:r>
              </a:p>
            </p:txBody>
          </p:sp>
          <p:sp>
            <p:nvSpPr>
              <p:cNvPr id="374" name="TextBox 373">
                <a:extLst>
                  <a:ext uri="{FF2B5EF4-FFF2-40B4-BE49-F238E27FC236}">
                    <a16:creationId xmlns:a16="http://schemas.microsoft.com/office/drawing/2014/main" id="{D5D08BF8-5832-43CB-9E5B-998A32A80289}"/>
                  </a:ext>
                </a:extLst>
              </p:cNvPr>
              <p:cNvSpPr txBox="1"/>
              <p:nvPr/>
            </p:nvSpPr>
            <p:spPr>
              <a:xfrm>
                <a:off x="6065462" y="3073809"/>
                <a:ext cx="984565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600" dirty="0">
                    <a:solidFill>
                      <a:schemeClr val="bg1"/>
                    </a:solidFill>
                    <a:latin typeface="Dubai Light" panose="020B0303030403030204" pitchFamily="34" charset="-78"/>
                    <a:cs typeface="Dubai Light" panose="020B0303030403030204" pitchFamily="34" charset="-78"/>
                  </a:rPr>
                  <a:t>- Blue</a:t>
                </a:r>
              </a:p>
            </p:txBody>
          </p:sp>
        </p:grpSp>
        <p:sp>
          <p:nvSpPr>
            <p:cNvPr id="375" name="TextBox 374">
              <a:extLst>
                <a:ext uri="{FF2B5EF4-FFF2-40B4-BE49-F238E27FC236}">
                  <a16:creationId xmlns:a16="http://schemas.microsoft.com/office/drawing/2014/main" id="{9871CB3C-A783-46D3-B7B5-748E470111FE}"/>
                </a:ext>
              </a:extLst>
            </p:cNvPr>
            <p:cNvSpPr txBox="1"/>
            <p:nvPr/>
          </p:nvSpPr>
          <p:spPr>
            <a:xfrm>
              <a:off x="6325132" y="4965497"/>
              <a:ext cx="1561646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dirty="0">
                  <a:solidFill>
                    <a:schemeClr val="bg1"/>
                  </a:solidFill>
                  <a:latin typeface="Dubai Light" panose="020B0303030403030204" pitchFamily="34" charset="-78"/>
                  <a:cs typeface="Dubai Light" panose="020B0303030403030204" pitchFamily="34" charset="-78"/>
                </a:rPr>
                <a:t>- Combine</a:t>
              </a:r>
            </a:p>
          </p:txBody>
        </p:sp>
        <p:grpSp>
          <p:nvGrpSpPr>
            <p:cNvPr id="376" name="Group 375">
              <a:extLst>
                <a:ext uri="{FF2B5EF4-FFF2-40B4-BE49-F238E27FC236}">
                  <a16:creationId xmlns:a16="http://schemas.microsoft.com/office/drawing/2014/main" id="{53260BFF-4DFA-471D-ACD8-0E685B25BCFA}"/>
                </a:ext>
              </a:extLst>
            </p:cNvPr>
            <p:cNvGrpSpPr/>
            <p:nvPr/>
          </p:nvGrpSpPr>
          <p:grpSpPr>
            <a:xfrm>
              <a:off x="5810857" y="5521997"/>
              <a:ext cx="477520" cy="237744"/>
              <a:chOff x="5976620" y="5328914"/>
              <a:chExt cx="477520" cy="237744"/>
            </a:xfrm>
            <a:solidFill>
              <a:srgbClr val="FF0000"/>
            </a:solidFill>
          </p:grpSpPr>
          <p:sp>
            <p:nvSpPr>
              <p:cNvPr id="377" name="Rectangle 376">
                <a:extLst>
                  <a:ext uri="{FF2B5EF4-FFF2-40B4-BE49-F238E27FC236}">
                    <a16:creationId xmlns:a16="http://schemas.microsoft.com/office/drawing/2014/main" id="{37464376-2C0C-47E6-B2A7-1E0856BDE397}"/>
                  </a:ext>
                </a:extLst>
              </p:cNvPr>
              <p:cNvSpPr/>
              <p:nvPr/>
            </p:nvSpPr>
            <p:spPr>
              <a:xfrm rot="5400000">
                <a:off x="5977128" y="5328406"/>
                <a:ext cx="237744" cy="238760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8" name="Rectangle 377">
                <a:extLst>
                  <a:ext uri="{FF2B5EF4-FFF2-40B4-BE49-F238E27FC236}">
                    <a16:creationId xmlns:a16="http://schemas.microsoft.com/office/drawing/2014/main" id="{4B9BD021-7EC3-4509-8C52-3F6C665557DA}"/>
                  </a:ext>
                </a:extLst>
              </p:cNvPr>
              <p:cNvSpPr/>
              <p:nvPr/>
            </p:nvSpPr>
            <p:spPr>
              <a:xfrm rot="5400000">
                <a:off x="6215888" y="5328406"/>
                <a:ext cx="237744" cy="238760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80" name="TextBox 379">
              <a:extLst>
                <a:ext uri="{FF2B5EF4-FFF2-40B4-BE49-F238E27FC236}">
                  <a16:creationId xmlns:a16="http://schemas.microsoft.com/office/drawing/2014/main" id="{A9A15903-2ADB-44E6-87A2-94BF6224ACE3}"/>
                </a:ext>
              </a:extLst>
            </p:cNvPr>
            <p:cNvSpPr txBox="1"/>
            <p:nvPr/>
          </p:nvSpPr>
          <p:spPr>
            <a:xfrm>
              <a:off x="6325132" y="5426530"/>
              <a:ext cx="2377959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dirty="0">
                  <a:solidFill>
                    <a:schemeClr val="bg1"/>
                  </a:solidFill>
                  <a:latin typeface="Dubai Light" panose="020B0303030403030204" pitchFamily="34" charset="-78"/>
                  <a:cs typeface="Dubai Light" panose="020B0303030403030204" pitchFamily="34" charset="-78"/>
                </a:rPr>
                <a:t>- Don’t Combine</a:t>
              </a:r>
            </a:p>
          </p:txBody>
        </p:sp>
        <p:grpSp>
          <p:nvGrpSpPr>
            <p:cNvPr id="381" name="Group 380">
              <a:extLst>
                <a:ext uri="{FF2B5EF4-FFF2-40B4-BE49-F238E27FC236}">
                  <a16:creationId xmlns:a16="http://schemas.microsoft.com/office/drawing/2014/main" id="{4F8410F2-4255-4EE9-8788-412AD02F9639}"/>
                </a:ext>
              </a:extLst>
            </p:cNvPr>
            <p:cNvGrpSpPr/>
            <p:nvPr/>
          </p:nvGrpSpPr>
          <p:grpSpPr>
            <a:xfrm>
              <a:off x="5810857" y="6005963"/>
              <a:ext cx="477520" cy="237744"/>
              <a:chOff x="5976620" y="5328914"/>
              <a:chExt cx="477520" cy="237744"/>
            </a:xfrm>
            <a:solidFill>
              <a:srgbClr val="0070C0"/>
            </a:solidFill>
          </p:grpSpPr>
          <p:sp>
            <p:nvSpPr>
              <p:cNvPr id="382" name="Rectangle 381">
                <a:extLst>
                  <a:ext uri="{FF2B5EF4-FFF2-40B4-BE49-F238E27FC236}">
                    <a16:creationId xmlns:a16="http://schemas.microsoft.com/office/drawing/2014/main" id="{6B6A2A0D-49C4-47DB-90E0-E3E798A302AB}"/>
                  </a:ext>
                </a:extLst>
              </p:cNvPr>
              <p:cNvSpPr/>
              <p:nvPr/>
            </p:nvSpPr>
            <p:spPr>
              <a:xfrm rot="5400000">
                <a:off x="5977128" y="5328406"/>
                <a:ext cx="237744" cy="238760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3" name="Rectangle 382">
                <a:extLst>
                  <a:ext uri="{FF2B5EF4-FFF2-40B4-BE49-F238E27FC236}">
                    <a16:creationId xmlns:a16="http://schemas.microsoft.com/office/drawing/2014/main" id="{5A58F393-E4EF-48B5-97E3-4AB5D9B029AD}"/>
                  </a:ext>
                </a:extLst>
              </p:cNvPr>
              <p:cNvSpPr/>
              <p:nvPr/>
            </p:nvSpPr>
            <p:spPr>
              <a:xfrm rot="5400000">
                <a:off x="6215888" y="5328406"/>
                <a:ext cx="237744" cy="238760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84" name="TextBox 383">
              <a:extLst>
                <a:ext uri="{FF2B5EF4-FFF2-40B4-BE49-F238E27FC236}">
                  <a16:creationId xmlns:a16="http://schemas.microsoft.com/office/drawing/2014/main" id="{52910CCE-7904-4EE8-ACA1-07E4913B9602}"/>
                </a:ext>
              </a:extLst>
            </p:cNvPr>
            <p:cNvSpPr txBox="1"/>
            <p:nvPr/>
          </p:nvSpPr>
          <p:spPr>
            <a:xfrm>
              <a:off x="6325132" y="5910496"/>
              <a:ext cx="2377959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dirty="0">
                  <a:solidFill>
                    <a:schemeClr val="bg1"/>
                  </a:solidFill>
                  <a:latin typeface="Dubai Light" panose="020B0303030403030204" pitchFamily="34" charset="-78"/>
                  <a:cs typeface="Dubai Light" panose="020B0303030403030204" pitchFamily="34" charset="-78"/>
                </a:rPr>
                <a:t>- Don’t Combine</a:t>
              </a:r>
            </a:p>
          </p:txBody>
        </p:sp>
      </p:grpSp>
      <p:sp>
        <p:nvSpPr>
          <p:cNvPr id="117" name="Rectangle 116">
            <a:extLst>
              <a:ext uri="{FF2B5EF4-FFF2-40B4-BE49-F238E27FC236}">
                <a16:creationId xmlns:a16="http://schemas.microsoft.com/office/drawing/2014/main" id="{40342951-1C3A-4009-8270-E16B53D58936}"/>
              </a:ext>
            </a:extLst>
          </p:cNvPr>
          <p:cNvSpPr/>
          <p:nvPr/>
        </p:nvSpPr>
        <p:spPr>
          <a:xfrm rot="5400000">
            <a:off x="5973126" y="4384455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C1E218DB-2A0E-474F-A77E-63327C50E4D4}"/>
              </a:ext>
            </a:extLst>
          </p:cNvPr>
          <p:cNvSpPr txBox="1"/>
          <p:nvPr/>
        </p:nvSpPr>
        <p:spPr>
          <a:xfrm>
            <a:off x="4514214" y="4886946"/>
            <a:ext cx="33844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Configuration C</a:t>
            </a:r>
          </a:p>
        </p:txBody>
      </p:sp>
    </p:spTree>
    <p:extLst>
      <p:ext uri="{BB962C8B-B14F-4D97-AF65-F5344CB8AC3E}">
        <p14:creationId xmlns:p14="http://schemas.microsoft.com/office/powerpoint/2010/main" val="41060905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TextBox 296">
            <a:extLst>
              <a:ext uri="{FF2B5EF4-FFF2-40B4-BE49-F238E27FC236}">
                <a16:creationId xmlns:a16="http://schemas.microsoft.com/office/drawing/2014/main" id="{ABA53BD2-A943-465D-8A90-43946539328C}"/>
              </a:ext>
            </a:extLst>
          </p:cNvPr>
          <p:cNvSpPr txBox="1"/>
          <p:nvPr/>
        </p:nvSpPr>
        <p:spPr>
          <a:xfrm>
            <a:off x="0" y="190124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Relocation Complexity</a:t>
            </a:r>
          </a:p>
        </p:txBody>
      </p:sp>
      <p:pic>
        <p:nvPicPr>
          <p:cNvPr id="2" name="relocate">
            <a:hlinkClick r:id="" action="ppaction://media"/>
            <a:extLst>
              <a:ext uri="{FF2B5EF4-FFF2-40B4-BE49-F238E27FC236}">
                <a16:creationId xmlns:a16="http://schemas.microsoft.com/office/drawing/2014/main" id="{228D21F3-F0F7-406B-92B8-B4CD4006C2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45115" y="898010"/>
            <a:ext cx="5701770" cy="570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230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TextBox 296">
            <a:extLst>
              <a:ext uri="{FF2B5EF4-FFF2-40B4-BE49-F238E27FC236}">
                <a16:creationId xmlns:a16="http://schemas.microsoft.com/office/drawing/2014/main" id="{ABA53BD2-A943-465D-8A90-43946539328C}"/>
              </a:ext>
            </a:extLst>
          </p:cNvPr>
          <p:cNvSpPr txBox="1"/>
          <p:nvPr/>
        </p:nvSpPr>
        <p:spPr>
          <a:xfrm>
            <a:off x="0" y="190124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Relocation Complexity Verification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FC207E0-2D63-4BAD-BBB7-BD03C170AF1A}"/>
              </a:ext>
            </a:extLst>
          </p:cNvPr>
          <p:cNvSpPr/>
          <p:nvPr/>
        </p:nvSpPr>
        <p:spPr>
          <a:xfrm>
            <a:off x="812800" y="1744132"/>
            <a:ext cx="914400" cy="9144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C</a:t>
            </a:r>
            <a:r>
              <a:rPr lang="en-US" sz="3200" baseline="-25000" dirty="0"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8E50083-611F-4826-9203-D1C4D55C5691}"/>
              </a:ext>
            </a:extLst>
          </p:cNvPr>
          <p:cNvSpPr/>
          <p:nvPr/>
        </p:nvSpPr>
        <p:spPr>
          <a:xfrm>
            <a:off x="4038600" y="1685137"/>
            <a:ext cx="914400" cy="9144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C</a:t>
            </a:r>
            <a:r>
              <a:rPr lang="en-US" sz="3200" baseline="-25000" dirty="0"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E58ED9A-357E-436A-AB53-AA4A037B6A79}"/>
              </a:ext>
            </a:extLst>
          </p:cNvPr>
          <p:cNvSpPr/>
          <p:nvPr/>
        </p:nvSpPr>
        <p:spPr>
          <a:xfrm>
            <a:off x="1375834" y="4343399"/>
            <a:ext cx="914400" cy="9144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C</a:t>
            </a:r>
            <a:r>
              <a:rPr lang="en-US" sz="3200" baseline="-25000" dirty="0"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3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BF1ECDD-B2DC-4BE1-86FA-1B3C22699D55}"/>
              </a:ext>
            </a:extLst>
          </p:cNvPr>
          <p:cNvSpPr/>
          <p:nvPr/>
        </p:nvSpPr>
        <p:spPr>
          <a:xfrm>
            <a:off x="5511800" y="3242733"/>
            <a:ext cx="914400" cy="9144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C</a:t>
            </a:r>
            <a:r>
              <a:rPr lang="en-US" sz="3200" baseline="-25000" dirty="0"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5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8EFB344-4436-4AB1-A9CF-D863ACA2D9EC}"/>
              </a:ext>
            </a:extLst>
          </p:cNvPr>
          <p:cNvSpPr/>
          <p:nvPr/>
        </p:nvSpPr>
        <p:spPr>
          <a:xfrm>
            <a:off x="7992533" y="2692396"/>
            <a:ext cx="914400" cy="9144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C</a:t>
            </a:r>
            <a:r>
              <a:rPr lang="en-US" sz="3200" baseline="-25000" dirty="0"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6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CF54CAE-6588-4D8E-A40F-328D54F911B0}"/>
              </a:ext>
            </a:extLst>
          </p:cNvPr>
          <p:cNvSpPr/>
          <p:nvPr/>
        </p:nvSpPr>
        <p:spPr>
          <a:xfrm>
            <a:off x="10270067" y="1685137"/>
            <a:ext cx="914400" cy="9144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C</a:t>
            </a:r>
            <a:r>
              <a:rPr lang="en-US" sz="3200" baseline="-25000" dirty="0"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7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D862E36-7C8E-4A0D-839D-F13096E6BDEC}"/>
              </a:ext>
            </a:extLst>
          </p:cNvPr>
          <p:cNvSpPr/>
          <p:nvPr/>
        </p:nvSpPr>
        <p:spPr>
          <a:xfrm>
            <a:off x="3581400" y="5063066"/>
            <a:ext cx="914400" cy="9144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C</a:t>
            </a:r>
            <a:r>
              <a:rPr lang="en-US" sz="3200" baseline="-25000" dirty="0"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4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054B50E-0160-480F-9766-66F5CB6740B7}"/>
              </a:ext>
            </a:extLst>
          </p:cNvPr>
          <p:cNvSpPr/>
          <p:nvPr/>
        </p:nvSpPr>
        <p:spPr>
          <a:xfrm>
            <a:off x="9702800" y="4605866"/>
            <a:ext cx="914400" cy="9144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C</a:t>
            </a:r>
            <a:r>
              <a:rPr lang="en-US" sz="3200" baseline="-25000" dirty="0"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8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7973D85-DA22-4E41-8DCC-2DD70B4B89C2}"/>
              </a:ext>
            </a:extLst>
          </p:cNvPr>
          <p:cNvSpPr/>
          <p:nvPr/>
        </p:nvSpPr>
        <p:spPr>
          <a:xfrm>
            <a:off x="7078133" y="5155649"/>
            <a:ext cx="914400" cy="9144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C</a:t>
            </a:r>
            <a:r>
              <a:rPr lang="en-US" sz="3200" baseline="-25000" dirty="0"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9</a:t>
            </a:r>
          </a:p>
        </p:txBody>
      </p:sp>
      <p:grpSp>
        <p:nvGrpSpPr>
          <p:cNvPr id="301" name="Group 300">
            <a:extLst>
              <a:ext uri="{FF2B5EF4-FFF2-40B4-BE49-F238E27FC236}">
                <a16:creationId xmlns:a16="http://schemas.microsoft.com/office/drawing/2014/main" id="{97919403-AFA9-49D6-811C-BAEE38CCD041}"/>
              </a:ext>
            </a:extLst>
          </p:cNvPr>
          <p:cNvGrpSpPr/>
          <p:nvPr/>
        </p:nvGrpSpPr>
        <p:grpSpPr>
          <a:xfrm>
            <a:off x="2156323" y="2465626"/>
            <a:ext cx="2016188" cy="2011684"/>
            <a:chOff x="2156323" y="2465626"/>
            <a:chExt cx="2016188" cy="2011684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A56C3E2-CD70-4BF3-BD55-BF7FEC82AFC9}"/>
                </a:ext>
              </a:extLst>
            </p:cNvPr>
            <p:cNvCxnSpPr>
              <a:cxnSpLocks/>
              <a:stCxn id="13" idx="7"/>
              <a:endCxn id="12" idx="3"/>
            </p:cNvCxnSpPr>
            <p:nvPr/>
          </p:nvCxnSpPr>
          <p:spPr>
            <a:xfrm flipV="1">
              <a:off x="2156323" y="2465626"/>
              <a:ext cx="2016188" cy="2011684"/>
            </a:xfrm>
            <a:prstGeom prst="line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51" name="Graphic 50">
              <a:extLst>
                <a:ext uri="{FF2B5EF4-FFF2-40B4-BE49-F238E27FC236}">
                  <a16:creationId xmlns:a16="http://schemas.microsoft.com/office/drawing/2014/main" id="{41E9D7D7-59DC-43EA-BA7D-BA93C89FC7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707217" y="3043765"/>
              <a:ext cx="457200" cy="457200"/>
            </a:xfrm>
            <a:prstGeom prst="rect">
              <a:avLst/>
            </a:prstGeom>
          </p:spPr>
        </p:pic>
      </p:grpSp>
      <p:grpSp>
        <p:nvGrpSpPr>
          <p:cNvPr id="302" name="Group 301">
            <a:extLst>
              <a:ext uri="{FF2B5EF4-FFF2-40B4-BE49-F238E27FC236}">
                <a16:creationId xmlns:a16="http://schemas.microsoft.com/office/drawing/2014/main" id="{4D83BED6-EEAF-41B5-8459-811304A25F40}"/>
              </a:ext>
            </a:extLst>
          </p:cNvPr>
          <p:cNvGrpSpPr/>
          <p:nvPr/>
        </p:nvGrpSpPr>
        <p:grpSpPr>
          <a:xfrm>
            <a:off x="2156323" y="4815426"/>
            <a:ext cx="1425077" cy="704840"/>
            <a:chOff x="2156323" y="4815426"/>
            <a:chExt cx="1425077" cy="704840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56408FE-5571-4F0C-92F8-A46185EB7B35}"/>
                </a:ext>
              </a:extLst>
            </p:cNvPr>
            <p:cNvCxnSpPr>
              <a:cxnSpLocks/>
              <a:stCxn id="17" idx="2"/>
              <a:endCxn id="13" idx="5"/>
            </p:cNvCxnSpPr>
            <p:nvPr/>
          </p:nvCxnSpPr>
          <p:spPr>
            <a:xfrm flipH="1" flipV="1">
              <a:off x="2156323" y="5123888"/>
              <a:ext cx="1425077" cy="396378"/>
            </a:xfrm>
            <a:prstGeom prst="line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54" name="Graphic 53">
              <a:extLst>
                <a:ext uri="{FF2B5EF4-FFF2-40B4-BE49-F238E27FC236}">
                  <a16:creationId xmlns:a16="http://schemas.microsoft.com/office/drawing/2014/main" id="{D435595B-210D-47D9-8C4E-000AFFE3FE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707217" y="4815426"/>
              <a:ext cx="457200" cy="457200"/>
            </a:xfrm>
            <a:prstGeom prst="rect">
              <a:avLst/>
            </a:prstGeom>
          </p:spPr>
        </p:pic>
      </p:grpSp>
      <p:grpSp>
        <p:nvGrpSpPr>
          <p:cNvPr id="305" name="Group 304">
            <a:extLst>
              <a:ext uri="{FF2B5EF4-FFF2-40B4-BE49-F238E27FC236}">
                <a16:creationId xmlns:a16="http://schemas.microsoft.com/office/drawing/2014/main" id="{CA76CEE7-937A-4389-9CD1-A043932F0E6D}"/>
              </a:ext>
            </a:extLst>
          </p:cNvPr>
          <p:cNvGrpSpPr/>
          <p:nvPr/>
        </p:nvGrpSpPr>
        <p:grpSpPr>
          <a:xfrm>
            <a:off x="7992533" y="5063066"/>
            <a:ext cx="1710267" cy="756940"/>
            <a:chOff x="7992533" y="5063066"/>
            <a:chExt cx="1710267" cy="756940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A007BB89-BC8C-4E1C-9C45-7A849D8C518B}"/>
                </a:ext>
              </a:extLst>
            </p:cNvPr>
            <p:cNvCxnSpPr>
              <a:cxnSpLocks/>
              <a:stCxn id="18" idx="2"/>
              <a:endCxn id="19" idx="6"/>
            </p:cNvCxnSpPr>
            <p:nvPr/>
          </p:nvCxnSpPr>
          <p:spPr>
            <a:xfrm flipH="1">
              <a:off x="7992533" y="5063066"/>
              <a:ext cx="1710267" cy="549783"/>
            </a:xfrm>
            <a:prstGeom prst="line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55" name="Graphic 54">
              <a:extLst>
                <a:ext uri="{FF2B5EF4-FFF2-40B4-BE49-F238E27FC236}">
                  <a16:creationId xmlns:a16="http://schemas.microsoft.com/office/drawing/2014/main" id="{3DAE0B94-1EB9-4083-AFD4-CE0FA9CA5F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flipV="1">
              <a:off x="8773022" y="5362806"/>
              <a:ext cx="457200" cy="457200"/>
            </a:xfrm>
            <a:prstGeom prst="rect">
              <a:avLst/>
            </a:prstGeom>
          </p:spPr>
        </p:pic>
      </p:grpSp>
      <p:grpSp>
        <p:nvGrpSpPr>
          <p:cNvPr id="303" name="Group 302">
            <a:extLst>
              <a:ext uri="{FF2B5EF4-FFF2-40B4-BE49-F238E27FC236}">
                <a16:creationId xmlns:a16="http://schemas.microsoft.com/office/drawing/2014/main" id="{3C1EE505-4E7A-4A3F-9FC9-9B1A01A08D50}"/>
              </a:ext>
            </a:extLst>
          </p:cNvPr>
          <p:cNvGrpSpPr/>
          <p:nvPr/>
        </p:nvGrpSpPr>
        <p:grpSpPr>
          <a:xfrm>
            <a:off x="6426200" y="2961428"/>
            <a:ext cx="1566333" cy="738505"/>
            <a:chOff x="6426200" y="2961428"/>
            <a:chExt cx="1566333" cy="738505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06014D8-305B-4168-B04B-6EF144A4CFB3}"/>
                </a:ext>
              </a:extLst>
            </p:cNvPr>
            <p:cNvCxnSpPr>
              <a:cxnSpLocks/>
              <a:stCxn id="14" idx="6"/>
              <a:endCxn id="15" idx="2"/>
            </p:cNvCxnSpPr>
            <p:nvPr/>
          </p:nvCxnSpPr>
          <p:spPr>
            <a:xfrm flipV="1">
              <a:off x="6426200" y="3149596"/>
              <a:ext cx="1566333" cy="550337"/>
            </a:xfrm>
            <a:prstGeom prst="line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57" name="Graphic 56">
              <a:extLst>
                <a:ext uri="{FF2B5EF4-FFF2-40B4-BE49-F238E27FC236}">
                  <a16:creationId xmlns:a16="http://schemas.microsoft.com/office/drawing/2014/main" id="{2FAA416F-59BE-4FEC-94B7-F65C92DC8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849533" y="2961428"/>
              <a:ext cx="457200" cy="457200"/>
            </a:xfrm>
            <a:prstGeom prst="rect">
              <a:avLst/>
            </a:prstGeom>
          </p:spPr>
        </p:pic>
      </p:grpSp>
      <p:grpSp>
        <p:nvGrpSpPr>
          <p:cNvPr id="304" name="Group 303">
            <a:extLst>
              <a:ext uri="{FF2B5EF4-FFF2-40B4-BE49-F238E27FC236}">
                <a16:creationId xmlns:a16="http://schemas.microsoft.com/office/drawing/2014/main" id="{50EFF90D-D154-42EE-BBD3-DC147099623E}"/>
              </a:ext>
            </a:extLst>
          </p:cNvPr>
          <p:cNvGrpSpPr/>
          <p:nvPr/>
        </p:nvGrpSpPr>
        <p:grpSpPr>
          <a:xfrm>
            <a:off x="6292289" y="4023222"/>
            <a:ext cx="998288" cy="1266338"/>
            <a:chOff x="6292289" y="4023222"/>
            <a:chExt cx="998288" cy="1266338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A81AC5B-53DE-49F3-9095-3F11F2315F35}"/>
                </a:ext>
              </a:extLst>
            </p:cNvPr>
            <p:cNvCxnSpPr>
              <a:cxnSpLocks/>
              <a:stCxn id="19" idx="1"/>
              <a:endCxn id="14" idx="5"/>
            </p:cNvCxnSpPr>
            <p:nvPr/>
          </p:nvCxnSpPr>
          <p:spPr>
            <a:xfrm flipH="1" flipV="1">
              <a:off x="6292289" y="4023222"/>
              <a:ext cx="919755" cy="1266338"/>
            </a:xfrm>
            <a:prstGeom prst="line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58" name="Graphic 57">
              <a:extLst>
                <a:ext uri="{FF2B5EF4-FFF2-40B4-BE49-F238E27FC236}">
                  <a16:creationId xmlns:a16="http://schemas.microsoft.com/office/drawing/2014/main" id="{D227D013-0A03-42B3-BD11-ECF5869191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H="1">
              <a:off x="6833377" y="4378815"/>
              <a:ext cx="457200" cy="457200"/>
            </a:xfrm>
            <a:prstGeom prst="rect">
              <a:avLst/>
            </a:prstGeom>
          </p:spPr>
        </p:pic>
      </p:grpSp>
      <p:sp>
        <p:nvSpPr>
          <p:cNvPr id="64" name="Oval 63">
            <a:extLst>
              <a:ext uri="{FF2B5EF4-FFF2-40B4-BE49-F238E27FC236}">
                <a16:creationId xmlns:a16="http://schemas.microsoft.com/office/drawing/2014/main" id="{F3FF6CE9-C8A7-4B93-B2AC-0278E257F4C9}"/>
              </a:ext>
            </a:extLst>
          </p:cNvPr>
          <p:cNvSpPr/>
          <p:nvPr/>
        </p:nvSpPr>
        <p:spPr>
          <a:xfrm>
            <a:off x="431800" y="6249603"/>
            <a:ext cx="457200" cy="418273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aseline="-25000" dirty="0">
              <a:solidFill>
                <a:sysClr val="windowText" lastClr="0000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06D15E62-BC3D-4E59-BF73-B248A8B34AB8}"/>
              </a:ext>
            </a:extLst>
          </p:cNvPr>
          <p:cNvSpPr/>
          <p:nvPr/>
        </p:nvSpPr>
        <p:spPr>
          <a:xfrm>
            <a:off x="3951252" y="6254851"/>
            <a:ext cx="457200" cy="418273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aseline="-25000" dirty="0">
              <a:solidFill>
                <a:sysClr val="windowText" lastClr="0000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7EE896F1-AF4B-45F5-B30C-257FD137CD0B}"/>
              </a:ext>
            </a:extLst>
          </p:cNvPr>
          <p:cNvSpPr/>
          <p:nvPr/>
        </p:nvSpPr>
        <p:spPr>
          <a:xfrm>
            <a:off x="8322728" y="6280579"/>
            <a:ext cx="457200" cy="418273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aseline="-25000" dirty="0">
              <a:solidFill>
                <a:sysClr val="windowText" lastClr="0000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62094AC-9957-4150-80D0-B2E9838806AB}"/>
              </a:ext>
            </a:extLst>
          </p:cNvPr>
          <p:cNvSpPr txBox="1"/>
          <p:nvPr/>
        </p:nvSpPr>
        <p:spPr>
          <a:xfrm>
            <a:off x="887661" y="6193810"/>
            <a:ext cx="28884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Initial configs.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C17A62D-4307-4781-A006-3EB010666461}"/>
              </a:ext>
            </a:extLst>
          </p:cNvPr>
          <p:cNvSpPr txBox="1"/>
          <p:nvPr/>
        </p:nvSpPr>
        <p:spPr>
          <a:xfrm>
            <a:off x="4485995" y="6257707"/>
            <a:ext cx="40497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Valid toggle configs.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422481C-F09F-4F13-A846-73CC57C76FCE}"/>
              </a:ext>
            </a:extLst>
          </p:cNvPr>
          <p:cNvSpPr txBox="1"/>
          <p:nvPr/>
        </p:nvSpPr>
        <p:spPr>
          <a:xfrm>
            <a:off x="8779928" y="6275227"/>
            <a:ext cx="40497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Invalid toggle configs.</a:t>
            </a:r>
          </a:p>
        </p:txBody>
      </p:sp>
    </p:spTree>
    <p:extLst>
      <p:ext uri="{BB962C8B-B14F-4D97-AF65-F5344CB8AC3E}">
        <p14:creationId xmlns:p14="http://schemas.microsoft.com/office/powerpoint/2010/main" val="304559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DD741"/>
                                      </p:to>
                                    </p:animClr>
                                    <p:set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DD741"/>
                                      </p:to>
                                    </p:animClr>
                                    <p:set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DD741"/>
                                      </p:to>
                                    </p:animClr>
                                    <p:set>
                                      <p:cBhvr>
                                        <p:cTn id="6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737"/>
                                      </p:to>
                                    </p:animClr>
                                    <p:set>
                                      <p:cBhvr>
                                        <p:cTn id="7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737"/>
                                      </p:to>
                                    </p:animClr>
                                    <p:set>
                                      <p:cBhvr>
                                        <p:cTn id="7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737"/>
                                      </p:to>
                                    </p:animClr>
                                    <p:set>
                                      <p:cBhvr>
                                        <p:cTn id="8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10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200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3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40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64" grpId="0" animBg="1"/>
      <p:bldP spid="65" grpId="0" animBg="1"/>
      <p:bldP spid="66" grpId="0" animBg="1"/>
      <p:bldP spid="67" grpId="0"/>
      <p:bldP spid="68" grpId="0"/>
      <p:bldP spid="6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TextBox 296">
            <a:extLst>
              <a:ext uri="{FF2B5EF4-FFF2-40B4-BE49-F238E27FC236}">
                <a16:creationId xmlns:a16="http://schemas.microsoft.com/office/drawing/2014/main" id="{ABA53BD2-A943-465D-8A90-43946539328C}"/>
              </a:ext>
            </a:extLst>
          </p:cNvPr>
          <p:cNvSpPr txBox="1"/>
          <p:nvPr/>
        </p:nvSpPr>
        <p:spPr>
          <a:xfrm>
            <a:off x="0" y="190124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Results Tables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C3F624D-ECDF-48DF-BE99-055375BC5844}"/>
              </a:ext>
            </a:extLst>
          </p:cNvPr>
          <p:cNvGraphicFramePr>
            <a:graphicFrameLocks noGrp="1"/>
          </p:cNvGraphicFramePr>
          <p:nvPr/>
        </p:nvGraphicFramePr>
        <p:xfrm>
          <a:off x="634998" y="1408246"/>
          <a:ext cx="10922001" cy="21234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1964269">
                  <a:extLst>
                    <a:ext uri="{9D8B030D-6E8A-4147-A177-3AD203B41FA5}">
                      <a16:colId xmlns:a16="http://schemas.microsoft.com/office/drawing/2014/main" val="3140209983"/>
                    </a:ext>
                  </a:extLst>
                </a:gridCol>
                <a:gridCol w="897466">
                  <a:extLst>
                    <a:ext uri="{9D8B030D-6E8A-4147-A177-3AD203B41FA5}">
                      <a16:colId xmlns:a16="http://schemas.microsoft.com/office/drawing/2014/main" val="3922501285"/>
                    </a:ext>
                  </a:extLst>
                </a:gridCol>
                <a:gridCol w="1134534">
                  <a:extLst>
                    <a:ext uri="{9D8B030D-6E8A-4147-A177-3AD203B41FA5}">
                      <a16:colId xmlns:a16="http://schemas.microsoft.com/office/drawing/2014/main" val="3467975921"/>
                    </a:ext>
                  </a:extLst>
                </a:gridCol>
                <a:gridCol w="956733">
                  <a:extLst>
                    <a:ext uri="{9D8B030D-6E8A-4147-A177-3AD203B41FA5}">
                      <a16:colId xmlns:a16="http://schemas.microsoft.com/office/drawing/2014/main" val="1865572204"/>
                    </a:ext>
                  </a:extLst>
                </a:gridCol>
                <a:gridCol w="1032933">
                  <a:extLst>
                    <a:ext uri="{9D8B030D-6E8A-4147-A177-3AD203B41FA5}">
                      <a16:colId xmlns:a16="http://schemas.microsoft.com/office/drawing/2014/main" val="4109781080"/>
                    </a:ext>
                  </a:extLst>
                </a:gridCol>
                <a:gridCol w="1513696">
                  <a:extLst>
                    <a:ext uri="{9D8B030D-6E8A-4147-A177-3AD203B41FA5}">
                      <a16:colId xmlns:a16="http://schemas.microsoft.com/office/drawing/2014/main" val="3631285954"/>
                    </a:ext>
                  </a:extLst>
                </a:gridCol>
                <a:gridCol w="1901315">
                  <a:extLst>
                    <a:ext uri="{9D8B030D-6E8A-4147-A177-3AD203B41FA5}">
                      <a16:colId xmlns:a16="http://schemas.microsoft.com/office/drawing/2014/main" val="4056977838"/>
                    </a:ext>
                  </a:extLst>
                </a:gridCol>
                <a:gridCol w="1521055">
                  <a:extLst>
                    <a:ext uri="{9D8B030D-6E8A-4147-A177-3AD203B41FA5}">
                      <a16:colId xmlns:a16="http://schemas.microsoft.com/office/drawing/2014/main" val="7615019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Result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Shape Class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Universal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Tilts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Bonding Complexity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Geometry Complexity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Published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94568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Fixed Shape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DROP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O</a:t>
                      </a:r>
                      <a:r>
                        <a:rPr lang="en-US" i="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(</a:t>
                      </a:r>
                      <a:r>
                        <a:rPr lang="en-US" i="0" dirty="0" err="1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wh</a:t>
                      </a:r>
                      <a:r>
                        <a:rPr lang="en-US" i="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)</a:t>
                      </a:r>
                      <a:endParaRPr lang="en-US" i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O</a:t>
                      </a:r>
                      <a:r>
                        <a:rPr lang="en-US" i="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(w</a:t>
                      </a:r>
                      <a:r>
                        <a:rPr lang="en-US" i="0" baseline="3000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3</a:t>
                      </a:r>
                      <a:r>
                        <a:rPr lang="en-US" i="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h</a:t>
                      </a:r>
                      <a:r>
                        <a:rPr lang="en-US" i="0" baseline="3000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3</a:t>
                      </a:r>
                      <a:r>
                        <a:rPr lang="en-US" i="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)</a:t>
                      </a:r>
                      <a:endParaRPr lang="en-US" i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2 labels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Complex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(ISAAC </a:t>
                      </a:r>
                      <a:r>
                        <a:rPr lang="de-DE" sz="1800" dirty="0">
                          <a:solidFill>
                            <a:schemeClr val="bg1"/>
                          </a:solidFill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2017)</a:t>
                      </a:r>
                      <a:endParaRPr lang="en-US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5407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Universal Pattern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Weakly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O</a:t>
                      </a:r>
                      <a:r>
                        <a:rPr lang="en-US" i="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(</a:t>
                      </a:r>
                      <a:r>
                        <a:rPr lang="en-US" i="0" dirty="0" err="1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whk</a:t>
                      </a:r>
                      <a:r>
                        <a:rPr lang="en-US" i="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)</a:t>
                      </a:r>
                      <a:endParaRPr lang="en-US" i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O</a:t>
                      </a:r>
                      <a:r>
                        <a:rPr lang="en-US" i="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(</a:t>
                      </a:r>
                      <a:r>
                        <a:rPr lang="en-US" i="0" dirty="0" err="1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whk</a:t>
                      </a:r>
                      <a:r>
                        <a:rPr lang="en-US" i="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)</a:t>
                      </a:r>
                      <a:endParaRPr lang="en-US" i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k labels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Simple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(SODA 2019)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97920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Universal Shapes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Weakly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O</a:t>
                      </a:r>
                      <a:r>
                        <a:rPr lang="en-US" i="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(</a:t>
                      </a:r>
                      <a:r>
                        <a:rPr lang="en-US" i="0" dirty="0" err="1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wh</a:t>
                      </a:r>
                      <a:r>
                        <a:rPr lang="en-US" i="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)</a:t>
                      </a:r>
                      <a:endParaRPr lang="en-US" i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O</a:t>
                      </a:r>
                      <a:r>
                        <a:rPr lang="en-US" i="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(</a:t>
                      </a:r>
                      <a:r>
                        <a:rPr lang="en-US" i="0" dirty="0" err="1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wh</a:t>
                      </a:r>
                      <a:r>
                        <a:rPr lang="en-US" i="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)</a:t>
                      </a:r>
                      <a:endParaRPr lang="en-US" i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1 label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Simple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(SODA 2019)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58182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Universal Shapes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DROP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Strongly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O</a:t>
                      </a:r>
                      <a:r>
                        <a:rPr lang="en-US" i="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(wh</a:t>
                      </a:r>
                      <a:r>
                        <a:rPr lang="en-US" i="0" baseline="3000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2</a:t>
                      </a:r>
                      <a:r>
                        <a:rPr lang="en-US" i="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)</a:t>
                      </a:r>
                      <a:endParaRPr lang="en-US" i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O</a:t>
                      </a:r>
                      <a:r>
                        <a:rPr lang="en-US" i="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(wh</a:t>
                      </a:r>
                      <a:r>
                        <a:rPr lang="en-US" i="0" baseline="3000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2</a:t>
                      </a:r>
                      <a:r>
                        <a:rPr lang="en-US" i="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)</a:t>
                      </a:r>
                      <a:endParaRPr lang="en-US" i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2 labels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Complex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(SODA 2019)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0161655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223E456-77E7-4461-9F72-B5256F503D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28739"/>
              </p:ext>
            </p:extLst>
          </p:nvPr>
        </p:nvGraphicFramePr>
        <p:xfrm>
          <a:off x="1914431" y="4041922"/>
          <a:ext cx="8363134" cy="185420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2138521">
                  <a:extLst>
                    <a:ext uri="{9D8B030D-6E8A-4147-A177-3AD203B41FA5}">
                      <a16:colId xmlns:a16="http://schemas.microsoft.com/office/drawing/2014/main" val="3140209983"/>
                    </a:ext>
                  </a:extLst>
                </a:gridCol>
                <a:gridCol w="1174275">
                  <a:extLst>
                    <a:ext uri="{9D8B030D-6E8A-4147-A177-3AD203B41FA5}">
                      <a16:colId xmlns:a16="http://schemas.microsoft.com/office/drawing/2014/main" val="3922501285"/>
                    </a:ext>
                  </a:extLst>
                </a:gridCol>
                <a:gridCol w="2254887">
                  <a:extLst>
                    <a:ext uri="{9D8B030D-6E8A-4147-A177-3AD203B41FA5}">
                      <a16:colId xmlns:a16="http://schemas.microsoft.com/office/drawing/2014/main" val="3467975921"/>
                    </a:ext>
                  </a:extLst>
                </a:gridCol>
                <a:gridCol w="2795451">
                  <a:extLst>
                    <a:ext uri="{9D8B030D-6E8A-4147-A177-3AD203B41FA5}">
                      <a16:colId xmlns:a16="http://schemas.microsoft.com/office/drawing/2014/main" val="18655722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Problem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Shapes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Complexity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Published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94568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Relocation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1x1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NP-hard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(Natural Computing 2017)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5407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Tilt-minimization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1x1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PSPACE-complete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(Natural Computing 2017)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97920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Relocation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1x1, 2x2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Weakly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(SODA 2019)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58182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i="0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01616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61225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TextBox 296">
            <a:extLst>
              <a:ext uri="{FF2B5EF4-FFF2-40B4-BE49-F238E27FC236}">
                <a16:creationId xmlns:a16="http://schemas.microsoft.com/office/drawing/2014/main" id="{ABA53BD2-A943-465D-8A90-43946539328C}"/>
              </a:ext>
            </a:extLst>
          </p:cNvPr>
          <p:cNvSpPr txBox="1"/>
          <p:nvPr/>
        </p:nvSpPr>
        <p:spPr>
          <a:xfrm>
            <a:off x="0" y="190124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Reconfiguration Complexity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448BA6CD-5FAA-4544-96B8-B4D39B43F1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96771" y="983197"/>
            <a:ext cx="5798458" cy="579845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5673EC8-39DE-498A-A778-06115FAAB7FA}"/>
              </a:ext>
            </a:extLst>
          </p:cNvPr>
          <p:cNvSpPr/>
          <p:nvPr/>
        </p:nvSpPr>
        <p:spPr>
          <a:xfrm rot="5400000">
            <a:off x="5821172" y="2072786"/>
            <a:ext cx="109728" cy="109728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898C494-9643-4D61-BD3D-65E56A17CA79}"/>
              </a:ext>
            </a:extLst>
          </p:cNvPr>
          <p:cNvGrpSpPr/>
          <p:nvPr/>
        </p:nvGrpSpPr>
        <p:grpSpPr>
          <a:xfrm>
            <a:off x="6148197" y="983197"/>
            <a:ext cx="219456" cy="219456"/>
            <a:chOff x="4739556" y="1183752"/>
            <a:chExt cx="219456" cy="21945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E6F2DE4-9949-4C5A-B91E-0927A02047AB}"/>
                </a:ext>
              </a:extLst>
            </p:cNvPr>
            <p:cNvSpPr/>
            <p:nvPr/>
          </p:nvSpPr>
          <p:spPr>
            <a:xfrm rot="5400000">
              <a:off x="4739556" y="1183752"/>
              <a:ext cx="109728" cy="109728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E6C54B2-1635-4DCE-AEA9-B18CBEB2A327}"/>
                </a:ext>
              </a:extLst>
            </p:cNvPr>
            <p:cNvSpPr/>
            <p:nvPr/>
          </p:nvSpPr>
          <p:spPr>
            <a:xfrm rot="5400000">
              <a:off x="4849284" y="1183752"/>
              <a:ext cx="109728" cy="109728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73BB60D-E3B6-4ABA-AEE1-F22F6DFF1CD5}"/>
                </a:ext>
              </a:extLst>
            </p:cNvPr>
            <p:cNvSpPr/>
            <p:nvPr/>
          </p:nvSpPr>
          <p:spPr>
            <a:xfrm rot="5400000">
              <a:off x="4739556" y="1293480"/>
              <a:ext cx="109728" cy="109728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3365744-9FCF-48D3-9D2E-98026302942A}"/>
                </a:ext>
              </a:extLst>
            </p:cNvPr>
            <p:cNvSpPr/>
            <p:nvPr/>
          </p:nvSpPr>
          <p:spPr>
            <a:xfrm rot="5400000">
              <a:off x="4849284" y="1293480"/>
              <a:ext cx="109728" cy="109728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803713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TextBox 296">
            <a:extLst>
              <a:ext uri="{FF2B5EF4-FFF2-40B4-BE49-F238E27FC236}">
                <a16:creationId xmlns:a16="http://schemas.microsoft.com/office/drawing/2014/main" id="{ABA53BD2-A943-465D-8A90-43946539328C}"/>
              </a:ext>
            </a:extLst>
          </p:cNvPr>
          <p:cNvSpPr txBox="1"/>
          <p:nvPr/>
        </p:nvSpPr>
        <p:spPr>
          <a:xfrm>
            <a:off x="0" y="190124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Reconfiguration Complexity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A0FD1267-48F3-4F52-97CF-1620429FCA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96771" y="983197"/>
            <a:ext cx="5798458" cy="579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7742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TextBox 296">
            <a:extLst>
              <a:ext uri="{FF2B5EF4-FFF2-40B4-BE49-F238E27FC236}">
                <a16:creationId xmlns:a16="http://schemas.microsoft.com/office/drawing/2014/main" id="{ABA53BD2-A943-465D-8A90-43946539328C}"/>
              </a:ext>
            </a:extLst>
          </p:cNvPr>
          <p:cNvSpPr txBox="1"/>
          <p:nvPr/>
        </p:nvSpPr>
        <p:spPr>
          <a:xfrm>
            <a:off x="0" y="190124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Reconfiguration Complexity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448BA6CD-5FAA-4544-96B8-B4D39B43F1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96771" y="983197"/>
            <a:ext cx="5798458" cy="579845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5673EC8-39DE-498A-A778-06115FAAB7FA}"/>
              </a:ext>
            </a:extLst>
          </p:cNvPr>
          <p:cNvSpPr/>
          <p:nvPr/>
        </p:nvSpPr>
        <p:spPr>
          <a:xfrm rot="5400000">
            <a:off x="5821172" y="2072786"/>
            <a:ext cx="109728" cy="109728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898C494-9643-4D61-BD3D-65E56A17CA79}"/>
              </a:ext>
            </a:extLst>
          </p:cNvPr>
          <p:cNvGrpSpPr/>
          <p:nvPr/>
        </p:nvGrpSpPr>
        <p:grpSpPr>
          <a:xfrm>
            <a:off x="6148197" y="983197"/>
            <a:ext cx="219456" cy="219456"/>
            <a:chOff x="4739556" y="1183752"/>
            <a:chExt cx="219456" cy="21945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E6F2DE4-9949-4C5A-B91E-0927A02047AB}"/>
                </a:ext>
              </a:extLst>
            </p:cNvPr>
            <p:cNvSpPr/>
            <p:nvPr/>
          </p:nvSpPr>
          <p:spPr>
            <a:xfrm rot="5400000">
              <a:off x="4739556" y="1183752"/>
              <a:ext cx="109728" cy="109728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E6C54B2-1635-4DCE-AEA9-B18CBEB2A327}"/>
                </a:ext>
              </a:extLst>
            </p:cNvPr>
            <p:cNvSpPr/>
            <p:nvPr/>
          </p:nvSpPr>
          <p:spPr>
            <a:xfrm rot="5400000">
              <a:off x="4849284" y="1183752"/>
              <a:ext cx="109728" cy="109728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73BB60D-E3B6-4ABA-AEE1-F22F6DFF1CD5}"/>
                </a:ext>
              </a:extLst>
            </p:cNvPr>
            <p:cNvSpPr/>
            <p:nvPr/>
          </p:nvSpPr>
          <p:spPr>
            <a:xfrm rot="5400000">
              <a:off x="4739556" y="1293480"/>
              <a:ext cx="109728" cy="109728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3365744-9FCF-48D3-9D2E-98026302942A}"/>
                </a:ext>
              </a:extLst>
            </p:cNvPr>
            <p:cNvSpPr/>
            <p:nvPr/>
          </p:nvSpPr>
          <p:spPr>
            <a:xfrm rot="5400000">
              <a:off x="4849284" y="1293480"/>
              <a:ext cx="109728" cy="109728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161945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TextBox 296">
            <a:extLst>
              <a:ext uri="{FF2B5EF4-FFF2-40B4-BE49-F238E27FC236}">
                <a16:creationId xmlns:a16="http://schemas.microsoft.com/office/drawing/2014/main" id="{ABA53BD2-A943-465D-8A90-43946539328C}"/>
              </a:ext>
            </a:extLst>
          </p:cNvPr>
          <p:cNvSpPr txBox="1"/>
          <p:nvPr/>
        </p:nvSpPr>
        <p:spPr>
          <a:xfrm>
            <a:off x="0" y="190124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Reconfiguration Complexity</a:t>
            </a:r>
          </a:p>
        </p:txBody>
      </p:sp>
      <p:pic>
        <p:nvPicPr>
          <p:cNvPr id="2" name="Reconfiguration">
            <a:hlinkClick r:id="" action="ppaction://media"/>
            <a:extLst>
              <a:ext uri="{FF2B5EF4-FFF2-40B4-BE49-F238E27FC236}">
                <a16:creationId xmlns:a16="http://schemas.microsoft.com/office/drawing/2014/main" id="{1D148AE9-2BAF-4A72-9614-120989D4A4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94050" y="863976"/>
            <a:ext cx="5803900" cy="580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311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TextBox 296">
            <a:extLst>
              <a:ext uri="{FF2B5EF4-FFF2-40B4-BE49-F238E27FC236}">
                <a16:creationId xmlns:a16="http://schemas.microsoft.com/office/drawing/2014/main" id="{ABA53BD2-A943-465D-8A90-43946539328C}"/>
              </a:ext>
            </a:extLst>
          </p:cNvPr>
          <p:cNvSpPr txBox="1"/>
          <p:nvPr/>
        </p:nvSpPr>
        <p:spPr>
          <a:xfrm>
            <a:off x="0" y="190124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Reconfiguration Complexity</a:t>
            </a:r>
          </a:p>
        </p:txBody>
      </p:sp>
      <p:pic>
        <p:nvPicPr>
          <p:cNvPr id="3" name="Traversing_Reconfiguration">
            <a:hlinkClick r:id="" action="ppaction://media"/>
            <a:extLst>
              <a:ext uri="{FF2B5EF4-FFF2-40B4-BE49-F238E27FC236}">
                <a16:creationId xmlns:a16="http://schemas.microsoft.com/office/drawing/2014/main" id="{AF4C96A8-919E-460D-9246-0C31949DEA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9400" y="876676"/>
            <a:ext cx="90932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385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TextBox 296">
            <a:extLst>
              <a:ext uri="{FF2B5EF4-FFF2-40B4-BE49-F238E27FC236}">
                <a16:creationId xmlns:a16="http://schemas.microsoft.com/office/drawing/2014/main" id="{ABA53BD2-A943-465D-8A90-43946539328C}"/>
              </a:ext>
            </a:extLst>
          </p:cNvPr>
          <p:cNvSpPr txBox="1"/>
          <p:nvPr/>
        </p:nvSpPr>
        <p:spPr>
          <a:xfrm>
            <a:off x="0" y="190124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Results Tables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C3F624D-ECDF-48DF-BE99-055375BC58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7549296"/>
              </p:ext>
            </p:extLst>
          </p:nvPr>
        </p:nvGraphicFramePr>
        <p:xfrm>
          <a:off x="634998" y="1408246"/>
          <a:ext cx="10922001" cy="21234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1964269">
                  <a:extLst>
                    <a:ext uri="{9D8B030D-6E8A-4147-A177-3AD203B41FA5}">
                      <a16:colId xmlns:a16="http://schemas.microsoft.com/office/drawing/2014/main" val="3140209983"/>
                    </a:ext>
                  </a:extLst>
                </a:gridCol>
                <a:gridCol w="897466">
                  <a:extLst>
                    <a:ext uri="{9D8B030D-6E8A-4147-A177-3AD203B41FA5}">
                      <a16:colId xmlns:a16="http://schemas.microsoft.com/office/drawing/2014/main" val="3922501285"/>
                    </a:ext>
                  </a:extLst>
                </a:gridCol>
                <a:gridCol w="1134534">
                  <a:extLst>
                    <a:ext uri="{9D8B030D-6E8A-4147-A177-3AD203B41FA5}">
                      <a16:colId xmlns:a16="http://schemas.microsoft.com/office/drawing/2014/main" val="3467975921"/>
                    </a:ext>
                  </a:extLst>
                </a:gridCol>
                <a:gridCol w="956733">
                  <a:extLst>
                    <a:ext uri="{9D8B030D-6E8A-4147-A177-3AD203B41FA5}">
                      <a16:colId xmlns:a16="http://schemas.microsoft.com/office/drawing/2014/main" val="1865572204"/>
                    </a:ext>
                  </a:extLst>
                </a:gridCol>
                <a:gridCol w="1032933">
                  <a:extLst>
                    <a:ext uri="{9D8B030D-6E8A-4147-A177-3AD203B41FA5}">
                      <a16:colId xmlns:a16="http://schemas.microsoft.com/office/drawing/2014/main" val="4109781080"/>
                    </a:ext>
                  </a:extLst>
                </a:gridCol>
                <a:gridCol w="1513696">
                  <a:extLst>
                    <a:ext uri="{9D8B030D-6E8A-4147-A177-3AD203B41FA5}">
                      <a16:colId xmlns:a16="http://schemas.microsoft.com/office/drawing/2014/main" val="3631285954"/>
                    </a:ext>
                  </a:extLst>
                </a:gridCol>
                <a:gridCol w="1901315">
                  <a:extLst>
                    <a:ext uri="{9D8B030D-6E8A-4147-A177-3AD203B41FA5}">
                      <a16:colId xmlns:a16="http://schemas.microsoft.com/office/drawing/2014/main" val="4056977838"/>
                    </a:ext>
                  </a:extLst>
                </a:gridCol>
                <a:gridCol w="1521055">
                  <a:extLst>
                    <a:ext uri="{9D8B030D-6E8A-4147-A177-3AD203B41FA5}">
                      <a16:colId xmlns:a16="http://schemas.microsoft.com/office/drawing/2014/main" val="7615019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Result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Shape Class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Universal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Tilts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Bonding Complexity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Geometry Complexity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Published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94568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Fixed Shape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DROP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O</a:t>
                      </a:r>
                      <a:r>
                        <a:rPr lang="en-US" i="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(</a:t>
                      </a:r>
                      <a:r>
                        <a:rPr lang="en-US" i="0" dirty="0" err="1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wh</a:t>
                      </a:r>
                      <a:r>
                        <a:rPr lang="en-US" i="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)</a:t>
                      </a:r>
                      <a:endParaRPr lang="en-US" i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O</a:t>
                      </a:r>
                      <a:r>
                        <a:rPr lang="en-US" i="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(w</a:t>
                      </a:r>
                      <a:r>
                        <a:rPr lang="en-US" i="0" baseline="3000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3</a:t>
                      </a:r>
                      <a:r>
                        <a:rPr lang="en-US" i="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h</a:t>
                      </a:r>
                      <a:r>
                        <a:rPr lang="en-US" i="0" baseline="3000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3</a:t>
                      </a:r>
                      <a:r>
                        <a:rPr lang="en-US" i="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)</a:t>
                      </a:r>
                      <a:endParaRPr lang="en-US" i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2 labels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Complex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(ISAAC </a:t>
                      </a:r>
                      <a:r>
                        <a:rPr lang="de-DE" sz="1800" dirty="0">
                          <a:solidFill>
                            <a:schemeClr val="bg1"/>
                          </a:solidFill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2017)</a:t>
                      </a:r>
                      <a:endParaRPr lang="en-US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5407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Universal Pattern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Weakly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O</a:t>
                      </a:r>
                      <a:r>
                        <a:rPr lang="en-US" i="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(</a:t>
                      </a:r>
                      <a:r>
                        <a:rPr lang="en-US" i="0" dirty="0" err="1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whk</a:t>
                      </a:r>
                      <a:r>
                        <a:rPr lang="en-US" i="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)</a:t>
                      </a:r>
                      <a:endParaRPr lang="en-US" i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O</a:t>
                      </a:r>
                      <a:r>
                        <a:rPr lang="en-US" i="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(</a:t>
                      </a:r>
                      <a:r>
                        <a:rPr lang="en-US" i="0" dirty="0" err="1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whk</a:t>
                      </a:r>
                      <a:r>
                        <a:rPr lang="en-US" i="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)</a:t>
                      </a:r>
                      <a:endParaRPr lang="en-US" i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k labels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Simple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(SODA 2019)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97920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Universal Shapes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Weakly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O</a:t>
                      </a:r>
                      <a:r>
                        <a:rPr lang="en-US" i="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(</a:t>
                      </a:r>
                      <a:r>
                        <a:rPr lang="en-US" i="0" dirty="0" err="1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wh</a:t>
                      </a:r>
                      <a:r>
                        <a:rPr lang="en-US" i="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)</a:t>
                      </a:r>
                      <a:endParaRPr lang="en-US" i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O</a:t>
                      </a:r>
                      <a:r>
                        <a:rPr lang="en-US" i="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(</a:t>
                      </a:r>
                      <a:r>
                        <a:rPr lang="en-US" i="0" dirty="0" err="1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wh</a:t>
                      </a:r>
                      <a:r>
                        <a:rPr lang="en-US" i="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)</a:t>
                      </a:r>
                      <a:endParaRPr lang="en-US" i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1 label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Simple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(SODA 2019)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58182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Universal Shapes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DROP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Strongly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O</a:t>
                      </a:r>
                      <a:r>
                        <a:rPr lang="en-US" i="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(wh</a:t>
                      </a:r>
                      <a:r>
                        <a:rPr lang="en-US" i="0" baseline="3000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2</a:t>
                      </a:r>
                      <a:r>
                        <a:rPr lang="en-US" i="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)</a:t>
                      </a:r>
                      <a:endParaRPr lang="en-US" i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O</a:t>
                      </a:r>
                      <a:r>
                        <a:rPr lang="en-US" i="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(wh</a:t>
                      </a:r>
                      <a:r>
                        <a:rPr lang="en-US" i="0" baseline="3000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2</a:t>
                      </a:r>
                      <a:r>
                        <a:rPr lang="en-US" i="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)</a:t>
                      </a:r>
                      <a:endParaRPr lang="en-US" i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2 labels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Complex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(SODA 2019)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0161655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D3756A3-6821-4905-A09B-F45519FC1D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8965457"/>
              </p:ext>
            </p:extLst>
          </p:nvPr>
        </p:nvGraphicFramePr>
        <p:xfrm>
          <a:off x="1914431" y="4041922"/>
          <a:ext cx="8363134" cy="185420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2138521">
                  <a:extLst>
                    <a:ext uri="{9D8B030D-6E8A-4147-A177-3AD203B41FA5}">
                      <a16:colId xmlns:a16="http://schemas.microsoft.com/office/drawing/2014/main" val="3140209983"/>
                    </a:ext>
                  </a:extLst>
                </a:gridCol>
                <a:gridCol w="1174275">
                  <a:extLst>
                    <a:ext uri="{9D8B030D-6E8A-4147-A177-3AD203B41FA5}">
                      <a16:colId xmlns:a16="http://schemas.microsoft.com/office/drawing/2014/main" val="3922501285"/>
                    </a:ext>
                  </a:extLst>
                </a:gridCol>
                <a:gridCol w="2254887">
                  <a:extLst>
                    <a:ext uri="{9D8B030D-6E8A-4147-A177-3AD203B41FA5}">
                      <a16:colId xmlns:a16="http://schemas.microsoft.com/office/drawing/2014/main" val="3467975921"/>
                    </a:ext>
                  </a:extLst>
                </a:gridCol>
                <a:gridCol w="2795451">
                  <a:extLst>
                    <a:ext uri="{9D8B030D-6E8A-4147-A177-3AD203B41FA5}">
                      <a16:colId xmlns:a16="http://schemas.microsoft.com/office/drawing/2014/main" val="18655722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Problem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Shapes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Complexity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Published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94568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Relocation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1x1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NP-hard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(Natural Computing 2017)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5407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Tilt-minimization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1x1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PSPACE-complete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(Natural Computing 2017)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97920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Relocation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1x1, 2x2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PSPACE-complete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(SODA 2019)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58182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Reconfiguration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1x1, 2x2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PSPACE-complete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(SODA 2019)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01616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02990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TextBox 296">
            <a:extLst>
              <a:ext uri="{FF2B5EF4-FFF2-40B4-BE49-F238E27FC236}">
                <a16:creationId xmlns:a16="http://schemas.microsoft.com/office/drawing/2014/main" id="{ABA53BD2-A943-465D-8A90-43946539328C}"/>
              </a:ext>
            </a:extLst>
          </p:cNvPr>
          <p:cNvSpPr txBox="1"/>
          <p:nvPr/>
        </p:nvSpPr>
        <p:spPr>
          <a:xfrm>
            <a:off x="0" y="190124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Simulator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74FC3F-9B7B-4E77-8A80-A1DB58D31625}"/>
              </a:ext>
            </a:extLst>
          </p:cNvPr>
          <p:cNvSpPr txBox="1"/>
          <p:nvPr/>
        </p:nvSpPr>
        <p:spPr>
          <a:xfrm>
            <a:off x="2512615" y="1124285"/>
            <a:ext cx="75062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https://asarg.hackresearch.com/main/software/.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731E4E-F3F4-4D9C-8278-AB0F78F215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510" y="1754483"/>
            <a:ext cx="5741248" cy="43946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EAEF95-5373-4680-A17F-79C393B5C5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5537" y="1754483"/>
            <a:ext cx="4599639" cy="439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2977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extBox 120">
            <a:extLst>
              <a:ext uri="{FF2B5EF4-FFF2-40B4-BE49-F238E27FC236}">
                <a16:creationId xmlns:a16="http://schemas.microsoft.com/office/drawing/2014/main" id="{6DE254DA-536F-4F73-921F-C5EFF26AFC63}"/>
              </a:ext>
            </a:extLst>
          </p:cNvPr>
          <p:cNvSpPr txBox="1"/>
          <p:nvPr/>
        </p:nvSpPr>
        <p:spPr>
          <a:xfrm>
            <a:off x="4514214" y="4886946"/>
            <a:ext cx="33844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Configuration C</a:t>
            </a:r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7F36A17B-3E7C-42C1-94C2-EB8C92E9A5E9}"/>
              </a:ext>
            </a:extLst>
          </p:cNvPr>
          <p:cNvSpPr/>
          <p:nvPr/>
        </p:nvSpPr>
        <p:spPr>
          <a:xfrm flipH="1">
            <a:off x="9751040" y="4015033"/>
            <a:ext cx="587793" cy="58070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D942450D-C5F4-4372-8B9B-3C2872DB5240}"/>
              </a:ext>
            </a:extLst>
          </p:cNvPr>
          <p:cNvSpPr/>
          <p:nvPr/>
        </p:nvSpPr>
        <p:spPr>
          <a:xfrm flipH="1">
            <a:off x="8924508" y="3191787"/>
            <a:ext cx="587793" cy="58070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CB62AD12-598F-4DE6-9B8E-C7E93B6F3CB5}"/>
              </a:ext>
            </a:extLst>
          </p:cNvPr>
          <p:cNvSpPr/>
          <p:nvPr/>
        </p:nvSpPr>
        <p:spPr>
          <a:xfrm flipH="1">
            <a:off x="9748658" y="4022117"/>
            <a:ext cx="587793" cy="58070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56CF9C0F-00A3-4CE4-9714-B23F3D06D4C2}"/>
              </a:ext>
            </a:extLst>
          </p:cNvPr>
          <p:cNvSpPr/>
          <p:nvPr/>
        </p:nvSpPr>
        <p:spPr>
          <a:xfrm flipH="1">
            <a:off x="8922393" y="3191811"/>
            <a:ext cx="587793" cy="58070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E75F77-935F-4E38-AB50-2D475210C707}"/>
              </a:ext>
            </a:extLst>
          </p:cNvPr>
          <p:cNvSpPr txBox="1"/>
          <p:nvPr/>
        </p:nvSpPr>
        <p:spPr>
          <a:xfrm>
            <a:off x="0" y="190124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Tilt Assembly Model</a:t>
            </a:r>
          </a:p>
        </p:txBody>
      </p:sp>
      <p:sp>
        <p:nvSpPr>
          <p:cNvPr id="291" name="TextBox 290">
            <a:extLst>
              <a:ext uri="{FF2B5EF4-FFF2-40B4-BE49-F238E27FC236}">
                <a16:creationId xmlns:a16="http://schemas.microsoft.com/office/drawing/2014/main" id="{D61EC2C7-BCA0-42D5-8360-2CEE9B9B8DA5}"/>
              </a:ext>
            </a:extLst>
          </p:cNvPr>
          <p:cNvSpPr txBox="1"/>
          <p:nvPr/>
        </p:nvSpPr>
        <p:spPr>
          <a:xfrm>
            <a:off x="8827031" y="1343896"/>
            <a:ext cx="25606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u="sng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Commands:</a:t>
            </a:r>
            <a:endParaRPr lang="en-US" sz="4000" dirty="0">
              <a:solidFill>
                <a:schemeClr val="bg1"/>
              </a:solidFill>
              <a:latin typeface="Dubai Light" panose="020B0303030403030204" pitchFamily="34" charset="-78"/>
              <a:cs typeface="Dubai Light" panose="020B0303030403030204" pitchFamily="34" charset="-78"/>
            </a:endParaRPr>
          </a:p>
        </p:txBody>
      </p:sp>
      <p:sp>
        <p:nvSpPr>
          <p:cNvPr id="295" name="Oval 294">
            <a:extLst>
              <a:ext uri="{FF2B5EF4-FFF2-40B4-BE49-F238E27FC236}">
                <a16:creationId xmlns:a16="http://schemas.microsoft.com/office/drawing/2014/main" id="{861D6EC6-F25F-4035-9129-4C05993EC985}"/>
              </a:ext>
            </a:extLst>
          </p:cNvPr>
          <p:cNvSpPr/>
          <p:nvPr/>
        </p:nvSpPr>
        <p:spPr>
          <a:xfrm>
            <a:off x="10576374" y="3193232"/>
            <a:ext cx="587793" cy="58070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6" name="Graphic 295">
            <a:extLst>
              <a:ext uri="{FF2B5EF4-FFF2-40B4-BE49-F238E27FC236}">
                <a16:creationId xmlns:a16="http://schemas.microsoft.com/office/drawing/2014/main" id="{827F003E-7827-4FF5-B605-3B517FEA0E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50231" y="3163547"/>
            <a:ext cx="640080" cy="640080"/>
          </a:xfrm>
          <a:prstGeom prst="rect">
            <a:avLst/>
          </a:prstGeom>
        </p:spPr>
      </p:pic>
      <p:sp>
        <p:nvSpPr>
          <p:cNvPr id="297" name="Oval 296">
            <a:extLst>
              <a:ext uri="{FF2B5EF4-FFF2-40B4-BE49-F238E27FC236}">
                <a16:creationId xmlns:a16="http://schemas.microsoft.com/office/drawing/2014/main" id="{746F9CAC-CEF1-49B8-AC63-0105E58AEB8F}"/>
              </a:ext>
            </a:extLst>
          </p:cNvPr>
          <p:cNvSpPr/>
          <p:nvPr/>
        </p:nvSpPr>
        <p:spPr>
          <a:xfrm rot="16200000">
            <a:off x="9800854" y="2273631"/>
            <a:ext cx="587793" cy="58070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8" name="Graphic 297">
            <a:extLst>
              <a:ext uri="{FF2B5EF4-FFF2-40B4-BE49-F238E27FC236}">
                <a16:creationId xmlns:a16="http://schemas.microsoft.com/office/drawing/2014/main" id="{92D126D0-450F-4AA1-BBE1-7108630347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9774711" y="2243946"/>
            <a:ext cx="640080" cy="640080"/>
          </a:xfrm>
          <a:prstGeom prst="rect">
            <a:avLst/>
          </a:prstGeom>
        </p:spPr>
      </p:pic>
      <p:sp>
        <p:nvSpPr>
          <p:cNvPr id="299" name="Oval 298">
            <a:extLst>
              <a:ext uri="{FF2B5EF4-FFF2-40B4-BE49-F238E27FC236}">
                <a16:creationId xmlns:a16="http://schemas.microsoft.com/office/drawing/2014/main" id="{A5B06FAB-E390-42EB-825A-D855B33FDA8E}"/>
              </a:ext>
            </a:extLst>
          </p:cNvPr>
          <p:cNvSpPr/>
          <p:nvPr/>
        </p:nvSpPr>
        <p:spPr>
          <a:xfrm flipH="1">
            <a:off x="8922394" y="3193232"/>
            <a:ext cx="587793" cy="58070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0" name="Graphic 299">
            <a:extLst>
              <a:ext uri="{FF2B5EF4-FFF2-40B4-BE49-F238E27FC236}">
                <a16:creationId xmlns:a16="http://schemas.microsoft.com/office/drawing/2014/main" id="{E03A9B45-1BB5-4637-ADED-925AE1CEFA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8896251" y="3163547"/>
            <a:ext cx="640080" cy="640080"/>
          </a:xfrm>
          <a:prstGeom prst="rect">
            <a:avLst/>
          </a:prstGeom>
        </p:spPr>
      </p:pic>
      <p:sp>
        <p:nvSpPr>
          <p:cNvPr id="301" name="Oval 300">
            <a:extLst>
              <a:ext uri="{FF2B5EF4-FFF2-40B4-BE49-F238E27FC236}">
                <a16:creationId xmlns:a16="http://schemas.microsoft.com/office/drawing/2014/main" id="{656C6160-547C-43CE-A356-5901D71F58DD}"/>
              </a:ext>
            </a:extLst>
          </p:cNvPr>
          <p:cNvSpPr/>
          <p:nvPr/>
        </p:nvSpPr>
        <p:spPr>
          <a:xfrm rot="5400000">
            <a:off x="9752200" y="4018575"/>
            <a:ext cx="587793" cy="58070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2" name="Graphic 301">
            <a:extLst>
              <a:ext uri="{FF2B5EF4-FFF2-40B4-BE49-F238E27FC236}">
                <a16:creationId xmlns:a16="http://schemas.microsoft.com/office/drawing/2014/main" id="{DBC12934-1AC6-4C25-9D18-50379F4BE7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9726057" y="3988890"/>
            <a:ext cx="640080" cy="640080"/>
          </a:xfrm>
          <a:prstGeom prst="rect">
            <a:avLst/>
          </a:prstGeom>
        </p:spPr>
      </p:pic>
      <p:sp>
        <p:nvSpPr>
          <p:cNvPr id="247" name="Rectangle 246">
            <a:extLst>
              <a:ext uri="{FF2B5EF4-FFF2-40B4-BE49-F238E27FC236}">
                <a16:creationId xmlns:a16="http://schemas.microsoft.com/office/drawing/2014/main" id="{854BA629-7238-47F2-AD82-6BC2A838048F}"/>
              </a:ext>
            </a:extLst>
          </p:cNvPr>
          <p:cNvSpPr/>
          <p:nvPr/>
        </p:nvSpPr>
        <p:spPr>
          <a:xfrm rot="5400000">
            <a:off x="6213797" y="2479181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Rectangle 248">
            <a:extLst>
              <a:ext uri="{FF2B5EF4-FFF2-40B4-BE49-F238E27FC236}">
                <a16:creationId xmlns:a16="http://schemas.microsoft.com/office/drawing/2014/main" id="{66DFBA1C-3086-48FD-A112-F520DF064597}"/>
              </a:ext>
            </a:extLst>
          </p:cNvPr>
          <p:cNvSpPr/>
          <p:nvPr/>
        </p:nvSpPr>
        <p:spPr>
          <a:xfrm rot="5400000">
            <a:off x="6687638" y="2479831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4" name="Rectangle 283">
            <a:extLst>
              <a:ext uri="{FF2B5EF4-FFF2-40B4-BE49-F238E27FC236}">
                <a16:creationId xmlns:a16="http://schemas.microsoft.com/office/drawing/2014/main" id="{D4B13BA2-6A33-466B-9EEE-37120BA792CB}"/>
              </a:ext>
            </a:extLst>
          </p:cNvPr>
          <p:cNvSpPr/>
          <p:nvPr/>
        </p:nvSpPr>
        <p:spPr>
          <a:xfrm rot="5400000">
            <a:off x="5262743" y="2479181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5" name="Rectangle 284">
            <a:extLst>
              <a:ext uri="{FF2B5EF4-FFF2-40B4-BE49-F238E27FC236}">
                <a16:creationId xmlns:a16="http://schemas.microsoft.com/office/drawing/2014/main" id="{3B886B82-2764-4921-ABFB-BE3F65318B23}"/>
              </a:ext>
            </a:extLst>
          </p:cNvPr>
          <p:cNvSpPr/>
          <p:nvPr/>
        </p:nvSpPr>
        <p:spPr>
          <a:xfrm rot="5400000">
            <a:off x="5973126" y="4384455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D908196-384F-474B-82ED-340D75D9C156}"/>
              </a:ext>
            </a:extLst>
          </p:cNvPr>
          <p:cNvGrpSpPr/>
          <p:nvPr/>
        </p:nvGrpSpPr>
        <p:grpSpPr>
          <a:xfrm>
            <a:off x="4784664" y="2241176"/>
            <a:ext cx="2619865" cy="2621799"/>
            <a:chOff x="1228153" y="1651269"/>
            <a:chExt cx="2619865" cy="2621799"/>
          </a:xfrm>
        </p:grpSpPr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BCA325F6-CA98-4EA6-A83A-C1C03488E902}"/>
                </a:ext>
              </a:extLst>
            </p:cNvPr>
            <p:cNvSpPr/>
            <p:nvPr/>
          </p:nvSpPr>
          <p:spPr>
            <a:xfrm rot="5400000">
              <a:off x="1228661" y="356315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974501B4-2827-4958-9752-273A928BC844}"/>
                </a:ext>
              </a:extLst>
            </p:cNvPr>
            <p:cNvSpPr/>
            <p:nvPr/>
          </p:nvSpPr>
          <p:spPr>
            <a:xfrm rot="5400000">
              <a:off x="1228661" y="3323809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3A35DD7B-3056-46D2-AA90-AD44EA63A510}"/>
                </a:ext>
              </a:extLst>
            </p:cNvPr>
            <p:cNvSpPr/>
            <p:nvPr/>
          </p:nvSpPr>
          <p:spPr>
            <a:xfrm>
              <a:off x="1228153" y="2129427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FB963E73-8653-41E2-9705-5B04F9A3AE17}"/>
                </a:ext>
              </a:extLst>
            </p:cNvPr>
            <p:cNvSpPr/>
            <p:nvPr/>
          </p:nvSpPr>
          <p:spPr>
            <a:xfrm>
              <a:off x="1228153" y="1890667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A18CF542-B50D-4845-81EF-A000248420A1}"/>
                </a:ext>
              </a:extLst>
            </p:cNvPr>
            <p:cNvSpPr/>
            <p:nvPr/>
          </p:nvSpPr>
          <p:spPr>
            <a:xfrm>
              <a:off x="1228153" y="1651269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B2D9142E-0159-49AA-A7BA-D1D858EE4020}"/>
                </a:ext>
              </a:extLst>
            </p:cNvPr>
            <p:cNvSpPr/>
            <p:nvPr/>
          </p:nvSpPr>
          <p:spPr>
            <a:xfrm>
              <a:off x="1228153" y="2368187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2C431A4E-6B55-4D3A-A59E-86A10E6FB054}"/>
                </a:ext>
              </a:extLst>
            </p:cNvPr>
            <p:cNvSpPr/>
            <p:nvPr/>
          </p:nvSpPr>
          <p:spPr>
            <a:xfrm>
              <a:off x="1228153" y="2606947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B46DF2E9-BE45-41E5-8300-9C9AB94605F7}"/>
                </a:ext>
              </a:extLst>
            </p:cNvPr>
            <p:cNvSpPr/>
            <p:nvPr/>
          </p:nvSpPr>
          <p:spPr>
            <a:xfrm>
              <a:off x="1228153" y="2845707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8B3D88B1-2C85-44FE-8A11-F43565ED58CB}"/>
                </a:ext>
              </a:extLst>
            </p:cNvPr>
            <p:cNvSpPr/>
            <p:nvPr/>
          </p:nvSpPr>
          <p:spPr>
            <a:xfrm>
              <a:off x="1228153" y="3084467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35B32D5C-4DF8-4D42-B861-3D54831D0F31}"/>
                </a:ext>
              </a:extLst>
            </p:cNvPr>
            <p:cNvSpPr/>
            <p:nvPr/>
          </p:nvSpPr>
          <p:spPr>
            <a:xfrm>
              <a:off x="1465897" y="1652631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4E6A7AF9-24D5-4CE8-B50F-9E6B2B904234}"/>
                </a:ext>
              </a:extLst>
            </p:cNvPr>
            <p:cNvSpPr/>
            <p:nvPr/>
          </p:nvSpPr>
          <p:spPr>
            <a:xfrm rot="5400000">
              <a:off x="3609715" y="1651022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BC6750D9-A27B-4841-8F76-5455FA206578}"/>
                </a:ext>
              </a:extLst>
            </p:cNvPr>
            <p:cNvSpPr/>
            <p:nvPr/>
          </p:nvSpPr>
          <p:spPr>
            <a:xfrm rot="5400000">
              <a:off x="3369380" y="1651022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2E5A5A8E-D8C8-4C86-A4C4-DB949A038D98}"/>
                </a:ext>
              </a:extLst>
            </p:cNvPr>
            <p:cNvSpPr/>
            <p:nvPr/>
          </p:nvSpPr>
          <p:spPr>
            <a:xfrm rot="5400000">
              <a:off x="3130620" y="1651022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1F18162B-3CE7-4DEE-9E7B-843F055636EF}"/>
                </a:ext>
              </a:extLst>
            </p:cNvPr>
            <p:cNvSpPr/>
            <p:nvPr/>
          </p:nvSpPr>
          <p:spPr>
            <a:xfrm rot="5400000">
              <a:off x="2894143" y="1651173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55910CD1-0EF2-4790-8F1A-A31E9780F12A}"/>
                </a:ext>
              </a:extLst>
            </p:cNvPr>
            <p:cNvSpPr/>
            <p:nvPr/>
          </p:nvSpPr>
          <p:spPr>
            <a:xfrm rot="5400000">
              <a:off x="2655383" y="1651173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244F5F6F-7499-4FE5-830E-B134330D7727}"/>
                </a:ext>
              </a:extLst>
            </p:cNvPr>
            <p:cNvSpPr/>
            <p:nvPr/>
          </p:nvSpPr>
          <p:spPr>
            <a:xfrm rot="5400000">
              <a:off x="2418526" y="1651173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C59547FD-D559-4062-BB6A-20ACF8B300DD}"/>
                </a:ext>
              </a:extLst>
            </p:cNvPr>
            <p:cNvSpPr/>
            <p:nvPr/>
          </p:nvSpPr>
          <p:spPr>
            <a:xfrm rot="5400000">
              <a:off x="2179766" y="1651173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AA61B5B2-F49B-4E60-872E-9C5DFF6B0E86}"/>
                </a:ext>
              </a:extLst>
            </p:cNvPr>
            <p:cNvSpPr/>
            <p:nvPr/>
          </p:nvSpPr>
          <p:spPr>
            <a:xfrm rot="5400000">
              <a:off x="1942909" y="1651173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1E662F25-7AAB-4FF9-8E6D-B05C868218CD}"/>
                </a:ext>
              </a:extLst>
            </p:cNvPr>
            <p:cNvSpPr/>
            <p:nvPr/>
          </p:nvSpPr>
          <p:spPr>
            <a:xfrm rot="5400000">
              <a:off x="1704149" y="1651173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B9389081-30CF-4745-82FD-1D641F9B4832}"/>
                </a:ext>
              </a:extLst>
            </p:cNvPr>
            <p:cNvSpPr/>
            <p:nvPr/>
          </p:nvSpPr>
          <p:spPr>
            <a:xfrm>
              <a:off x="3610274" y="188927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B0D93322-C938-4606-9856-3A2FA2C14310}"/>
                </a:ext>
              </a:extLst>
            </p:cNvPr>
            <p:cNvSpPr/>
            <p:nvPr/>
          </p:nvSpPr>
          <p:spPr>
            <a:xfrm>
              <a:off x="3610274" y="212803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48793D62-F804-4553-A155-12F29D97F5C7}"/>
                </a:ext>
              </a:extLst>
            </p:cNvPr>
            <p:cNvSpPr/>
            <p:nvPr/>
          </p:nvSpPr>
          <p:spPr>
            <a:xfrm>
              <a:off x="3610274" y="236679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3754521C-4F31-41EE-899E-D1ED9DF10A33}"/>
                </a:ext>
              </a:extLst>
            </p:cNvPr>
            <p:cNvSpPr/>
            <p:nvPr/>
          </p:nvSpPr>
          <p:spPr>
            <a:xfrm>
              <a:off x="3610274" y="260555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CE73C21C-0C1D-4F96-8718-9D73B7B80164}"/>
                </a:ext>
              </a:extLst>
            </p:cNvPr>
            <p:cNvSpPr/>
            <p:nvPr/>
          </p:nvSpPr>
          <p:spPr>
            <a:xfrm>
              <a:off x="3610274" y="284431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0CF814F1-1E97-4DA8-916D-6476F6DD1AAF}"/>
                </a:ext>
              </a:extLst>
            </p:cNvPr>
            <p:cNvSpPr/>
            <p:nvPr/>
          </p:nvSpPr>
          <p:spPr>
            <a:xfrm>
              <a:off x="3610274" y="3319931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4B2FEB42-A89E-45C7-917A-34FEA09FB78A}"/>
                </a:ext>
              </a:extLst>
            </p:cNvPr>
            <p:cNvSpPr/>
            <p:nvPr/>
          </p:nvSpPr>
          <p:spPr>
            <a:xfrm>
              <a:off x="3610274" y="3558691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Rectangle 282">
              <a:extLst>
                <a:ext uri="{FF2B5EF4-FFF2-40B4-BE49-F238E27FC236}">
                  <a16:creationId xmlns:a16="http://schemas.microsoft.com/office/drawing/2014/main" id="{3989382F-E58F-4CFA-8B1A-B24545FD0085}"/>
                </a:ext>
              </a:extLst>
            </p:cNvPr>
            <p:cNvSpPr/>
            <p:nvPr/>
          </p:nvSpPr>
          <p:spPr>
            <a:xfrm>
              <a:off x="1465578" y="188927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Rectangle 285">
              <a:extLst>
                <a:ext uri="{FF2B5EF4-FFF2-40B4-BE49-F238E27FC236}">
                  <a16:creationId xmlns:a16="http://schemas.microsoft.com/office/drawing/2014/main" id="{11FF1F5E-B928-4509-B9E9-2E3467303944}"/>
                </a:ext>
              </a:extLst>
            </p:cNvPr>
            <p:cNvSpPr/>
            <p:nvPr/>
          </p:nvSpPr>
          <p:spPr>
            <a:xfrm>
              <a:off x="1704328" y="2366945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Rectangle 287">
              <a:extLst>
                <a:ext uri="{FF2B5EF4-FFF2-40B4-BE49-F238E27FC236}">
                  <a16:creationId xmlns:a16="http://schemas.microsoft.com/office/drawing/2014/main" id="{7D802EC5-73CD-4DDC-A86E-62680718F826}"/>
                </a:ext>
              </a:extLst>
            </p:cNvPr>
            <p:cNvSpPr/>
            <p:nvPr/>
          </p:nvSpPr>
          <p:spPr>
            <a:xfrm>
              <a:off x="3129783" y="3323150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8B52835-23A9-457E-9065-BE57F7EC5BF3}"/>
                </a:ext>
              </a:extLst>
            </p:cNvPr>
            <p:cNvSpPr/>
            <p:nvPr/>
          </p:nvSpPr>
          <p:spPr>
            <a:xfrm rot="5400000">
              <a:off x="1230005" y="3799745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E487127E-0479-4186-B15C-461AA6E65482}"/>
                </a:ext>
              </a:extLst>
            </p:cNvPr>
            <p:cNvSpPr/>
            <p:nvPr/>
          </p:nvSpPr>
          <p:spPr>
            <a:xfrm>
              <a:off x="3610223" y="3795548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9C8F1132-1877-4E6A-8C36-11F72F8E1D53}"/>
                </a:ext>
              </a:extLst>
            </p:cNvPr>
            <p:cNvSpPr/>
            <p:nvPr/>
          </p:nvSpPr>
          <p:spPr>
            <a:xfrm>
              <a:off x="3610223" y="4034308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C8BBF7CA-F803-429D-A964-565466C21D2F}"/>
                </a:ext>
              </a:extLst>
            </p:cNvPr>
            <p:cNvSpPr/>
            <p:nvPr/>
          </p:nvSpPr>
          <p:spPr>
            <a:xfrm rot="5400000">
              <a:off x="3369000" y="4032913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id="{F6C33298-6190-4920-8304-F8188D07A537}"/>
                </a:ext>
              </a:extLst>
            </p:cNvPr>
            <p:cNvSpPr/>
            <p:nvPr/>
          </p:nvSpPr>
          <p:spPr>
            <a:xfrm rot="5400000">
              <a:off x="3130240" y="4032913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14932C5A-9587-4F23-9A82-4664E56C482A}"/>
                </a:ext>
              </a:extLst>
            </p:cNvPr>
            <p:cNvSpPr/>
            <p:nvPr/>
          </p:nvSpPr>
          <p:spPr>
            <a:xfrm rot="5400000">
              <a:off x="2893763" y="403306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CCB29044-389E-4B10-BC8A-7C92B29A0F5B}"/>
                </a:ext>
              </a:extLst>
            </p:cNvPr>
            <p:cNvSpPr/>
            <p:nvPr/>
          </p:nvSpPr>
          <p:spPr>
            <a:xfrm rot="5400000">
              <a:off x="2655003" y="403306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id="{F9196240-1E27-4010-B513-537019C32F5C}"/>
                </a:ext>
              </a:extLst>
            </p:cNvPr>
            <p:cNvSpPr/>
            <p:nvPr/>
          </p:nvSpPr>
          <p:spPr>
            <a:xfrm rot="5400000">
              <a:off x="2418146" y="403306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E03942A5-144D-4367-BFAF-A068423D9853}"/>
                </a:ext>
              </a:extLst>
            </p:cNvPr>
            <p:cNvSpPr/>
            <p:nvPr/>
          </p:nvSpPr>
          <p:spPr>
            <a:xfrm rot="5400000">
              <a:off x="2179386" y="403306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id="{912DE7AE-5AEC-4007-ADA8-D1BBF7700DFD}"/>
                </a:ext>
              </a:extLst>
            </p:cNvPr>
            <p:cNvSpPr/>
            <p:nvPr/>
          </p:nvSpPr>
          <p:spPr>
            <a:xfrm rot="5400000">
              <a:off x="1942529" y="403306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2" name="Rectangle 211">
              <a:extLst>
                <a:ext uri="{FF2B5EF4-FFF2-40B4-BE49-F238E27FC236}">
                  <a16:creationId xmlns:a16="http://schemas.microsoft.com/office/drawing/2014/main" id="{F3070109-B347-495B-A741-6DC641428EAE}"/>
                </a:ext>
              </a:extLst>
            </p:cNvPr>
            <p:cNvSpPr/>
            <p:nvPr/>
          </p:nvSpPr>
          <p:spPr>
            <a:xfrm rot="5400000">
              <a:off x="1703769" y="403306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1" name="Rectangle 280">
              <a:extLst>
                <a:ext uri="{FF2B5EF4-FFF2-40B4-BE49-F238E27FC236}">
                  <a16:creationId xmlns:a16="http://schemas.microsoft.com/office/drawing/2014/main" id="{04A7CE13-1C6D-4915-B825-0EF0BEBAD4C8}"/>
                </a:ext>
              </a:extLst>
            </p:cNvPr>
            <p:cNvSpPr/>
            <p:nvPr/>
          </p:nvSpPr>
          <p:spPr>
            <a:xfrm rot="5400000">
              <a:off x="1230005" y="403306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2" name="Rectangle 281">
              <a:extLst>
                <a:ext uri="{FF2B5EF4-FFF2-40B4-BE49-F238E27FC236}">
                  <a16:creationId xmlns:a16="http://schemas.microsoft.com/office/drawing/2014/main" id="{5953FD64-DD63-46D5-93DE-EBA6C34B1C37}"/>
                </a:ext>
              </a:extLst>
            </p:cNvPr>
            <p:cNvSpPr/>
            <p:nvPr/>
          </p:nvSpPr>
          <p:spPr>
            <a:xfrm rot="5400000">
              <a:off x="1465590" y="4034327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9" name="Rectangle 288">
              <a:extLst>
                <a:ext uri="{FF2B5EF4-FFF2-40B4-BE49-F238E27FC236}">
                  <a16:creationId xmlns:a16="http://schemas.microsoft.com/office/drawing/2014/main" id="{742E1EB8-4AEA-439A-977B-BD21DA01BD5B}"/>
                </a:ext>
              </a:extLst>
            </p:cNvPr>
            <p:cNvSpPr/>
            <p:nvPr/>
          </p:nvSpPr>
          <p:spPr>
            <a:xfrm>
              <a:off x="2179196" y="3794812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Rectangle 289">
              <a:extLst>
                <a:ext uri="{FF2B5EF4-FFF2-40B4-BE49-F238E27FC236}">
                  <a16:creationId xmlns:a16="http://schemas.microsoft.com/office/drawing/2014/main" id="{DB043C40-C21F-48FB-9A89-FFC46AECBA74}"/>
                </a:ext>
              </a:extLst>
            </p:cNvPr>
            <p:cNvSpPr/>
            <p:nvPr/>
          </p:nvSpPr>
          <p:spPr>
            <a:xfrm>
              <a:off x="2654546" y="2844465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B2671E3-9BDD-4588-9DB3-25EACD42AD3F}"/>
              </a:ext>
            </a:extLst>
          </p:cNvPr>
          <p:cNvGrpSpPr/>
          <p:nvPr/>
        </p:nvGrpSpPr>
        <p:grpSpPr>
          <a:xfrm>
            <a:off x="719232" y="1343896"/>
            <a:ext cx="3185080" cy="4992725"/>
            <a:chOff x="5518011" y="1410214"/>
            <a:chExt cx="3185080" cy="4992725"/>
          </a:xfrm>
        </p:grpSpPr>
        <p:sp>
          <p:nvSpPr>
            <p:cNvPr id="303" name="TextBox 302">
              <a:extLst>
                <a:ext uri="{FF2B5EF4-FFF2-40B4-BE49-F238E27FC236}">
                  <a16:creationId xmlns:a16="http://schemas.microsoft.com/office/drawing/2014/main" id="{9A5648BB-5FFA-415F-B984-3FFC72D8ADFB}"/>
                </a:ext>
              </a:extLst>
            </p:cNvPr>
            <p:cNvSpPr txBox="1"/>
            <p:nvPr/>
          </p:nvSpPr>
          <p:spPr>
            <a:xfrm>
              <a:off x="5525995" y="1410214"/>
              <a:ext cx="215815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u="sng" dirty="0">
                  <a:solidFill>
                    <a:schemeClr val="bg1"/>
                  </a:solidFill>
                  <a:latin typeface="Dubai Light" panose="020B0303030403030204" pitchFamily="34" charset="-78"/>
                  <a:cs typeface="Dubai Light" panose="020B0303030403030204" pitchFamily="34" charset="-78"/>
                </a:rPr>
                <a:t>Elements:</a:t>
              </a:r>
              <a:endParaRPr lang="en-US" sz="4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endParaRPr>
            </a:p>
          </p:txBody>
        </p:sp>
        <p:sp>
          <p:nvSpPr>
            <p:cNvPr id="304" name="TextBox 303">
              <a:extLst>
                <a:ext uri="{FF2B5EF4-FFF2-40B4-BE49-F238E27FC236}">
                  <a16:creationId xmlns:a16="http://schemas.microsoft.com/office/drawing/2014/main" id="{11845EBA-C444-4466-9A51-E35792E96603}"/>
                </a:ext>
              </a:extLst>
            </p:cNvPr>
            <p:cNvSpPr txBox="1"/>
            <p:nvPr/>
          </p:nvSpPr>
          <p:spPr>
            <a:xfrm>
              <a:off x="5518011" y="2150234"/>
              <a:ext cx="1156407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 dirty="0">
                  <a:solidFill>
                    <a:schemeClr val="bg1"/>
                  </a:solidFill>
                  <a:latin typeface="Dubai Light" panose="020B0303030403030204" pitchFamily="34" charset="-78"/>
                  <a:cs typeface="Dubai Light" panose="020B0303030403030204" pitchFamily="34" charset="-78"/>
                </a:rPr>
                <a:t>Board:</a:t>
              </a:r>
            </a:p>
          </p:txBody>
        </p:sp>
        <p:sp>
          <p:nvSpPr>
            <p:cNvPr id="361" name="TextBox 360">
              <a:extLst>
                <a:ext uri="{FF2B5EF4-FFF2-40B4-BE49-F238E27FC236}">
                  <a16:creationId xmlns:a16="http://schemas.microsoft.com/office/drawing/2014/main" id="{40F41579-DECC-4BC7-8098-AB2393F32B48}"/>
                </a:ext>
              </a:extLst>
            </p:cNvPr>
            <p:cNvSpPr txBox="1"/>
            <p:nvPr/>
          </p:nvSpPr>
          <p:spPr>
            <a:xfrm>
              <a:off x="5518011" y="3629143"/>
              <a:ext cx="2177840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 dirty="0">
                  <a:solidFill>
                    <a:schemeClr val="bg1"/>
                  </a:solidFill>
                  <a:latin typeface="Dubai Light" panose="020B0303030403030204" pitchFamily="34" charset="-78"/>
                  <a:cs typeface="Dubai Light" panose="020B0303030403030204" pitchFamily="34" charset="-78"/>
                </a:rPr>
                <a:t>Polyominoes:</a:t>
              </a:r>
            </a:p>
          </p:txBody>
        </p:sp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968C6A23-5B12-4C3F-8013-858FDDB04258}"/>
                </a:ext>
              </a:extLst>
            </p:cNvPr>
            <p:cNvGrpSpPr/>
            <p:nvPr/>
          </p:nvGrpSpPr>
          <p:grpSpPr>
            <a:xfrm>
              <a:off x="5812678" y="2647586"/>
              <a:ext cx="1657584" cy="862130"/>
              <a:chOff x="5828523" y="2704122"/>
              <a:chExt cx="1657584" cy="862130"/>
            </a:xfrm>
          </p:grpSpPr>
          <p:sp>
            <p:nvSpPr>
              <p:cNvPr id="359" name="Rectangle 358">
                <a:extLst>
                  <a:ext uri="{FF2B5EF4-FFF2-40B4-BE49-F238E27FC236}">
                    <a16:creationId xmlns:a16="http://schemas.microsoft.com/office/drawing/2014/main" id="{FCB0CF9D-DE5E-43AF-986F-731E176B7B81}"/>
                  </a:ext>
                </a:extLst>
              </p:cNvPr>
              <p:cNvSpPr/>
              <p:nvPr/>
            </p:nvSpPr>
            <p:spPr>
              <a:xfrm rot="5400000">
                <a:off x="5829031" y="3168768"/>
                <a:ext cx="237744" cy="23876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0" name="Rectangle 359">
                <a:extLst>
                  <a:ext uri="{FF2B5EF4-FFF2-40B4-BE49-F238E27FC236}">
                    <a16:creationId xmlns:a16="http://schemas.microsoft.com/office/drawing/2014/main" id="{8BACC1ED-8136-4DEE-9B9F-48DD1A5EF3FB}"/>
                  </a:ext>
                </a:extLst>
              </p:cNvPr>
              <p:cNvSpPr/>
              <p:nvPr/>
            </p:nvSpPr>
            <p:spPr>
              <a:xfrm rot="5400000">
                <a:off x="5830852" y="2810113"/>
                <a:ext cx="237744" cy="238760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3" name="TextBox 362">
                <a:extLst>
                  <a:ext uri="{FF2B5EF4-FFF2-40B4-BE49-F238E27FC236}">
                    <a16:creationId xmlns:a16="http://schemas.microsoft.com/office/drawing/2014/main" id="{D422FD70-9A04-4AC2-B7FF-50FACDEFECB4}"/>
                  </a:ext>
                </a:extLst>
              </p:cNvPr>
              <p:cNvSpPr txBox="1"/>
              <p:nvPr/>
            </p:nvSpPr>
            <p:spPr>
              <a:xfrm>
                <a:off x="6067283" y="2704122"/>
                <a:ext cx="968086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600" dirty="0">
                    <a:solidFill>
                      <a:schemeClr val="bg1"/>
                    </a:solidFill>
                    <a:latin typeface="Dubai Light" panose="020B0303030403030204" pitchFamily="34" charset="-78"/>
                    <a:cs typeface="Dubai Light" panose="020B0303030403030204" pitchFamily="34" charset="-78"/>
                  </a:rPr>
                  <a:t>- Free</a:t>
                </a:r>
              </a:p>
            </p:txBody>
          </p:sp>
          <p:sp>
            <p:nvSpPr>
              <p:cNvPr id="364" name="TextBox 363">
                <a:extLst>
                  <a:ext uri="{FF2B5EF4-FFF2-40B4-BE49-F238E27FC236}">
                    <a16:creationId xmlns:a16="http://schemas.microsoft.com/office/drawing/2014/main" id="{3E61303E-7E5E-4A7B-9086-FDBD0EB3B53D}"/>
                  </a:ext>
                </a:extLst>
              </p:cNvPr>
              <p:cNvSpPr txBox="1"/>
              <p:nvPr/>
            </p:nvSpPr>
            <p:spPr>
              <a:xfrm>
                <a:off x="6065462" y="3073809"/>
                <a:ext cx="1420645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600" dirty="0">
                    <a:solidFill>
                      <a:schemeClr val="bg1"/>
                    </a:solidFill>
                    <a:latin typeface="Dubai Light" panose="020B0303030403030204" pitchFamily="34" charset="-78"/>
                    <a:cs typeface="Dubai Light" panose="020B0303030403030204" pitchFamily="34" charset="-78"/>
                  </a:rPr>
                  <a:t>- Blocked</a:t>
                </a:r>
              </a:p>
            </p:txBody>
          </p:sp>
        </p:grpSp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F9E74D4A-7159-43F6-BFCD-E28ECBDBA7FC}"/>
                </a:ext>
              </a:extLst>
            </p:cNvPr>
            <p:cNvGrpSpPr/>
            <p:nvPr/>
          </p:nvGrpSpPr>
          <p:grpSpPr>
            <a:xfrm>
              <a:off x="5810857" y="5060964"/>
              <a:ext cx="477520" cy="237744"/>
              <a:chOff x="5976620" y="5328914"/>
              <a:chExt cx="477520" cy="237744"/>
            </a:xfrm>
          </p:grpSpPr>
          <p:sp>
            <p:nvSpPr>
              <p:cNvPr id="367" name="Rectangle 366">
                <a:extLst>
                  <a:ext uri="{FF2B5EF4-FFF2-40B4-BE49-F238E27FC236}">
                    <a16:creationId xmlns:a16="http://schemas.microsoft.com/office/drawing/2014/main" id="{2C517F13-06BA-4A6F-A001-D89C1AF35732}"/>
                  </a:ext>
                </a:extLst>
              </p:cNvPr>
              <p:cNvSpPr/>
              <p:nvPr/>
            </p:nvSpPr>
            <p:spPr>
              <a:xfrm rot="5400000">
                <a:off x="5977128" y="5328406"/>
                <a:ext cx="237744" cy="23876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8" name="Rectangle 367">
                <a:extLst>
                  <a:ext uri="{FF2B5EF4-FFF2-40B4-BE49-F238E27FC236}">
                    <a16:creationId xmlns:a16="http://schemas.microsoft.com/office/drawing/2014/main" id="{6C767175-9C77-4F38-BB93-7E61076036D9}"/>
                  </a:ext>
                </a:extLst>
              </p:cNvPr>
              <p:cNvSpPr/>
              <p:nvPr/>
            </p:nvSpPr>
            <p:spPr>
              <a:xfrm rot="5400000">
                <a:off x="6215888" y="5328406"/>
                <a:ext cx="237744" cy="238760"/>
              </a:xfrm>
              <a:prstGeom prst="rect">
                <a:avLst/>
              </a:prstGeom>
              <a:solidFill>
                <a:srgbClr val="0070C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9" name="Rectangle 368">
                <a:extLst>
                  <a:ext uri="{FF2B5EF4-FFF2-40B4-BE49-F238E27FC236}">
                    <a16:creationId xmlns:a16="http://schemas.microsoft.com/office/drawing/2014/main" id="{D0FCFE0B-F740-4003-8179-92A4EB296082}"/>
                  </a:ext>
                </a:extLst>
              </p:cNvPr>
              <p:cNvSpPr/>
              <p:nvPr/>
            </p:nvSpPr>
            <p:spPr>
              <a:xfrm rot="5400000">
                <a:off x="6196012" y="5389842"/>
                <a:ext cx="45719" cy="11588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70" name="Group 369">
              <a:extLst>
                <a:ext uri="{FF2B5EF4-FFF2-40B4-BE49-F238E27FC236}">
                  <a16:creationId xmlns:a16="http://schemas.microsoft.com/office/drawing/2014/main" id="{A46136F8-1E81-49C1-BB71-1CA5A8066AA4}"/>
                </a:ext>
              </a:extLst>
            </p:cNvPr>
            <p:cNvGrpSpPr/>
            <p:nvPr/>
          </p:nvGrpSpPr>
          <p:grpSpPr>
            <a:xfrm>
              <a:off x="5812678" y="4143254"/>
              <a:ext cx="1221504" cy="862130"/>
              <a:chOff x="5828523" y="2704122"/>
              <a:chExt cx="1221504" cy="862130"/>
            </a:xfrm>
          </p:grpSpPr>
          <p:sp>
            <p:nvSpPr>
              <p:cNvPr id="371" name="Rectangle 370">
                <a:extLst>
                  <a:ext uri="{FF2B5EF4-FFF2-40B4-BE49-F238E27FC236}">
                    <a16:creationId xmlns:a16="http://schemas.microsoft.com/office/drawing/2014/main" id="{F410468F-1EBA-4002-8CE2-38D73ED4C719}"/>
                  </a:ext>
                </a:extLst>
              </p:cNvPr>
              <p:cNvSpPr/>
              <p:nvPr/>
            </p:nvSpPr>
            <p:spPr>
              <a:xfrm rot="5400000">
                <a:off x="5829031" y="3168768"/>
                <a:ext cx="237744" cy="238760"/>
              </a:xfrm>
              <a:prstGeom prst="rect">
                <a:avLst/>
              </a:prstGeom>
              <a:solidFill>
                <a:srgbClr val="0070C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2" name="Rectangle 371">
                <a:extLst>
                  <a:ext uri="{FF2B5EF4-FFF2-40B4-BE49-F238E27FC236}">
                    <a16:creationId xmlns:a16="http://schemas.microsoft.com/office/drawing/2014/main" id="{072A1F32-BF49-4452-86A5-381B08B74FC1}"/>
                  </a:ext>
                </a:extLst>
              </p:cNvPr>
              <p:cNvSpPr/>
              <p:nvPr/>
            </p:nvSpPr>
            <p:spPr>
              <a:xfrm rot="5400000">
                <a:off x="5830852" y="2810113"/>
                <a:ext cx="237744" cy="23876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3" name="TextBox 372">
                <a:extLst>
                  <a:ext uri="{FF2B5EF4-FFF2-40B4-BE49-F238E27FC236}">
                    <a16:creationId xmlns:a16="http://schemas.microsoft.com/office/drawing/2014/main" id="{9253279A-55CD-4AA3-B8B7-5B35CFC653EE}"/>
                  </a:ext>
                </a:extLst>
              </p:cNvPr>
              <p:cNvSpPr txBox="1"/>
              <p:nvPr/>
            </p:nvSpPr>
            <p:spPr>
              <a:xfrm>
                <a:off x="6067283" y="2704122"/>
                <a:ext cx="896143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600" dirty="0">
                    <a:solidFill>
                      <a:schemeClr val="bg1"/>
                    </a:solidFill>
                    <a:latin typeface="Dubai Light" panose="020B0303030403030204" pitchFamily="34" charset="-78"/>
                    <a:cs typeface="Dubai Light" panose="020B0303030403030204" pitchFamily="34" charset="-78"/>
                  </a:rPr>
                  <a:t>- Red</a:t>
                </a:r>
              </a:p>
            </p:txBody>
          </p:sp>
          <p:sp>
            <p:nvSpPr>
              <p:cNvPr id="374" name="TextBox 373">
                <a:extLst>
                  <a:ext uri="{FF2B5EF4-FFF2-40B4-BE49-F238E27FC236}">
                    <a16:creationId xmlns:a16="http://schemas.microsoft.com/office/drawing/2014/main" id="{D5D08BF8-5832-43CB-9E5B-998A32A80289}"/>
                  </a:ext>
                </a:extLst>
              </p:cNvPr>
              <p:cNvSpPr txBox="1"/>
              <p:nvPr/>
            </p:nvSpPr>
            <p:spPr>
              <a:xfrm>
                <a:off x="6065462" y="3073809"/>
                <a:ext cx="984565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600" dirty="0">
                    <a:solidFill>
                      <a:schemeClr val="bg1"/>
                    </a:solidFill>
                    <a:latin typeface="Dubai Light" panose="020B0303030403030204" pitchFamily="34" charset="-78"/>
                    <a:cs typeface="Dubai Light" panose="020B0303030403030204" pitchFamily="34" charset="-78"/>
                  </a:rPr>
                  <a:t>- Blue</a:t>
                </a:r>
              </a:p>
            </p:txBody>
          </p:sp>
        </p:grpSp>
        <p:sp>
          <p:nvSpPr>
            <p:cNvPr id="375" name="TextBox 374">
              <a:extLst>
                <a:ext uri="{FF2B5EF4-FFF2-40B4-BE49-F238E27FC236}">
                  <a16:creationId xmlns:a16="http://schemas.microsoft.com/office/drawing/2014/main" id="{9871CB3C-A783-46D3-B7B5-748E470111FE}"/>
                </a:ext>
              </a:extLst>
            </p:cNvPr>
            <p:cNvSpPr txBox="1"/>
            <p:nvPr/>
          </p:nvSpPr>
          <p:spPr>
            <a:xfrm>
              <a:off x="6325132" y="4965497"/>
              <a:ext cx="1561646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dirty="0">
                  <a:solidFill>
                    <a:schemeClr val="bg1"/>
                  </a:solidFill>
                  <a:latin typeface="Dubai Light" panose="020B0303030403030204" pitchFamily="34" charset="-78"/>
                  <a:cs typeface="Dubai Light" panose="020B0303030403030204" pitchFamily="34" charset="-78"/>
                </a:rPr>
                <a:t>- Combine</a:t>
              </a:r>
            </a:p>
          </p:txBody>
        </p:sp>
        <p:grpSp>
          <p:nvGrpSpPr>
            <p:cNvPr id="376" name="Group 375">
              <a:extLst>
                <a:ext uri="{FF2B5EF4-FFF2-40B4-BE49-F238E27FC236}">
                  <a16:creationId xmlns:a16="http://schemas.microsoft.com/office/drawing/2014/main" id="{53260BFF-4DFA-471D-ACD8-0E685B25BCFA}"/>
                </a:ext>
              </a:extLst>
            </p:cNvPr>
            <p:cNvGrpSpPr/>
            <p:nvPr/>
          </p:nvGrpSpPr>
          <p:grpSpPr>
            <a:xfrm>
              <a:off x="5810857" y="5521997"/>
              <a:ext cx="477520" cy="237744"/>
              <a:chOff x="5976620" y="5328914"/>
              <a:chExt cx="477520" cy="237744"/>
            </a:xfrm>
            <a:solidFill>
              <a:srgbClr val="FF0000"/>
            </a:solidFill>
          </p:grpSpPr>
          <p:sp>
            <p:nvSpPr>
              <p:cNvPr id="377" name="Rectangle 376">
                <a:extLst>
                  <a:ext uri="{FF2B5EF4-FFF2-40B4-BE49-F238E27FC236}">
                    <a16:creationId xmlns:a16="http://schemas.microsoft.com/office/drawing/2014/main" id="{37464376-2C0C-47E6-B2A7-1E0856BDE397}"/>
                  </a:ext>
                </a:extLst>
              </p:cNvPr>
              <p:cNvSpPr/>
              <p:nvPr/>
            </p:nvSpPr>
            <p:spPr>
              <a:xfrm rot="5400000">
                <a:off x="5977128" y="5328406"/>
                <a:ext cx="237744" cy="238760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8" name="Rectangle 377">
                <a:extLst>
                  <a:ext uri="{FF2B5EF4-FFF2-40B4-BE49-F238E27FC236}">
                    <a16:creationId xmlns:a16="http://schemas.microsoft.com/office/drawing/2014/main" id="{4B9BD021-7EC3-4509-8C52-3F6C665557DA}"/>
                  </a:ext>
                </a:extLst>
              </p:cNvPr>
              <p:cNvSpPr/>
              <p:nvPr/>
            </p:nvSpPr>
            <p:spPr>
              <a:xfrm rot="5400000">
                <a:off x="6215888" y="5328406"/>
                <a:ext cx="237744" cy="238760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80" name="TextBox 379">
              <a:extLst>
                <a:ext uri="{FF2B5EF4-FFF2-40B4-BE49-F238E27FC236}">
                  <a16:creationId xmlns:a16="http://schemas.microsoft.com/office/drawing/2014/main" id="{A9A15903-2ADB-44E6-87A2-94BF6224ACE3}"/>
                </a:ext>
              </a:extLst>
            </p:cNvPr>
            <p:cNvSpPr txBox="1"/>
            <p:nvPr/>
          </p:nvSpPr>
          <p:spPr>
            <a:xfrm>
              <a:off x="6325132" y="5426530"/>
              <a:ext cx="2377959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dirty="0">
                  <a:solidFill>
                    <a:schemeClr val="bg1"/>
                  </a:solidFill>
                  <a:latin typeface="Dubai Light" panose="020B0303030403030204" pitchFamily="34" charset="-78"/>
                  <a:cs typeface="Dubai Light" panose="020B0303030403030204" pitchFamily="34" charset="-78"/>
                </a:rPr>
                <a:t>- Don’t Combine</a:t>
              </a:r>
            </a:p>
          </p:txBody>
        </p:sp>
        <p:grpSp>
          <p:nvGrpSpPr>
            <p:cNvPr id="381" name="Group 380">
              <a:extLst>
                <a:ext uri="{FF2B5EF4-FFF2-40B4-BE49-F238E27FC236}">
                  <a16:creationId xmlns:a16="http://schemas.microsoft.com/office/drawing/2014/main" id="{4F8410F2-4255-4EE9-8788-412AD02F9639}"/>
                </a:ext>
              </a:extLst>
            </p:cNvPr>
            <p:cNvGrpSpPr/>
            <p:nvPr/>
          </p:nvGrpSpPr>
          <p:grpSpPr>
            <a:xfrm>
              <a:off x="5810857" y="6005963"/>
              <a:ext cx="477520" cy="237744"/>
              <a:chOff x="5976620" y="5328914"/>
              <a:chExt cx="477520" cy="237744"/>
            </a:xfrm>
            <a:solidFill>
              <a:srgbClr val="0070C0"/>
            </a:solidFill>
          </p:grpSpPr>
          <p:sp>
            <p:nvSpPr>
              <p:cNvPr id="382" name="Rectangle 381">
                <a:extLst>
                  <a:ext uri="{FF2B5EF4-FFF2-40B4-BE49-F238E27FC236}">
                    <a16:creationId xmlns:a16="http://schemas.microsoft.com/office/drawing/2014/main" id="{6B6A2A0D-49C4-47DB-90E0-E3E798A302AB}"/>
                  </a:ext>
                </a:extLst>
              </p:cNvPr>
              <p:cNvSpPr/>
              <p:nvPr/>
            </p:nvSpPr>
            <p:spPr>
              <a:xfrm rot="5400000">
                <a:off x="5977128" y="5328406"/>
                <a:ext cx="237744" cy="238760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3" name="Rectangle 382">
                <a:extLst>
                  <a:ext uri="{FF2B5EF4-FFF2-40B4-BE49-F238E27FC236}">
                    <a16:creationId xmlns:a16="http://schemas.microsoft.com/office/drawing/2014/main" id="{5A58F393-E4EF-48B5-97E3-4AB5D9B029AD}"/>
                  </a:ext>
                </a:extLst>
              </p:cNvPr>
              <p:cNvSpPr/>
              <p:nvPr/>
            </p:nvSpPr>
            <p:spPr>
              <a:xfrm rot="5400000">
                <a:off x="6215888" y="5328406"/>
                <a:ext cx="237744" cy="238760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84" name="TextBox 383">
              <a:extLst>
                <a:ext uri="{FF2B5EF4-FFF2-40B4-BE49-F238E27FC236}">
                  <a16:creationId xmlns:a16="http://schemas.microsoft.com/office/drawing/2014/main" id="{52910CCE-7904-4EE8-ACA1-07E4913B9602}"/>
                </a:ext>
              </a:extLst>
            </p:cNvPr>
            <p:cNvSpPr txBox="1"/>
            <p:nvPr/>
          </p:nvSpPr>
          <p:spPr>
            <a:xfrm>
              <a:off x="6325132" y="5910496"/>
              <a:ext cx="2377959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dirty="0">
                  <a:solidFill>
                    <a:schemeClr val="bg1"/>
                  </a:solidFill>
                  <a:latin typeface="Dubai Light" panose="020B0303030403030204" pitchFamily="34" charset="-78"/>
                  <a:cs typeface="Dubai Light" panose="020B0303030403030204" pitchFamily="34" charset="-78"/>
                </a:rPr>
                <a:t>- Don’t Combine</a:t>
              </a:r>
            </a:p>
          </p:txBody>
        </p:sp>
      </p:grpSp>
      <p:sp>
        <p:nvSpPr>
          <p:cNvPr id="120" name="TextBox 119">
            <a:extLst>
              <a:ext uri="{FF2B5EF4-FFF2-40B4-BE49-F238E27FC236}">
                <a16:creationId xmlns:a16="http://schemas.microsoft.com/office/drawing/2014/main" id="{7A2B8D08-EB0E-46F6-AE72-8A4A8A592675}"/>
              </a:ext>
            </a:extLst>
          </p:cNvPr>
          <p:cNvSpPr txBox="1"/>
          <p:nvPr/>
        </p:nvSpPr>
        <p:spPr>
          <a:xfrm>
            <a:off x="4514214" y="4886946"/>
            <a:ext cx="35165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Configuration C</a:t>
            </a:r>
            <a:r>
              <a:rPr lang="en-US" sz="4400" baseline="30000" dirty="0">
                <a:solidFill>
                  <a:schemeClr val="bg1"/>
                </a:solidFill>
              </a:rPr>
              <a:t>′</a:t>
            </a:r>
            <a:endParaRPr lang="en-US" sz="4400" baseline="30000" dirty="0">
              <a:solidFill>
                <a:schemeClr val="bg1"/>
              </a:solidFill>
              <a:latin typeface="Dubai Light" panose="020B0303030403030204" pitchFamily="34" charset="-78"/>
              <a:cs typeface="Dubai Light" panose="020B03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85415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3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DD741"/>
                                      </p:to>
                                    </p:animClr>
                                    <p:set>
                                      <p:cBhvr>
                                        <p:cTn id="7" dur="3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3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81481E-6 L 3.75E-6 0.03472 " pathEditMode="relative" rAng="0" ptsTypes="AA">
                                      <p:cBhvr>
                                        <p:cTn id="12" dur="1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81481E-6 L -0.00026 0.10439 " pathEditMode="relative" rAng="0" ptsTypes="AA">
                                      <p:cBhvr>
                                        <p:cTn id="14" dur="3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520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81481E-6 L -3.125E-6 0.17384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3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DD741"/>
                                      </p:to>
                                    </p:animClr>
                                    <p:set>
                                      <p:cBhvr>
                                        <p:cTn id="21" dur="3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3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35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0.03472 L -0.01953 0.03495 " pathEditMode="relative" rAng="0" ptsTypes="AA">
                                      <p:cBhvr>
                                        <p:cTn id="24" dur="1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5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10439 L -0.09752 0.10462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7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5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0.17384 L -0.13632 0.17407 " pathEditMode="relative" rAng="0" ptsTypes="AA">
                                      <p:cBhvr>
                                        <p:cTn id="28" dur="7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2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3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DD741"/>
                                      </p:to>
                                    </p:animClr>
                                    <p:set>
                                      <p:cBhvr>
                                        <p:cTn id="33" dur="3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3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5" presetID="64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52 0.10462 L -0.09766 0.06967 " pathEditMode="relative" rAng="0" ptsTypes="AA">
                                      <p:cBhvr>
                                        <p:cTn id="36" dur="1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1759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64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632 0.17407 L -0.13633 0.10462 " pathEditMode="relative" rAng="0" ptsTypes="AA">
                                      <p:cBhvr>
                                        <p:cTn id="38" dur="2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3472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4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96296E-6 L 0.00026 -0.27777 " pathEditMode="relative" rAng="0" ptsTypes="AA">
                                      <p:cBhvr>
                                        <p:cTn id="40" dur="8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3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DD741"/>
                                      </p:to>
                                    </p:animClr>
                                    <p:set>
                                      <p:cBhvr>
                                        <p:cTn id="45" dur="3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3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7" presetID="35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-0.27777 L -0.0582 -0.27778 " pathEditMode="relative" rAng="0" ptsTypes="AA">
                                      <p:cBhvr>
                                        <p:cTn id="48" dur="3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1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3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DD741"/>
                                      </p:to>
                                    </p:animClr>
                                    <p:set>
                                      <p:cBhvr>
                                        <p:cTn id="53" dur="3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3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5" presetID="42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53 0.03495 L -0.01966 0.20925 " pathEditMode="relative" rAng="0" ptsTypes="AA">
                                      <p:cBhvr>
                                        <p:cTn id="56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704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2" presetClass="pat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66 0.06967 L -0.09779 0.24375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8704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42" presetClass="pat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632 0.10462 L -0.13646 0.27777 " pathEditMode="relative" rAng="0" ptsTypes="AA">
                                      <p:cBhvr>
                                        <p:cTn id="60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8657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82 -0.27777 L -0.0582 -0.24305 " pathEditMode="relative" rAng="0" ptsTypes="AA">
                                      <p:cBhvr>
                                        <p:cTn id="62" dur="1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3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DD741"/>
                                      </p:to>
                                    </p:animClr>
                                    <p:set>
                                      <p:cBhvr>
                                        <p:cTn id="67" dur="3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3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9" presetID="35" presetClass="pat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82 -0.24305 L -0.07773 -0.24283 " pathEditMode="relative" rAng="0" ptsTypes="AA">
                                      <p:cBhvr>
                                        <p:cTn id="70" dur="1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3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DD741"/>
                                      </p:to>
                                    </p:animClr>
                                    <p:set>
                                      <p:cBhvr>
                                        <p:cTn id="75" dur="3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3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7" presetID="42" presetClass="pat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773 -0.24282 L -0.07773 -0.1037 " pathEditMode="relative" rAng="0" ptsTypes="AA">
                                      <p:cBhvr>
                                        <p:cTn id="78" dur="4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3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DD741"/>
                                      </p:to>
                                    </p:animClr>
                                    <p:set>
                                      <p:cBhvr>
                                        <p:cTn id="83" dur="3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3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63" presetClass="pat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67 0.20925 L 0.01901 0.20995 " pathEditMode="relative" rAng="0" ptsTypes="AA">
                                      <p:cBhvr>
                                        <p:cTn id="86" dur="2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7" y="23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63" presetClass="pat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78 0.24375 L -0.05885 0.24328 " pathEditMode="relative" rAng="0" ptsTypes="AA">
                                      <p:cBhvr>
                                        <p:cTn id="88" dur="2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7" y="0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63" presetClass="pat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646 0.27777 L -0.09739 0.27824 " pathEditMode="relative" rAng="0" ptsTypes="AA">
                                      <p:cBhvr>
                                        <p:cTn id="90" dur="2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3" y="23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63" presetClass="path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773 -0.1037 L 0.11758 -0.10416 " pathEditMode="relative" rAng="0" ptsTypes="AA">
                                      <p:cBhvr>
                                        <p:cTn id="92" dur="10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66" y="-2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1"/>
                                            </p:cond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/>
      <p:bldP spid="247" grpId="0" animBg="1"/>
      <p:bldP spid="247" grpId="1" animBg="1"/>
      <p:bldP spid="247" grpId="2" animBg="1"/>
      <p:bldP spid="247" grpId="3" animBg="1"/>
      <p:bldP spid="247" grpId="4" animBg="1"/>
      <p:bldP spid="249" grpId="0" animBg="1"/>
      <p:bldP spid="249" grpId="1" animBg="1"/>
      <p:bldP spid="249" grpId="2" animBg="1"/>
      <p:bldP spid="249" grpId="3" animBg="1"/>
      <p:bldP spid="249" grpId="4" animBg="1"/>
      <p:bldP spid="284" grpId="0" animBg="1"/>
      <p:bldP spid="284" grpId="1" animBg="1"/>
      <p:bldP spid="284" grpId="2" animBg="1"/>
      <p:bldP spid="284" grpId="3" animBg="1"/>
      <p:bldP spid="285" grpId="0" animBg="1"/>
      <p:bldP spid="285" grpId="1" animBg="1"/>
      <p:bldP spid="285" grpId="2" animBg="1"/>
      <p:bldP spid="285" grpId="3" animBg="1"/>
      <p:bldP spid="285" grpId="4" animBg="1"/>
      <p:bldP spid="285" grpId="5" animBg="1"/>
      <p:bldP spid="12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TextBox 296">
            <a:extLst>
              <a:ext uri="{FF2B5EF4-FFF2-40B4-BE49-F238E27FC236}">
                <a16:creationId xmlns:a16="http://schemas.microsoft.com/office/drawing/2014/main" id="{ABA53BD2-A943-465D-8A90-43946539328C}"/>
              </a:ext>
            </a:extLst>
          </p:cNvPr>
          <p:cNvSpPr txBox="1"/>
          <p:nvPr/>
        </p:nvSpPr>
        <p:spPr>
          <a:xfrm>
            <a:off x="0" y="190124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Future Work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100812-9C46-4945-BF9F-DC19C3D4F2F3}"/>
              </a:ext>
            </a:extLst>
          </p:cNvPr>
          <p:cNvSpPr txBox="1"/>
          <p:nvPr/>
        </p:nvSpPr>
        <p:spPr>
          <a:xfrm>
            <a:off x="659415" y="2459504"/>
            <a:ext cx="911505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Create a strongly universal constructor for ALL shapes?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Relocation/Reconfiguration Complexity with all 1x1’s?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Single Step rather than maximal movement?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Limit the directions in which the board can tilt?</a:t>
            </a:r>
          </a:p>
        </p:txBody>
      </p:sp>
    </p:spTree>
    <p:extLst>
      <p:ext uri="{BB962C8B-B14F-4D97-AF65-F5344CB8AC3E}">
        <p14:creationId xmlns:p14="http://schemas.microsoft.com/office/powerpoint/2010/main" val="311473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121920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600" dirty="0">
              <a:solidFill>
                <a:schemeClr val="bg1"/>
              </a:solidFill>
            </a:endParaRPr>
          </a:p>
          <a:p>
            <a:pPr algn="ctr"/>
            <a:endParaRPr lang="en-US" sz="3600" dirty="0">
              <a:solidFill>
                <a:schemeClr val="bg1"/>
              </a:solidFill>
            </a:endParaRPr>
          </a:p>
          <a:p>
            <a:pPr algn="ctr"/>
            <a:endParaRPr lang="en-US" sz="3600" dirty="0">
              <a:solidFill>
                <a:schemeClr val="bg1"/>
              </a:solidFill>
            </a:endParaRPr>
          </a:p>
          <a:p>
            <a:pPr algn="ctr"/>
            <a:endParaRPr lang="en-US" sz="3600" dirty="0">
              <a:solidFill>
                <a:schemeClr val="bg1"/>
              </a:solidFill>
            </a:endParaRPr>
          </a:p>
          <a:p>
            <a:pPr algn="ctr"/>
            <a:endParaRPr lang="en-US" sz="3600" dirty="0">
              <a:solidFill>
                <a:schemeClr val="bg1"/>
              </a:solidFill>
            </a:endParaRPr>
          </a:p>
          <a:p>
            <a:pPr algn="ctr"/>
            <a:r>
              <a:rPr lang="en-US" sz="5400" dirty="0">
                <a:solidFill>
                  <a:schemeClr val="bg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Thank You!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91478" y="225817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479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6" name="Group 335">
            <a:extLst>
              <a:ext uri="{FF2B5EF4-FFF2-40B4-BE49-F238E27FC236}">
                <a16:creationId xmlns:a16="http://schemas.microsoft.com/office/drawing/2014/main" id="{DEEAFCA0-088C-4412-80CD-D4280B0E4859}"/>
              </a:ext>
            </a:extLst>
          </p:cNvPr>
          <p:cNvGrpSpPr/>
          <p:nvPr/>
        </p:nvGrpSpPr>
        <p:grpSpPr>
          <a:xfrm>
            <a:off x="2674768" y="3198412"/>
            <a:ext cx="1190885" cy="1420464"/>
            <a:chOff x="5499725" y="3203422"/>
            <a:chExt cx="1190885" cy="1420464"/>
          </a:xfrm>
        </p:grpSpPr>
        <p:sp>
          <p:nvSpPr>
            <p:cNvPr id="337" name="Rectangle 336">
              <a:extLst>
                <a:ext uri="{FF2B5EF4-FFF2-40B4-BE49-F238E27FC236}">
                  <a16:creationId xmlns:a16="http://schemas.microsoft.com/office/drawing/2014/main" id="{01EAF77D-90BE-4100-BB35-D9D3191CA7A4}"/>
                </a:ext>
              </a:extLst>
            </p:cNvPr>
            <p:cNvSpPr/>
            <p:nvPr/>
          </p:nvSpPr>
          <p:spPr>
            <a:xfrm rot="5400000">
              <a:off x="5974497" y="3914858"/>
              <a:ext cx="237744" cy="23876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Rectangle 337">
              <a:extLst>
                <a:ext uri="{FF2B5EF4-FFF2-40B4-BE49-F238E27FC236}">
                  <a16:creationId xmlns:a16="http://schemas.microsoft.com/office/drawing/2014/main" id="{9B370402-AF5F-4086-AE7A-6C03946ECEE4}"/>
                </a:ext>
              </a:extLst>
            </p:cNvPr>
            <p:cNvSpPr/>
            <p:nvPr/>
          </p:nvSpPr>
          <p:spPr>
            <a:xfrm rot="5400000">
              <a:off x="5502663" y="4150557"/>
              <a:ext cx="237744" cy="23876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9" name="Rectangle 338">
              <a:extLst>
                <a:ext uri="{FF2B5EF4-FFF2-40B4-BE49-F238E27FC236}">
                  <a16:creationId xmlns:a16="http://schemas.microsoft.com/office/drawing/2014/main" id="{CA1BCFB6-B184-4C37-BDE4-ED9182A6CC98}"/>
                </a:ext>
              </a:extLst>
            </p:cNvPr>
            <p:cNvSpPr/>
            <p:nvPr/>
          </p:nvSpPr>
          <p:spPr>
            <a:xfrm rot="5400000">
              <a:off x="6214596" y="3913599"/>
              <a:ext cx="237744" cy="23876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0" name="Rectangle 339">
              <a:extLst>
                <a:ext uri="{FF2B5EF4-FFF2-40B4-BE49-F238E27FC236}">
                  <a16:creationId xmlns:a16="http://schemas.microsoft.com/office/drawing/2014/main" id="{7C66BCA8-612C-4AE8-9C69-277367E27EBE}"/>
                </a:ext>
              </a:extLst>
            </p:cNvPr>
            <p:cNvSpPr/>
            <p:nvPr/>
          </p:nvSpPr>
          <p:spPr>
            <a:xfrm rot="5400000">
              <a:off x="5502065" y="4385634"/>
              <a:ext cx="237744" cy="23876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1" name="Rectangle 340">
              <a:extLst>
                <a:ext uri="{FF2B5EF4-FFF2-40B4-BE49-F238E27FC236}">
                  <a16:creationId xmlns:a16="http://schemas.microsoft.com/office/drawing/2014/main" id="{C08AED29-8146-41AA-8D84-7C59F7A95AF7}"/>
                </a:ext>
              </a:extLst>
            </p:cNvPr>
            <p:cNvSpPr/>
            <p:nvPr/>
          </p:nvSpPr>
          <p:spPr>
            <a:xfrm rot="5400000">
              <a:off x="6451571" y="3911489"/>
              <a:ext cx="237744" cy="23876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2" name="Rectangle 341">
              <a:extLst>
                <a:ext uri="{FF2B5EF4-FFF2-40B4-BE49-F238E27FC236}">
                  <a16:creationId xmlns:a16="http://schemas.microsoft.com/office/drawing/2014/main" id="{68FA73C0-12EC-4C4B-86A4-70328A043E71}"/>
                </a:ext>
              </a:extLst>
            </p:cNvPr>
            <p:cNvSpPr/>
            <p:nvPr/>
          </p:nvSpPr>
          <p:spPr>
            <a:xfrm rot="5400000">
              <a:off x="5733837" y="3916248"/>
              <a:ext cx="237744" cy="23876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3" name="Rectangle 342">
              <a:extLst>
                <a:ext uri="{FF2B5EF4-FFF2-40B4-BE49-F238E27FC236}">
                  <a16:creationId xmlns:a16="http://schemas.microsoft.com/office/drawing/2014/main" id="{EE8E0CCF-F857-4F55-BEC1-6EC75108C47B}"/>
                </a:ext>
              </a:extLst>
            </p:cNvPr>
            <p:cNvSpPr/>
            <p:nvPr/>
          </p:nvSpPr>
          <p:spPr>
            <a:xfrm rot="5400000">
              <a:off x="5502065" y="3915393"/>
              <a:ext cx="237744" cy="23876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4" name="Rectangle 343">
              <a:extLst>
                <a:ext uri="{FF2B5EF4-FFF2-40B4-BE49-F238E27FC236}">
                  <a16:creationId xmlns:a16="http://schemas.microsoft.com/office/drawing/2014/main" id="{4022F4B1-92B4-4FE0-BC6B-D78D79DD8830}"/>
                </a:ext>
              </a:extLst>
            </p:cNvPr>
            <p:cNvSpPr/>
            <p:nvPr/>
          </p:nvSpPr>
          <p:spPr>
            <a:xfrm rot="5400000">
              <a:off x="6451383" y="3670914"/>
              <a:ext cx="237744" cy="23876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5" name="Rectangle 344">
              <a:extLst>
                <a:ext uri="{FF2B5EF4-FFF2-40B4-BE49-F238E27FC236}">
                  <a16:creationId xmlns:a16="http://schemas.microsoft.com/office/drawing/2014/main" id="{7AC556F4-6D16-4D2E-AB2E-672007F5579F}"/>
                </a:ext>
              </a:extLst>
            </p:cNvPr>
            <p:cNvSpPr/>
            <p:nvPr/>
          </p:nvSpPr>
          <p:spPr>
            <a:xfrm rot="5400000">
              <a:off x="6452358" y="3433389"/>
              <a:ext cx="237744" cy="23876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6" name="Rectangle 345">
              <a:extLst>
                <a:ext uri="{FF2B5EF4-FFF2-40B4-BE49-F238E27FC236}">
                  <a16:creationId xmlns:a16="http://schemas.microsoft.com/office/drawing/2014/main" id="{B4F95A32-04E5-4F84-A777-A50C136E326B}"/>
                </a:ext>
              </a:extLst>
            </p:cNvPr>
            <p:cNvSpPr/>
            <p:nvPr/>
          </p:nvSpPr>
          <p:spPr>
            <a:xfrm rot="5400000">
              <a:off x="6451571" y="4146713"/>
              <a:ext cx="237744" cy="23876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7" name="Rectangle 346">
              <a:extLst>
                <a:ext uri="{FF2B5EF4-FFF2-40B4-BE49-F238E27FC236}">
                  <a16:creationId xmlns:a16="http://schemas.microsoft.com/office/drawing/2014/main" id="{58B7D119-3E8C-4408-B600-387F624372FC}"/>
                </a:ext>
              </a:extLst>
            </p:cNvPr>
            <p:cNvSpPr/>
            <p:nvPr/>
          </p:nvSpPr>
          <p:spPr>
            <a:xfrm rot="5400000">
              <a:off x="6451571" y="4383110"/>
              <a:ext cx="237744" cy="23876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8" name="Rectangle 347">
              <a:extLst>
                <a:ext uri="{FF2B5EF4-FFF2-40B4-BE49-F238E27FC236}">
                  <a16:creationId xmlns:a16="http://schemas.microsoft.com/office/drawing/2014/main" id="{3076E9B7-8305-4BD7-B117-657016CDDD61}"/>
                </a:ext>
              </a:extLst>
            </p:cNvPr>
            <p:cNvSpPr/>
            <p:nvPr/>
          </p:nvSpPr>
          <p:spPr>
            <a:xfrm rot="5400000">
              <a:off x="5500638" y="3676177"/>
              <a:ext cx="237744" cy="23876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9" name="Rectangle 348">
              <a:extLst>
                <a:ext uri="{FF2B5EF4-FFF2-40B4-BE49-F238E27FC236}">
                  <a16:creationId xmlns:a16="http://schemas.microsoft.com/office/drawing/2014/main" id="{3AE12845-1BB2-46E9-A701-000011CE535D}"/>
                </a:ext>
              </a:extLst>
            </p:cNvPr>
            <p:cNvSpPr/>
            <p:nvPr/>
          </p:nvSpPr>
          <p:spPr>
            <a:xfrm rot="5400000">
              <a:off x="5500233" y="3440078"/>
              <a:ext cx="237744" cy="23876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0" name="Rectangle 349">
              <a:extLst>
                <a:ext uri="{FF2B5EF4-FFF2-40B4-BE49-F238E27FC236}">
                  <a16:creationId xmlns:a16="http://schemas.microsoft.com/office/drawing/2014/main" id="{50DD7447-D432-4FFA-BFE6-9F2978778E8C}"/>
                </a:ext>
              </a:extLst>
            </p:cNvPr>
            <p:cNvSpPr/>
            <p:nvPr/>
          </p:nvSpPr>
          <p:spPr>
            <a:xfrm rot="5400000">
              <a:off x="5738401" y="3205140"/>
              <a:ext cx="237744" cy="23876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1" name="Rectangle 350">
              <a:extLst>
                <a:ext uri="{FF2B5EF4-FFF2-40B4-BE49-F238E27FC236}">
                  <a16:creationId xmlns:a16="http://schemas.microsoft.com/office/drawing/2014/main" id="{B3F17530-B932-4DDB-8BEA-86A5347B75BE}"/>
                </a:ext>
              </a:extLst>
            </p:cNvPr>
            <p:cNvSpPr/>
            <p:nvPr/>
          </p:nvSpPr>
          <p:spPr>
            <a:xfrm rot="5400000">
              <a:off x="5976709" y="3202914"/>
              <a:ext cx="237744" cy="23876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2" name="Rectangle 351">
              <a:extLst>
                <a:ext uri="{FF2B5EF4-FFF2-40B4-BE49-F238E27FC236}">
                  <a16:creationId xmlns:a16="http://schemas.microsoft.com/office/drawing/2014/main" id="{B58B8396-7F10-4B88-9375-D716EB207EE9}"/>
                </a:ext>
              </a:extLst>
            </p:cNvPr>
            <p:cNvSpPr/>
            <p:nvPr/>
          </p:nvSpPr>
          <p:spPr>
            <a:xfrm rot="5400000">
              <a:off x="6211808" y="3205541"/>
              <a:ext cx="237744" cy="23876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3" name="Rectangle 352">
              <a:extLst>
                <a:ext uri="{FF2B5EF4-FFF2-40B4-BE49-F238E27FC236}">
                  <a16:creationId xmlns:a16="http://schemas.microsoft.com/office/drawing/2014/main" id="{E371A67E-03DF-4FAE-A62E-2B4F521E91CB}"/>
                </a:ext>
              </a:extLst>
            </p:cNvPr>
            <p:cNvSpPr/>
            <p:nvPr/>
          </p:nvSpPr>
          <p:spPr>
            <a:xfrm rot="5400000">
              <a:off x="6213247" y="3433596"/>
              <a:ext cx="237744" cy="23876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4" name="Rectangle 353">
              <a:extLst>
                <a:ext uri="{FF2B5EF4-FFF2-40B4-BE49-F238E27FC236}">
                  <a16:creationId xmlns:a16="http://schemas.microsoft.com/office/drawing/2014/main" id="{11A67A3A-23DE-4737-AAF9-3B3C8958943D}"/>
                </a:ext>
              </a:extLst>
            </p:cNvPr>
            <p:cNvSpPr/>
            <p:nvPr/>
          </p:nvSpPr>
          <p:spPr>
            <a:xfrm rot="5400000">
              <a:off x="5739044" y="3440194"/>
              <a:ext cx="237744" cy="23876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67" name="Group 366">
            <a:extLst>
              <a:ext uri="{FF2B5EF4-FFF2-40B4-BE49-F238E27FC236}">
                <a16:creationId xmlns:a16="http://schemas.microsoft.com/office/drawing/2014/main" id="{DF248396-939E-443C-AD94-2033DF27A9CA}"/>
              </a:ext>
            </a:extLst>
          </p:cNvPr>
          <p:cNvGrpSpPr/>
          <p:nvPr/>
        </p:nvGrpSpPr>
        <p:grpSpPr>
          <a:xfrm>
            <a:off x="2658566" y="3203725"/>
            <a:ext cx="1190885" cy="1420464"/>
            <a:chOff x="5499725" y="3203422"/>
            <a:chExt cx="1190885" cy="1420464"/>
          </a:xfrm>
        </p:grpSpPr>
        <p:sp>
          <p:nvSpPr>
            <p:cNvPr id="368" name="Rectangle 367">
              <a:extLst>
                <a:ext uri="{FF2B5EF4-FFF2-40B4-BE49-F238E27FC236}">
                  <a16:creationId xmlns:a16="http://schemas.microsoft.com/office/drawing/2014/main" id="{F84C7CB7-045D-4256-BD24-D0D1C8308657}"/>
                </a:ext>
              </a:extLst>
            </p:cNvPr>
            <p:cNvSpPr/>
            <p:nvPr/>
          </p:nvSpPr>
          <p:spPr>
            <a:xfrm rot="5400000">
              <a:off x="5974497" y="3914858"/>
              <a:ext cx="237744" cy="23876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Rectangle 368">
              <a:extLst>
                <a:ext uri="{FF2B5EF4-FFF2-40B4-BE49-F238E27FC236}">
                  <a16:creationId xmlns:a16="http://schemas.microsoft.com/office/drawing/2014/main" id="{9DADC4D9-E369-43D9-8BAC-CD8C3D860945}"/>
                </a:ext>
              </a:extLst>
            </p:cNvPr>
            <p:cNvSpPr/>
            <p:nvPr/>
          </p:nvSpPr>
          <p:spPr>
            <a:xfrm rot="5400000">
              <a:off x="5502663" y="4150557"/>
              <a:ext cx="237744" cy="23876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0" name="Rectangle 369">
              <a:extLst>
                <a:ext uri="{FF2B5EF4-FFF2-40B4-BE49-F238E27FC236}">
                  <a16:creationId xmlns:a16="http://schemas.microsoft.com/office/drawing/2014/main" id="{DA57D291-C3A1-4321-846D-50B322715F0B}"/>
                </a:ext>
              </a:extLst>
            </p:cNvPr>
            <p:cNvSpPr/>
            <p:nvPr/>
          </p:nvSpPr>
          <p:spPr>
            <a:xfrm rot="5400000">
              <a:off x="6214596" y="3913599"/>
              <a:ext cx="237744" cy="23876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1" name="Rectangle 370">
              <a:extLst>
                <a:ext uri="{FF2B5EF4-FFF2-40B4-BE49-F238E27FC236}">
                  <a16:creationId xmlns:a16="http://schemas.microsoft.com/office/drawing/2014/main" id="{0AB4B47D-B375-464D-9BAA-09D1445EA0EB}"/>
                </a:ext>
              </a:extLst>
            </p:cNvPr>
            <p:cNvSpPr/>
            <p:nvPr/>
          </p:nvSpPr>
          <p:spPr>
            <a:xfrm rot="5400000">
              <a:off x="5502065" y="4385634"/>
              <a:ext cx="237744" cy="23876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" name="Rectangle 371">
              <a:extLst>
                <a:ext uri="{FF2B5EF4-FFF2-40B4-BE49-F238E27FC236}">
                  <a16:creationId xmlns:a16="http://schemas.microsoft.com/office/drawing/2014/main" id="{00268E21-9271-4E52-A391-1C545250B646}"/>
                </a:ext>
              </a:extLst>
            </p:cNvPr>
            <p:cNvSpPr/>
            <p:nvPr/>
          </p:nvSpPr>
          <p:spPr>
            <a:xfrm rot="5400000">
              <a:off x="6451571" y="3911489"/>
              <a:ext cx="237744" cy="23876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" name="Rectangle 372">
              <a:extLst>
                <a:ext uri="{FF2B5EF4-FFF2-40B4-BE49-F238E27FC236}">
                  <a16:creationId xmlns:a16="http://schemas.microsoft.com/office/drawing/2014/main" id="{7E49D070-0458-4C28-9DBE-CD328E33A79E}"/>
                </a:ext>
              </a:extLst>
            </p:cNvPr>
            <p:cNvSpPr/>
            <p:nvPr/>
          </p:nvSpPr>
          <p:spPr>
            <a:xfrm rot="5400000">
              <a:off x="5733837" y="3916248"/>
              <a:ext cx="237744" cy="23876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4" name="Rectangle 373">
              <a:extLst>
                <a:ext uri="{FF2B5EF4-FFF2-40B4-BE49-F238E27FC236}">
                  <a16:creationId xmlns:a16="http://schemas.microsoft.com/office/drawing/2014/main" id="{67E0D0FC-F4CC-495C-A3B3-820F00CBDEE2}"/>
                </a:ext>
              </a:extLst>
            </p:cNvPr>
            <p:cNvSpPr/>
            <p:nvPr/>
          </p:nvSpPr>
          <p:spPr>
            <a:xfrm rot="5400000">
              <a:off x="5502065" y="3915393"/>
              <a:ext cx="237744" cy="23876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5" name="Rectangle 374">
              <a:extLst>
                <a:ext uri="{FF2B5EF4-FFF2-40B4-BE49-F238E27FC236}">
                  <a16:creationId xmlns:a16="http://schemas.microsoft.com/office/drawing/2014/main" id="{E2D7F5BA-9FFD-41D1-B433-3BBF0D4AA365}"/>
                </a:ext>
              </a:extLst>
            </p:cNvPr>
            <p:cNvSpPr/>
            <p:nvPr/>
          </p:nvSpPr>
          <p:spPr>
            <a:xfrm rot="5400000">
              <a:off x="6451383" y="3670914"/>
              <a:ext cx="237744" cy="23876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6" name="Rectangle 375">
              <a:extLst>
                <a:ext uri="{FF2B5EF4-FFF2-40B4-BE49-F238E27FC236}">
                  <a16:creationId xmlns:a16="http://schemas.microsoft.com/office/drawing/2014/main" id="{6791A5B0-7D3C-476D-B177-3DBD6585947A}"/>
                </a:ext>
              </a:extLst>
            </p:cNvPr>
            <p:cNvSpPr/>
            <p:nvPr/>
          </p:nvSpPr>
          <p:spPr>
            <a:xfrm rot="5400000">
              <a:off x="6452358" y="3433389"/>
              <a:ext cx="237744" cy="23876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7" name="Rectangle 376">
              <a:extLst>
                <a:ext uri="{FF2B5EF4-FFF2-40B4-BE49-F238E27FC236}">
                  <a16:creationId xmlns:a16="http://schemas.microsoft.com/office/drawing/2014/main" id="{1F8D953E-6692-47D4-A9A6-A793C25BDAF9}"/>
                </a:ext>
              </a:extLst>
            </p:cNvPr>
            <p:cNvSpPr/>
            <p:nvPr/>
          </p:nvSpPr>
          <p:spPr>
            <a:xfrm rot="5400000">
              <a:off x="6451571" y="4146713"/>
              <a:ext cx="237744" cy="23876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8" name="Rectangle 377">
              <a:extLst>
                <a:ext uri="{FF2B5EF4-FFF2-40B4-BE49-F238E27FC236}">
                  <a16:creationId xmlns:a16="http://schemas.microsoft.com/office/drawing/2014/main" id="{270826AD-95D4-4624-BF6F-33A95CA4491B}"/>
                </a:ext>
              </a:extLst>
            </p:cNvPr>
            <p:cNvSpPr/>
            <p:nvPr/>
          </p:nvSpPr>
          <p:spPr>
            <a:xfrm rot="5400000">
              <a:off x="6451571" y="4383110"/>
              <a:ext cx="237744" cy="23876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9" name="Rectangle 378">
              <a:extLst>
                <a:ext uri="{FF2B5EF4-FFF2-40B4-BE49-F238E27FC236}">
                  <a16:creationId xmlns:a16="http://schemas.microsoft.com/office/drawing/2014/main" id="{BE28EB61-A68D-4EF1-A4A6-4889C70EFA12}"/>
                </a:ext>
              </a:extLst>
            </p:cNvPr>
            <p:cNvSpPr/>
            <p:nvPr/>
          </p:nvSpPr>
          <p:spPr>
            <a:xfrm rot="5400000">
              <a:off x="5500638" y="3676177"/>
              <a:ext cx="237744" cy="23876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0" name="Rectangle 379">
              <a:extLst>
                <a:ext uri="{FF2B5EF4-FFF2-40B4-BE49-F238E27FC236}">
                  <a16:creationId xmlns:a16="http://schemas.microsoft.com/office/drawing/2014/main" id="{712F6CD0-4B83-4B9B-80BB-58E6E2F68F4D}"/>
                </a:ext>
              </a:extLst>
            </p:cNvPr>
            <p:cNvSpPr/>
            <p:nvPr/>
          </p:nvSpPr>
          <p:spPr>
            <a:xfrm rot="5400000">
              <a:off x="5500233" y="3440078"/>
              <a:ext cx="237744" cy="23876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1" name="Rectangle 380">
              <a:extLst>
                <a:ext uri="{FF2B5EF4-FFF2-40B4-BE49-F238E27FC236}">
                  <a16:creationId xmlns:a16="http://schemas.microsoft.com/office/drawing/2014/main" id="{18018B03-A08E-4241-A723-823D8314A875}"/>
                </a:ext>
              </a:extLst>
            </p:cNvPr>
            <p:cNvSpPr/>
            <p:nvPr/>
          </p:nvSpPr>
          <p:spPr>
            <a:xfrm rot="5400000">
              <a:off x="5738401" y="3205140"/>
              <a:ext cx="237744" cy="23876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2" name="Rectangle 381">
              <a:extLst>
                <a:ext uri="{FF2B5EF4-FFF2-40B4-BE49-F238E27FC236}">
                  <a16:creationId xmlns:a16="http://schemas.microsoft.com/office/drawing/2014/main" id="{8F661322-08C4-41EC-8C7B-1E70C4F4CC10}"/>
                </a:ext>
              </a:extLst>
            </p:cNvPr>
            <p:cNvSpPr/>
            <p:nvPr/>
          </p:nvSpPr>
          <p:spPr>
            <a:xfrm rot="5400000">
              <a:off x="5976709" y="3202914"/>
              <a:ext cx="237744" cy="23876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3" name="Rectangle 382">
              <a:extLst>
                <a:ext uri="{FF2B5EF4-FFF2-40B4-BE49-F238E27FC236}">
                  <a16:creationId xmlns:a16="http://schemas.microsoft.com/office/drawing/2014/main" id="{C4DD609A-FA1F-4CFE-B629-9B6666AB3791}"/>
                </a:ext>
              </a:extLst>
            </p:cNvPr>
            <p:cNvSpPr/>
            <p:nvPr/>
          </p:nvSpPr>
          <p:spPr>
            <a:xfrm rot="5400000">
              <a:off x="6211808" y="3205541"/>
              <a:ext cx="237744" cy="23876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4" name="Rectangle 383">
              <a:extLst>
                <a:ext uri="{FF2B5EF4-FFF2-40B4-BE49-F238E27FC236}">
                  <a16:creationId xmlns:a16="http://schemas.microsoft.com/office/drawing/2014/main" id="{0D8617FB-B579-4EC3-A342-F810C04AA36E}"/>
                </a:ext>
              </a:extLst>
            </p:cNvPr>
            <p:cNvSpPr/>
            <p:nvPr/>
          </p:nvSpPr>
          <p:spPr>
            <a:xfrm rot="5400000">
              <a:off x="6213247" y="3433596"/>
              <a:ext cx="237744" cy="23876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5" name="Rectangle 384">
              <a:extLst>
                <a:ext uri="{FF2B5EF4-FFF2-40B4-BE49-F238E27FC236}">
                  <a16:creationId xmlns:a16="http://schemas.microsoft.com/office/drawing/2014/main" id="{1D1EB8CE-183D-4721-9B8B-013935608189}"/>
                </a:ext>
              </a:extLst>
            </p:cNvPr>
            <p:cNvSpPr/>
            <p:nvPr/>
          </p:nvSpPr>
          <p:spPr>
            <a:xfrm rot="5400000">
              <a:off x="5739044" y="3440194"/>
              <a:ext cx="237744" cy="23876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98" name="Group 397">
            <a:extLst>
              <a:ext uri="{FF2B5EF4-FFF2-40B4-BE49-F238E27FC236}">
                <a16:creationId xmlns:a16="http://schemas.microsoft.com/office/drawing/2014/main" id="{6183C8DB-6725-4533-AC36-1D3BB0D8C2F0}"/>
              </a:ext>
            </a:extLst>
          </p:cNvPr>
          <p:cNvGrpSpPr/>
          <p:nvPr/>
        </p:nvGrpSpPr>
        <p:grpSpPr>
          <a:xfrm>
            <a:off x="2669200" y="3198391"/>
            <a:ext cx="1190885" cy="1420464"/>
            <a:chOff x="5499725" y="3203422"/>
            <a:chExt cx="1190885" cy="1420464"/>
          </a:xfrm>
        </p:grpSpPr>
        <p:sp>
          <p:nvSpPr>
            <p:cNvPr id="399" name="Rectangle 398">
              <a:extLst>
                <a:ext uri="{FF2B5EF4-FFF2-40B4-BE49-F238E27FC236}">
                  <a16:creationId xmlns:a16="http://schemas.microsoft.com/office/drawing/2014/main" id="{A8846948-CE26-4D65-A4DA-79AECCBE35AD}"/>
                </a:ext>
              </a:extLst>
            </p:cNvPr>
            <p:cNvSpPr/>
            <p:nvPr/>
          </p:nvSpPr>
          <p:spPr>
            <a:xfrm rot="5400000">
              <a:off x="5974497" y="3914858"/>
              <a:ext cx="237744" cy="23876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0" name="Rectangle 399">
              <a:extLst>
                <a:ext uri="{FF2B5EF4-FFF2-40B4-BE49-F238E27FC236}">
                  <a16:creationId xmlns:a16="http://schemas.microsoft.com/office/drawing/2014/main" id="{B8012306-435F-4B28-A3EA-3733AF06B1FE}"/>
                </a:ext>
              </a:extLst>
            </p:cNvPr>
            <p:cNvSpPr/>
            <p:nvPr/>
          </p:nvSpPr>
          <p:spPr>
            <a:xfrm rot="5400000">
              <a:off x="5502663" y="4150557"/>
              <a:ext cx="237744" cy="23876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1" name="Rectangle 400">
              <a:extLst>
                <a:ext uri="{FF2B5EF4-FFF2-40B4-BE49-F238E27FC236}">
                  <a16:creationId xmlns:a16="http://schemas.microsoft.com/office/drawing/2014/main" id="{1A0F2317-7F67-4221-97F9-7D33EC2D870D}"/>
                </a:ext>
              </a:extLst>
            </p:cNvPr>
            <p:cNvSpPr/>
            <p:nvPr/>
          </p:nvSpPr>
          <p:spPr>
            <a:xfrm rot="5400000">
              <a:off x="6214596" y="3913599"/>
              <a:ext cx="237744" cy="23876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2" name="Rectangle 401">
              <a:extLst>
                <a:ext uri="{FF2B5EF4-FFF2-40B4-BE49-F238E27FC236}">
                  <a16:creationId xmlns:a16="http://schemas.microsoft.com/office/drawing/2014/main" id="{FA2C29E5-9FDE-41FE-AEA0-D4B439D0A519}"/>
                </a:ext>
              </a:extLst>
            </p:cNvPr>
            <p:cNvSpPr/>
            <p:nvPr/>
          </p:nvSpPr>
          <p:spPr>
            <a:xfrm rot="5400000">
              <a:off x="5502065" y="4385634"/>
              <a:ext cx="237744" cy="23876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3" name="Rectangle 402">
              <a:extLst>
                <a:ext uri="{FF2B5EF4-FFF2-40B4-BE49-F238E27FC236}">
                  <a16:creationId xmlns:a16="http://schemas.microsoft.com/office/drawing/2014/main" id="{1A974DEB-D5E1-4ABE-B6FA-2CF5BDB50808}"/>
                </a:ext>
              </a:extLst>
            </p:cNvPr>
            <p:cNvSpPr/>
            <p:nvPr/>
          </p:nvSpPr>
          <p:spPr>
            <a:xfrm rot="5400000">
              <a:off x="6451571" y="3911489"/>
              <a:ext cx="237744" cy="23876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4" name="Rectangle 403">
              <a:extLst>
                <a:ext uri="{FF2B5EF4-FFF2-40B4-BE49-F238E27FC236}">
                  <a16:creationId xmlns:a16="http://schemas.microsoft.com/office/drawing/2014/main" id="{A09531F9-1460-4FD0-A115-B02139A4A6CD}"/>
                </a:ext>
              </a:extLst>
            </p:cNvPr>
            <p:cNvSpPr/>
            <p:nvPr/>
          </p:nvSpPr>
          <p:spPr>
            <a:xfrm rot="5400000">
              <a:off x="5733837" y="3916248"/>
              <a:ext cx="237744" cy="23876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5" name="Rectangle 404">
              <a:extLst>
                <a:ext uri="{FF2B5EF4-FFF2-40B4-BE49-F238E27FC236}">
                  <a16:creationId xmlns:a16="http://schemas.microsoft.com/office/drawing/2014/main" id="{6E407583-AF4A-4386-A05E-A1B7F8441728}"/>
                </a:ext>
              </a:extLst>
            </p:cNvPr>
            <p:cNvSpPr/>
            <p:nvPr/>
          </p:nvSpPr>
          <p:spPr>
            <a:xfrm rot="5400000">
              <a:off x="5502065" y="3915393"/>
              <a:ext cx="237744" cy="23876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6" name="Rectangle 405">
              <a:extLst>
                <a:ext uri="{FF2B5EF4-FFF2-40B4-BE49-F238E27FC236}">
                  <a16:creationId xmlns:a16="http://schemas.microsoft.com/office/drawing/2014/main" id="{DD240C67-5DFF-4AEF-A68B-A03F252FC89B}"/>
                </a:ext>
              </a:extLst>
            </p:cNvPr>
            <p:cNvSpPr/>
            <p:nvPr/>
          </p:nvSpPr>
          <p:spPr>
            <a:xfrm rot="5400000">
              <a:off x="6451383" y="3670914"/>
              <a:ext cx="237744" cy="23876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7" name="Rectangle 406">
              <a:extLst>
                <a:ext uri="{FF2B5EF4-FFF2-40B4-BE49-F238E27FC236}">
                  <a16:creationId xmlns:a16="http://schemas.microsoft.com/office/drawing/2014/main" id="{C38852DA-ACF3-4C9D-8075-F3291C17C1DE}"/>
                </a:ext>
              </a:extLst>
            </p:cNvPr>
            <p:cNvSpPr/>
            <p:nvPr/>
          </p:nvSpPr>
          <p:spPr>
            <a:xfrm rot="5400000">
              <a:off x="6452358" y="3433389"/>
              <a:ext cx="237744" cy="23876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8" name="Rectangle 407">
              <a:extLst>
                <a:ext uri="{FF2B5EF4-FFF2-40B4-BE49-F238E27FC236}">
                  <a16:creationId xmlns:a16="http://schemas.microsoft.com/office/drawing/2014/main" id="{8777AD39-837A-4D92-B596-4678156363B0}"/>
                </a:ext>
              </a:extLst>
            </p:cNvPr>
            <p:cNvSpPr/>
            <p:nvPr/>
          </p:nvSpPr>
          <p:spPr>
            <a:xfrm rot="5400000">
              <a:off x="6451571" y="4146713"/>
              <a:ext cx="237744" cy="23876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9" name="Rectangle 408">
              <a:extLst>
                <a:ext uri="{FF2B5EF4-FFF2-40B4-BE49-F238E27FC236}">
                  <a16:creationId xmlns:a16="http://schemas.microsoft.com/office/drawing/2014/main" id="{198D8F3F-DA89-4DCC-92C5-03DCA405F580}"/>
                </a:ext>
              </a:extLst>
            </p:cNvPr>
            <p:cNvSpPr/>
            <p:nvPr/>
          </p:nvSpPr>
          <p:spPr>
            <a:xfrm rot="5400000">
              <a:off x="6451571" y="4383110"/>
              <a:ext cx="237744" cy="23876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" name="Rectangle 409">
              <a:extLst>
                <a:ext uri="{FF2B5EF4-FFF2-40B4-BE49-F238E27FC236}">
                  <a16:creationId xmlns:a16="http://schemas.microsoft.com/office/drawing/2014/main" id="{A3494043-3D13-41AD-B5A7-12685AF50DED}"/>
                </a:ext>
              </a:extLst>
            </p:cNvPr>
            <p:cNvSpPr/>
            <p:nvPr/>
          </p:nvSpPr>
          <p:spPr>
            <a:xfrm rot="5400000">
              <a:off x="5500638" y="3676177"/>
              <a:ext cx="237744" cy="23876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1" name="Rectangle 410">
              <a:extLst>
                <a:ext uri="{FF2B5EF4-FFF2-40B4-BE49-F238E27FC236}">
                  <a16:creationId xmlns:a16="http://schemas.microsoft.com/office/drawing/2014/main" id="{50E4A3F3-2BA5-441D-97D3-C67FB69F3EC8}"/>
                </a:ext>
              </a:extLst>
            </p:cNvPr>
            <p:cNvSpPr/>
            <p:nvPr/>
          </p:nvSpPr>
          <p:spPr>
            <a:xfrm rot="5400000">
              <a:off x="5500233" y="3440078"/>
              <a:ext cx="237744" cy="23876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" name="Rectangle 411">
              <a:extLst>
                <a:ext uri="{FF2B5EF4-FFF2-40B4-BE49-F238E27FC236}">
                  <a16:creationId xmlns:a16="http://schemas.microsoft.com/office/drawing/2014/main" id="{A623B770-4195-4C2A-B46F-E69177E532FE}"/>
                </a:ext>
              </a:extLst>
            </p:cNvPr>
            <p:cNvSpPr/>
            <p:nvPr/>
          </p:nvSpPr>
          <p:spPr>
            <a:xfrm rot="5400000">
              <a:off x="5738401" y="3205140"/>
              <a:ext cx="237744" cy="23876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3" name="Rectangle 412">
              <a:extLst>
                <a:ext uri="{FF2B5EF4-FFF2-40B4-BE49-F238E27FC236}">
                  <a16:creationId xmlns:a16="http://schemas.microsoft.com/office/drawing/2014/main" id="{A0213F19-D9F1-42AD-8C9A-E5CE10D7B5D0}"/>
                </a:ext>
              </a:extLst>
            </p:cNvPr>
            <p:cNvSpPr/>
            <p:nvPr/>
          </p:nvSpPr>
          <p:spPr>
            <a:xfrm rot="5400000">
              <a:off x="5976709" y="3202914"/>
              <a:ext cx="237744" cy="23876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4" name="Rectangle 413">
              <a:extLst>
                <a:ext uri="{FF2B5EF4-FFF2-40B4-BE49-F238E27FC236}">
                  <a16:creationId xmlns:a16="http://schemas.microsoft.com/office/drawing/2014/main" id="{2F92D906-3AEB-4709-8034-606207AAB45F}"/>
                </a:ext>
              </a:extLst>
            </p:cNvPr>
            <p:cNvSpPr/>
            <p:nvPr/>
          </p:nvSpPr>
          <p:spPr>
            <a:xfrm rot="5400000">
              <a:off x="6211808" y="3205541"/>
              <a:ext cx="237744" cy="23876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5" name="Rectangle 414">
              <a:extLst>
                <a:ext uri="{FF2B5EF4-FFF2-40B4-BE49-F238E27FC236}">
                  <a16:creationId xmlns:a16="http://schemas.microsoft.com/office/drawing/2014/main" id="{A10597B8-887C-42DB-9F4B-8647E48207DF}"/>
                </a:ext>
              </a:extLst>
            </p:cNvPr>
            <p:cNvSpPr/>
            <p:nvPr/>
          </p:nvSpPr>
          <p:spPr>
            <a:xfrm rot="5400000">
              <a:off x="6213247" y="3433596"/>
              <a:ext cx="237744" cy="23876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6" name="Rectangle 415">
              <a:extLst>
                <a:ext uri="{FF2B5EF4-FFF2-40B4-BE49-F238E27FC236}">
                  <a16:creationId xmlns:a16="http://schemas.microsoft.com/office/drawing/2014/main" id="{7AD27908-7DA8-4D9E-9DFC-2A0730DECFC2}"/>
                </a:ext>
              </a:extLst>
            </p:cNvPr>
            <p:cNvSpPr/>
            <p:nvPr/>
          </p:nvSpPr>
          <p:spPr>
            <a:xfrm rot="5400000">
              <a:off x="5739044" y="3440194"/>
              <a:ext cx="237744" cy="23876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86" name="Group 485">
            <a:extLst>
              <a:ext uri="{FF2B5EF4-FFF2-40B4-BE49-F238E27FC236}">
                <a16:creationId xmlns:a16="http://schemas.microsoft.com/office/drawing/2014/main" id="{EF6E2868-C855-4CE0-A900-1AD221273B46}"/>
              </a:ext>
            </a:extLst>
          </p:cNvPr>
          <p:cNvGrpSpPr/>
          <p:nvPr/>
        </p:nvGrpSpPr>
        <p:grpSpPr>
          <a:xfrm>
            <a:off x="2668226" y="3205437"/>
            <a:ext cx="1190885" cy="1420464"/>
            <a:chOff x="5499725" y="3203422"/>
            <a:chExt cx="1190885" cy="1420464"/>
          </a:xfrm>
        </p:grpSpPr>
        <p:sp>
          <p:nvSpPr>
            <p:cNvPr id="487" name="Rectangle 486">
              <a:extLst>
                <a:ext uri="{FF2B5EF4-FFF2-40B4-BE49-F238E27FC236}">
                  <a16:creationId xmlns:a16="http://schemas.microsoft.com/office/drawing/2014/main" id="{2153F393-EA6D-406C-AF67-99F7B7AF1AE2}"/>
                </a:ext>
              </a:extLst>
            </p:cNvPr>
            <p:cNvSpPr/>
            <p:nvPr/>
          </p:nvSpPr>
          <p:spPr>
            <a:xfrm rot="5400000">
              <a:off x="5974497" y="3914858"/>
              <a:ext cx="237744" cy="23876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8" name="Rectangle 487">
              <a:extLst>
                <a:ext uri="{FF2B5EF4-FFF2-40B4-BE49-F238E27FC236}">
                  <a16:creationId xmlns:a16="http://schemas.microsoft.com/office/drawing/2014/main" id="{9AEF356A-CBB0-4ADE-BB07-249A7D766F92}"/>
                </a:ext>
              </a:extLst>
            </p:cNvPr>
            <p:cNvSpPr/>
            <p:nvPr/>
          </p:nvSpPr>
          <p:spPr>
            <a:xfrm rot="5400000">
              <a:off x="5502663" y="4150557"/>
              <a:ext cx="237744" cy="23876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9" name="Rectangle 488">
              <a:extLst>
                <a:ext uri="{FF2B5EF4-FFF2-40B4-BE49-F238E27FC236}">
                  <a16:creationId xmlns:a16="http://schemas.microsoft.com/office/drawing/2014/main" id="{9963D535-76FB-485C-8B5F-9904E9C3182C}"/>
                </a:ext>
              </a:extLst>
            </p:cNvPr>
            <p:cNvSpPr/>
            <p:nvPr/>
          </p:nvSpPr>
          <p:spPr>
            <a:xfrm rot="5400000">
              <a:off x="6214596" y="3913599"/>
              <a:ext cx="237744" cy="23876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0" name="Rectangle 489">
              <a:extLst>
                <a:ext uri="{FF2B5EF4-FFF2-40B4-BE49-F238E27FC236}">
                  <a16:creationId xmlns:a16="http://schemas.microsoft.com/office/drawing/2014/main" id="{83C4E19E-0790-44AC-89BB-FADB89C7F345}"/>
                </a:ext>
              </a:extLst>
            </p:cNvPr>
            <p:cNvSpPr/>
            <p:nvPr/>
          </p:nvSpPr>
          <p:spPr>
            <a:xfrm rot="5400000">
              <a:off x="5502065" y="4385634"/>
              <a:ext cx="237744" cy="23876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1" name="Rectangle 490">
              <a:extLst>
                <a:ext uri="{FF2B5EF4-FFF2-40B4-BE49-F238E27FC236}">
                  <a16:creationId xmlns:a16="http://schemas.microsoft.com/office/drawing/2014/main" id="{9D0B1D5C-B0E0-4F1B-8AD6-0E731576F3AE}"/>
                </a:ext>
              </a:extLst>
            </p:cNvPr>
            <p:cNvSpPr/>
            <p:nvPr/>
          </p:nvSpPr>
          <p:spPr>
            <a:xfrm rot="5400000">
              <a:off x="6451571" y="3911489"/>
              <a:ext cx="237744" cy="23876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2" name="Rectangle 491">
              <a:extLst>
                <a:ext uri="{FF2B5EF4-FFF2-40B4-BE49-F238E27FC236}">
                  <a16:creationId xmlns:a16="http://schemas.microsoft.com/office/drawing/2014/main" id="{AD273457-0230-49A7-BFA9-1A21AA3FCBE1}"/>
                </a:ext>
              </a:extLst>
            </p:cNvPr>
            <p:cNvSpPr/>
            <p:nvPr/>
          </p:nvSpPr>
          <p:spPr>
            <a:xfrm rot="5400000">
              <a:off x="5733837" y="3916248"/>
              <a:ext cx="237744" cy="23876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3" name="Rectangle 492">
              <a:extLst>
                <a:ext uri="{FF2B5EF4-FFF2-40B4-BE49-F238E27FC236}">
                  <a16:creationId xmlns:a16="http://schemas.microsoft.com/office/drawing/2014/main" id="{A17AA71C-478B-4390-A4B7-68C22A35E66E}"/>
                </a:ext>
              </a:extLst>
            </p:cNvPr>
            <p:cNvSpPr/>
            <p:nvPr/>
          </p:nvSpPr>
          <p:spPr>
            <a:xfrm rot="5400000">
              <a:off x="5502065" y="3915393"/>
              <a:ext cx="237744" cy="23876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4" name="Rectangle 493">
              <a:extLst>
                <a:ext uri="{FF2B5EF4-FFF2-40B4-BE49-F238E27FC236}">
                  <a16:creationId xmlns:a16="http://schemas.microsoft.com/office/drawing/2014/main" id="{DABB41E2-D4B2-479F-A0A5-DC2EACB7959F}"/>
                </a:ext>
              </a:extLst>
            </p:cNvPr>
            <p:cNvSpPr/>
            <p:nvPr/>
          </p:nvSpPr>
          <p:spPr>
            <a:xfrm rot="5400000">
              <a:off x="6451383" y="3670914"/>
              <a:ext cx="237744" cy="23876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5" name="Rectangle 494">
              <a:extLst>
                <a:ext uri="{FF2B5EF4-FFF2-40B4-BE49-F238E27FC236}">
                  <a16:creationId xmlns:a16="http://schemas.microsoft.com/office/drawing/2014/main" id="{A1905BC5-6483-410B-8332-5A633FD3D245}"/>
                </a:ext>
              </a:extLst>
            </p:cNvPr>
            <p:cNvSpPr/>
            <p:nvPr/>
          </p:nvSpPr>
          <p:spPr>
            <a:xfrm rot="5400000">
              <a:off x="6452358" y="3433389"/>
              <a:ext cx="237744" cy="23876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6" name="Rectangle 495">
              <a:extLst>
                <a:ext uri="{FF2B5EF4-FFF2-40B4-BE49-F238E27FC236}">
                  <a16:creationId xmlns:a16="http://schemas.microsoft.com/office/drawing/2014/main" id="{684C5BE5-5BD1-4E85-8DC1-FC7ED6A80918}"/>
                </a:ext>
              </a:extLst>
            </p:cNvPr>
            <p:cNvSpPr/>
            <p:nvPr/>
          </p:nvSpPr>
          <p:spPr>
            <a:xfrm rot="5400000">
              <a:off x="6451571" y="4146713"/>
              <a:ext cx="237744" cy="23876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7" name="Rectangle 496">
              <a:extLst>
                <a:ext uri="{FF2B5EF4-FFF2-40B4-BE49-F238E27FC236}">
                  <a16:creationId xmlns:a16="http://schemas.microsoft.com/office/drawing/2014/main" id="{42964A0C-80FF-439B-99A3-A00C64C65265}"/>
                </a:ext>
              </a:extLst>
            </p:cNvPr>
            <p:cNvSpPr/>
            <p:nvPr/>
          </p:nvSpPr>
          <p:spPr>
            <a:xfrm rot="5400000">
              <a:off x="6451571" y="4383110"/>
              <a:ext cx="237744" cy="23876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8" name="Rectangle 497">
              <a:extLst>
                <a:ext uri="{FF2B5EF4-FFF2-40B4-BE49-F238E27FC236}">
                  <a16:creationId xmlns:a16="http://schemas.microsoft.com/office/drawing/2014/main" id="{E44E4C88-4282-409D-91FD-6498E8971F46}"/>
                </a:ext>
              </a:extLst>
            </p:cNvPr>
            <p:cNvSpPr/>
            <p:nvPr/>
          </p:nvSpPr>
          <p:spPr>
            <a:xfrm rot="5400000">
              <a:off x="5500638" y="3676177"/>
              <a:ext cx="237744" cy="23876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9" name="Rectangle 498">
              <a:extLst>
                <a:ext uri="{FF2B5EF4-FFF2-40B4-BE49-F238E27FC236}">
                  <a16:creationId xmlns:a16="http://schemas.microsoft.com/office/drawing/2014/main" id="{EF39F602-05DE-47B0-AF0D-12B0BD404C4D}"/>
                </a:ext>
              </a:extLst>
            </p:cNvPr>
            <p:cNvSpPr/>
            <p:nvPr/>
          </p:nvSpPr>
          <p:spPr>
            <a:xfrm rot="5400000">
              <a:off x="5500233" y="3440078"/>
              <a:ext cx="237744" cy="23876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0" name="Rectangle 499">
              <a:extLst>
                <a:ext uri="{FF2B5EF4-FFF2-40B4-BE49-F238E27FC236}">
                  <a16:creationId xmlns:a16="http://schemas.microsoft.com/office/drawing/2014/main" id="{8E85C40B-9C53-4AE6-86F1-15A067A30020}"/>
                </a:ext>
              </a:extLst>
            </p:cNvPr>
            <p:cNvSpPr/>
            <p:nvPr/>
          </p:nvSpPr>
          <p:spPr>
            <a:xfrm rot="5400000">
              <a:off x="5738401" y="3205140"/>
              <a:ext cx="237744" cy="23876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1" name="Rectangle 500">
              <a:extLst>
                <a:ext uri="{FF2B5EF4-FFF2-40B4-BE49-F238E27FC236}">
                  <a16:creationId xmlns:a16="http://schemas.microsoft.com/office/drawing/2014/main" id="{0BB6B420-FE11-49A3-8031-F45A12A27E6D}"/>
                </a:ext>
              </a:extLst>
            </p:cNvPr>
            <p:cNvSpPr/>
            <p:nvPr/>
          </p:nvSpPr>
          <p:spPr>
            <a:xfrm rot="5400000">
              <a:off x="5976709" y="3202914"/>
              <a:ext cx="237744" cy="23876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2" name="Rectangle 501">
              <a:extLst>
                <a:ext uri="{FF2B5EF4-FFF2-40B4-BE49-F238E27FC236}">
                  <a16:creationId xmlns:a16="http://schemas.microsoft.com/office/drawing/2014/main" id="{20FED9B7-C43A-47FC-AB90-439666C410B2}"/>
                </a:ext>
              </a:extLst>
            </p:cNvPr>
            <p:cNvSpPr/>
            <p:nvPr/>
          </p:nvSpPr>
          <p:spPr>
            <a:xfrm rot="5400000">
              <a:off x="6211808" y="3205541"/>
              <a:ext cx="237744" cy="23876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3" name="Rectangle 502">
              <a:extLst>
                <a:ext uri="{FF2B5EF4-FFF2-40B4-BE49-F238E27FC236}">
                  <a16:creationId xmlns:a16="http://schemas.microsoft.com/office/drawing/2014/main" id="{460AD485-2067-45D7-A773-997FF5771E51}"/>
                </a:ext>
              </a:extLst>
            </p:cNvPr>
            <p:cNvSpPr/>
            <p:nvPr/>
          </p:nvSpPr>
          <p:spPr>
            <a:xfrm rot="5400000">
              <a:off x="6213247" y="3433596"/>
              <a:ext cx="237744" cy="23876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4" name="Rectangle 503">
              <a:extLst>
                <a:ext uri="{FF2B5EF4-FFF2-40B4-BE49-F238E27FC236}">
                  <a16:creationId xmlns:a16="http://schemas.microsoft.com/office/drawing/2014/main" id="{5ED93446-DB75-48EE-8FE0-07BBDB52BFD0}"/>
                </a:ext>
              </a:extLst>
            </p:cNvPr>
            <p:cNvSpPr/>
            <p:nvPr/>
          </p:nvSpPr>
          <p:spPr>
            <a:xfrm rot="5400000">
              <a:off x="5739044" y="3440194"/>
              <a:ext cx="237744" cy="23876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05" name="Group 504">
            <a:extLst>
              <a:ext uri="{FF2B5EF4-FFF2-40B4-BE49-F238E27FC236}">
                <a16:creationId xmlns:a16="http://schemas.microsoft.com/office/drawing/2014/main" id="{B8C8DE0B-C24A-4C9A-8299-3C8A6ECEA0FA}"/>
              </a:ext>
            </a:extLst>
          </p:cNvPr>
          <p:cNvGrpSpPr/>
          <p:nvPr/>
        </p:nvGrpSpPr>
        <p:grpSpPr>
          <a:xfrm>
            <a:off x="2652024" y="3210750"/>
            <a:ext cx="1190885" cy="1420464"/>
            <a:chOff x="5499725" y="3203422"/>
            <a:chExt cx="1190885" cy="1420464"/>
          </a:xfrm>
        </p:grpSpPr>
        <p:sp>
          <p:nvSpPr>
            <p:cNvPr id="506" name="Rectangle 505">
              <a:extLst>
                <a:ext uri="{FF2B5EF4-FFF2-40B4-BE49-F238E27FC236}">
                  <a16:creationId xmlns:a16="http://schemas.microsoft.com/office/drawing/2014/main" id="{5D5E1AC6-95B7-43D0-9871-80F2A90E3817}"/>
                </a:ext>
              </a:extLst>
            </p:cNvPr>
            <p:cNvSpPr/>
            <p:nvPr/>
          </p:nvSpPr>
          <p:spPr>
            <a:xfrm rot="5400000">
              <a:off x="5974497" y="3914858"/>
              <a:ext cx="237744" cy="23876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7" name="Rectangle 506">
              <a:extLst>
                <a:ext uri="{FF2B5EF4-FFF2-40B4-BE49-F238E27FC236}">
                  <a16:creationId xmlns:a16="http://schemas.microsoft.com/office/drawing/2014/main" id="{BB0CFB96-9C1B-4981-9EC1-6FE54309C6CC}"/>
                </a:ext>
              </a:extLst>
            </p:cNvPr>
            <p:cNvSpPr/>
            <p:nvPr/>
          </p:nvSpPr>
          <p:spPr>
            <a:xfrm rot="5400000">
              <a:off x="5502663" y="4150557"/>
              <a:ext cx="237744" cy="23876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8" name="Rectangle 507">
              <a:extLst>
                <a:ext uri="{FF2B5EF4-FFF2-40B4-BE49-F238E27FC236}">
                  <a16:creationId xmlns:a16="http://schemas.microsoft.com/office/drawing/2014/main" id="{C63C04B5-D84E-48A3-8C4C-E06BA884DEC2}"/>
                </a:ext>
              </a:extLst>
            </p:cNvPr>
            <p:cNvSpPr/>
            <p:nvPr/>
          </p:nvSpPr>
          <p:spPr>
            <a:xfrm rot="5400000">
              <a:off x="6214596" y="3913599"/>
              <a:ext cx="237744" cy="23876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9" name="Rectangle 508">
              <a:extLst>
                <a:ext uri="{FF2B5EF4-FFF2-40B4-BE49-F238E27FC236}">
                  <a16:creationId xmlns:a16="http://schemas.microsoft.com/office/drawing/2014/main" id="{F5E1F8C0-AE40-4DEF-A6ED-B4AF7F44E0A5}"/>
                </a:ext>
              </a:extLst>
            </p:cNvPr>
            <p:cNvSpPr/>
            <p:nvPr/>
          </p:nvSpPr>
          <p:spPr>
            <a:xfrm rot="5400000">
              <a:off x="5502065" y="4385634"/>
              <a:ext cx="237744" cy="23876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0" name="Rectangle 509">
              <a:extLst>
                <a:ext uri="{FF2B5EF4-FFF2-40B4-BE49-F238E27FC236}">
                  <a16:creationId xmlns:a16="http://schemas.microsoft.com/office/drawing/2014/main" id="{77408085-7F48-4516-B52E-ED75FC536499}"/>
                </a:ext>
              </a:extLst>
            </p:cNvPr>
            <p:cNvSpPr/>
            <p:nvPr/>
          </p:nvSpPr>
          <p:spPr>
            <a:xfrm rot="5400000">
              <a:off x="6451571" y="3911489"/>
              <a:ext cx="237744" cy="23876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1" name="Rectangle 510">
              <a:extLst>
                <a:ext uri="{FF2B5EF4-FFF2-40B4-BE49-F238E27FC236}">
                  <a16:creationId xmlns:a16="http://schemas.microsoft.com/office/drawing/2014/main" id="{1EC35302-FF2A-450E-8318-EF683EEDD6F2}"/>
                </a:ext>
              </a:extLst>
            </p:cNvPr>
            <p:cNvSpPr/>
            <p:nvPr/>
          </p:nvSpPr>
          <p:spPr>
            <a:xfrm rot="5400000">
              <a:off x="5733837" y="3916248"/>
              <a:ext cx="237744" cy="23876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2" name="Rectangle 511">
              <a:extLst>
                <a:ext uri="{FF2B5EF4-FFF2-40B4-BE49-F238E27FC236}">
                  <a16:creationId xmlns:a16="http://schemas.microsoft.com/office/drawing/2014/main" id="{1F5B4933-6A2D-467C-8CE7-7E0A8D806F4C}"/>
                </a:ext>
              </a:extLst>
            </p:cNvPr>
            <p:cNvSpPr/>
            <p:nvPr/>
          </p:nvSpPr>
          <p:spPr>
            <a:xfrm rot="5400000">
              <a:off x="5502065" y="3915393"/>
              <a:ext cx="237744" cy="23876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3" name="Rectangle 512">
              <a:extLst>
                <a:ext uri="{FF2B5EF4-FFF2-40B4-BE49-F238E27FC236}">
                  <a16:creationId xmlns:a16="http://schemas.microsoft.com/office/drawing/2014/main" id="{EEE879EC-9222-4BA1-AAE9-DA934E52A355}"/>
                </a:ext>
              </a:extLst>
            </p:cNvPr>
            <p:cNvSpPr/>
            <p:nvPr/>
          </p:nvSpPr>
          <p:spPr>
            <a:xfrm rot="5400000">
              <a:off x="6451383" y="3670914"/>
              <a:ext cx="237744" cy="23876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4" name="Rectangle 513">
              <a:extLst>
                <a:ext uri="{FF2B5EF4-FFF2-40B4-BE49-F238E27FC236}">
                  <a16:creationId xmlns:a16="http://schemas.microsoft.com/office/drawing/2014/main" id="{B1EDD6A6-79AB-44FA-B3EA-0C30AD4CBCE9}"/>
                </a:ext>
              </a:extLst>
            </p:cNvPr>
            <p:cNvSpPr/>
            <p:nvPr/>
          </p:nvSpPr>
          <p:spPr>
            <a:xfrm rot="5400000">
              <a:off x="6452358" y="3433389"/>
              <a:ext cx="237744" cy="23876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5" name="Rectangle 514">
              <a:extLst>
                <a:ext uri="{FF2B5EF4-FFF2-40B4-BE49-F238E27FC236}">
                  <a16:creationId xmlns:a16="http://schemas.microsoft.com/office/drawing/2014/main" id="{63868698-812D-4B34-B91F-DDB057697B39}"/>
                </a:ext>
              </a:extLst>
            </p:cNvPr>
            <p:cNvSpPr/>
            <p:nvPr/>
          </p:nvSpPr>
          <p:spPr>
            <a:xfrm rot="5400000">
              <a:off x="6451571" y="4146713"/>
              <a:ext cx="237744" cy="23876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6" name="Rectangle 515">
              <a:extLst>
                <a:ext uri="{FF2B5EF4-FFF2-40B4-BE49-F238E27FC236}">
                  <a16:creationId xmlns:a16="http://schemas.microsoft.com/office/drawing/2014/main" id="{EA4B4E4C-38EE-44BF-8132-397A0D329928}"/>
                </a:ext>
              </a:extLst>
            </p:cNvPr>
            <p:cNvSpPr/>
            <p:nvPr/>
          </p:nvSpPr>
          <p:spPr>
            <a:xfrm rot="5400000">
              <a:off x="6451571" y="4383110"/>
              <a:ext cx="237744" cy="23876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7" name="Rectangle 516">
              <a:extLst>
                <a:ext uri="{FF2B5EF4-FFF2-40B4-BE49-F238E27FC236}">
                  <a16:creationId xmlns:a16="http://schemas.microsoft.com/office/drawing/2014/main" id="{E80C4219-57F0-427C-85D9-B9F6E4A879AF}"/>
                </a:ext>
              </a:extLst>
            </p:cNvPr>
            <p:cNvSpPr/>
            <p:nvPr/>
          </p:nvSpPr>
          <p:spPr>
            <a:xfrm rot="5400000">
              <a:off x="5500638" y="3676177"/>
              <a:ext cx="237744" cy="23876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8" name="Rectangle 517">
              <a:extLst>
                <a:ext uri="{FF2B5EF4-FFF2-40B4-BE49-F238E27FC236}">
                  <a16:creationId xmlns:a16="http://schemas.microsoft.com/office/drawing/2014/main" id="{E4419BDD-73D7-4019-A09C-588B0F3A83B7}"/>
                </a:ext>
              </a:extLst>
            </p:cNvPr>
            <p:cNvSpPr/>
            <p:nvPr/>
          </p:nvSpPr>
          <p:spPr>
            <a:xfrm rot="5400000">
              <a:off x="5500233" y="3440078"/>
              <a:ext cx="237744" cy="23876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9" name="Rectangle 518">
              <a:extLst>
                <a:ext uri="{FF2B5EF4-FFF2-40B4-BE49-F238E27FC236}">
                  <a16:creationId xmlns:a16="http://schemas.microsoft.com/office/drawing/2014/main" id="{A7AC3775-2CCC-4EEE-8193-EE19C2A75F13}"/>
                </a:ext>
              </a:extLst>
            </p:cNvPr>
            <p:cNvSpPr/>
            <p:nvPr/>
          </p:nvSpPr>
          <p:spPr>
            <a:xfrm rot="5400000">
              <a:off x="5738401" y="3205140"/>
              <a:ext cx="237744" cy="23876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0" name="Rectangle 519">
              <a:extLst>
                <a:ext uri="{FF2B5EF4-FFF2-40B4-BE49-F238E27FC236}">
                  <a16:creationId xmlns:a16="http://schemas.microsoft.com/office/drawing/2014/main" id="{A01C6DB4-8589-458B-9217-D2FDDE831C2E}"/>
                </a:ext>
              </a:extLst>
            </p:cNvPr>
            <p:cNvSpPr/>
            <p:nvPr/>
          </p:nvSpPr>
          <p:spPr>
            <a:xfrm rot="5400000">
              <a:off x="5976709" y="3202914"/>
              <a:ext cx="237744" cy="23876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1" name="Rectangle 520">
              <a:extLst>
                <a:ext uri="{FF2B5EF4-FFF2-40B4-BE49-F238E27FC236}">
                  <a16:creationId xmlns:a16="http://schemas.microsoft.com/office/drawing/2014/main" id="{2C751E20-C02A-4D84-8679-6A4B778C31FE}"/>
                </a:ext>
              </a:extLst>
            </p:cNvPr>
            <p:cNvSpPr/>
            <p:nvPr/>
          </p:nvSpPr>
          <p:spPr>
            <a:xfrm rot="5400000">
              <a:off x="6211808" y="3205541"/>
              <a:ext cx="237744" cy="23876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2" name="Rectangle 521">
              <a:extLst>
                <a:ext uri="{FF2B5EF4-FFF2-40B4-BE49-F238E27FC236}">
                  <a16:creationId xmlns:a16="http://schemas.microsoft.com/office/drawing/2014/main" id="{B9526CD4-1B60-4A0F-8D50-D17CAA336869}"/>
                </a:ext>
              </a:extLst>
            </p:cNvPr>
            <p:cNvSpPr/>
            <p:nvPr/>
          </p:nvSpPr>
          <p:spPr>
            <a:xfrm rot="5400000">
              <a:off x="6213247" y="3433596"/>
              <a:ext cx="237744" cy="23876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3" name="Rectangle 522">
              <a:extLst>
                <a:ext uri="{FF2B5EF4-FFF2-40B4-BE49-F238E27FC236}">
                  <a16:creationId xmlns:a16="http://schemas.microsoft.com/office/drawing/2014/main" id="{E8177908-C79C-40C8-A938-22ABEE4ADC55}"/>
                </a:ext>
              </a:extLst>
            </p:cNvPr>
            <p:cNvSpPr/>
            <p:nvPr/>
          </p:nvSpPr>
          <p:spPr>
            <a:xfrm rot="5400000">
              <a:off x="5739044" y="3440194"/>
              <a:ext cx="237744" cy="23876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97" name="TextBox 296">
            <a:extLst>
              <a:ext uri="{FF2B5EF4-FFF2-40B4-BE49-F238E27FC236}">
                <a16:creationId xmlns:a16="http://schemas.microsoft.com/office/drawing/2014/main" id="{ABA53BD2-A943-465D-8A90-43946539328C}"/>
              </a:ext>
            </a:extLst>
          </p:cNvPr>
          <p:cNvSpPr txBox="1"/>
          <p:nvPr/>
        </p:nvSpPr>
        <p:spPr>
          <a:xfrm>
            <a:off x="0" y="190124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Micro-Factories</a:t>
            </a:r>
          </a:p>
        </p:txBody>
      </p:sp>
      <p:grpSp>
        <p:nvGrpSpPr>
          <p:cNvPr id="322" name="Group 321">
            <a:extLst>
              <a:ext uri="{FF2B5EF4-FFF2-40B4-BE49-F238E27FC236}">
                <a16:creationId xmlns:a16="http://schemas.microsoft.com/office/drawing/2014/main" id="{05FEB042-18C7-47B7-BEAB-160A486E5AD8}"/>
              </a:ext>
            </a:extLst>
          </p:cNvPr>
          <p:cNvGrpSpPr/>
          <p:nvPr/>
        </p:nvGrpSpPr>
        <p:grpSpPr>
          <a:xfrm>
            <a:off x="2669200" y="3196165"/>
            <a:ext cx="1190885" cy="1420464"/>
            <a:chOff x="5499725" y="3203422"/>
            <a:chExt cx="1190885" cy="1420464"/>
          </a:xfrm>
        </p:grpSpPr>
        <p:sp>
          <p:nvSpPr>
            <p:cNvPr id="303" name="Rectangle 302">
              <a:extLst>
                <a:ext uri="{FF2B5EF4-FFF2-40B4-BE49-F238E27FC236}">
                  <a16:creationId xmlns:a16="http://schemas.microsoft.com/office/drawing/2014/main" id="{ABEF53C7-0345-4468-AB4D-1A4416A65FF6}"/>
                </a:ext>
              </a:extLst>
            </p:cNvPr>
            <p:cNvSpPr/>
            <p:nvPr/>
          </p:nvSpPr>
          <p:spPr>
            <a:xfrm rot="5400000">
              <a:off x="5974497" y="3914858"/>
              <a:ext cx="237744" cy="23876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Rectangle 303">
              <a:extLst>
                <a:ext uri="{FF2B5EF4-FFF2-40B4-BE49-F238E27FC236}">
                  <a16:creationId xmlns:a16="http://schemas.microsoft.com/office/drawing/2014/main" id="{FEC5A7C8-33E5-4B88-B209-CC3449F09F4B}"/>
                </a:ext>
              </a:extLst>
            </p:cNvPr>
            <p:cNvSpPr/>
            <p:nvPr/>
          </p:nvSpPr>
          <p:spPr>
            <a:xfrm rot="5400000">
              <a:off x="5502663" y="4150557"/>
              <a:ext cx="237744" cy="23876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5" name="Rectangle 304">
              <a:extLst>
                <a:ext uri="{FF2B5EF4-FFF2-40B4-BE49-F238E27FC236}">
                  <a16:creationId xmlns:a16="http://schemas.microsoft.com/office/drawing/2014/main" id="{95950FF5-0BF1-4073-B54F-F4EE9EA49DDD}"/>
                </a:ext>
              </a:extLst>
            </p:cNvPr>
            <p:cNvSpPr/>
            <p:nvPr/>
          </p:nvSpPr>
          <p:spPr>
            <a:xfrm rot="5400000">
              <a:off x="6214596" y="3913599"/>
              <a:ext cx="237744" cy="23876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6" name="Rectangle 305">
              <a:extLst>
                <a:ext uri="{FF2B5EF4-FFF2-40B4-BE49-F238E27FC236}">
                  <a16:creationId xmlns:a16="http://schemas.microsoft.com/office/drawing/2014/main" id="{DB57CBB0-A6A2-44CC-9CC2-6139C08954ED}"/>
                </a:ext>
              </a:extLst>
            </p:cNvPr>
            <p:cNvSpPr/>
            <p:nvPr/>
          </p:nvSpPr>
          <p:spPr>
            <a:xfrm rot="5400000">
              <a:off x="5502065" y="4385634"/>
              <a:ext cx="237744" cy="23876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Rectangle 306">
              <a:extLst>
                <a:ext uri="{FF2B5EF4-FFF2-40B4-BE49-F238E27FC236}">
                  <a16:creationId xmlns:a16="http://schemas.microsoft.com/office/drawing/2014/main" id="{CB2AAEFD-B221-4975-8319-06B6E529E690}"/>
                </a:ext>
              </a:extLst>
            </p:cNvPr>
            <p:cNvSpPr/>
            <p:nvPr/>
          </p:nvSpPr>
          <p:spPr>
            <a:xfrm rot="5400000">
              <a:off x="6451571" y="3911489"/>
              <a:ext cx="237744" cy="23876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Rectangle 307">
              <a:extLst>
                <a:ext uri="{FF2B5EF4-FFF2-40B4-BE49-F238E27FC236}">
                  <a16:creationId xmlns:a16="http://schemas.microsoft.com/office/drawing/2014/main" id="{F02BD1C0-FA10-4379-BFB6-389C47108C3E}"/>
                </a:ext>
              </a:extLst>
            </p:cNvPr>
            <p:cNvSpPr/>
            <p:nvPr/>
          </p:nvSpPr>
          <p:spPr>
            <a:xfrm rot="5400000">
              <a:off x="5733837" y="3916248"/>
              <a:ext cx="237744" cy="23876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9" name="Rectangle 308">
              <a:extLst>
                <a:ext uri="{FF2B5EF4-FFF2-40B4-BE49-F238E27FC236}">
                  <a16:creationId xmlns:a16="http://schemas.microsoft.com/office/drawing/2014/main" id="{18A85885-BC95-4DC5-AC45-489BB67747E8}"/>
                </a:ext>
              </a:extLst>
            </p:cNvPr>
            <p:cNvSpPr/>
            <p:nvPr/>
          </p:nvSpPr>
          <p:spPr>
            <a:xfrm rot="5400000">
              <a:off x="5502065" y="3915393"/>
              <a:ext cx="237744" cy="23876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" name="Rectangle 309">
              <a:extLst>
                <a:ext uri="{FF2B5EF4-FFF2-40B4-BE49-F238E27FC236}">
                  <a16:creationId xmlns:a16="http://schemas.microsoft.com/office/drawing/2014/main" id="{3B5B6F60-86E3-4985-B318-8240CA819F23}"/>
                </a:ext>
              </a:extLst>
            </p:cNvPr>
            <p:cNvSpPr/>
            <p:nvPr/>
          </p:nvSpPr>
          <p:spPr>
            <a:xfrm rot="5400000">
              <a:off x="6451383" y="3670914"/>
              <a:ext cx="237744" cy="23876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1" name="Rectangle 310">
              <a:extLst>
                <a:ext uri="{FF2B5EF4-FFF2-40B4-BE49-F238E27FC236}">
                  <a16:creationId xmlns:a16="http://schemas.microsoft.com/office/drawing/2014/main" id="{1B2F3A21-93A2-415A-B9EE-9CF30D62A5A1}"/>
                </a:ext>
              </a:extLst>
            </p:cNvPr>
            <p:cNvSpPr/>
            <p:nvPr/>
          </p:nvSpPr>
          <p:spPr>
            <a:xfrm rot="5400000">
              <a:off x="6452358" y="3433389"/>
              <a:ext cx="237744" cy="23876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id="{02AE57BF-0902-49B1-B1A2-6A000AE10BB9}"/>
                </a:ext>
              </a:extLst>
            </p:cNvPr>
            <p:cNvSpPr/>
            <p:nvPr/>
          </p:nvSpPr>
          <p:spPr>
            <a:xfrm rot="5400000">
              <a:off x="6451571" y="4146713"/>
              <a:ext cx="237744" cy="23876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3" name="Rectangle 312">
              <a:extLst>
                <a:ext uri="{FF2B5EF4-FFF2-40B4-BE49-F238E27FC236}">
                  <a16:creationId xmlns:a16="http://schemas.microsoft.com/office/drawing/2014/main" id="{5E5094BC-F982-468B-A6AF-49C6A419A6D3}"/>
                </a:ext>
              </a:extLst>
            </p:cNvPr>
            <p:cNvSpPr/>
            <p:nvPr/>
          </p:nvSpPr>
          <p:spPr>
            <a:xfrm rot="5400000">
              <a:off x="6451571" y="4383110"/>
              <a:ext cx="237744" cy="23876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61112D17-34E7-47DD-B825-2D002D042D46}"/>
                </a:ext>
              </a:extLst>
            </p:cNvPr>
            <p:cNvSpPr/>
            <p:nvPr/>
          </p:nvSpPr>
          <p:spPr>
            <a:xfrm rot="5400000">
              <a:off x="5500638" y="3676177"/>
              <a:ext cx="237744" cy="23876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5" name="Rectangle 314">
              <a:extLst>
                <a:ext uri="{FF2B5EF4-FFF2-40B4-BE49-F238E27FC236}">
                  <a16:creationId xmlns:a16="http://schemas.microsoft.com/office/drawing/2014/main" id="{C7CF9496-A69F-4AB0-BC60-6193177CE9AD}"/>
                </a:ext>
              </a:extLst>
            </p:cNvPr>
            <p:cNvSpPr/>
            <p:nvPr/>
          </p:nvSpPr>
          <p:spPr>
            <a:xfrm rot="5400000">
              <a:off x="5500233" y="3440078"/>
              <a:ext cx="237744" cy="23876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83BF9412-E34B-4C69-86C5-05503BA11517}"/>
                </a:ext>
              </a:extLst>
            </p:cNvPr>
            <p:cNvSpPr/>
            <p:nvPr/>
          </p:nvSpPr>
          <p:spPr>
            <a:xfrm rot="5400000">
              <a:off x="5738401" y="3205140"/>
              <a:ext cx="237744" cy="23876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Rectangle 316">
              <a:extLst>
                <a:ext uri="{FF2B5EF4-FFF2-40B4-BE49-F238E27FC236}">
                  <a16:creationId xmlns:a16="http://schemas.microsoft.com/office/drawing/2014/main" id="{570081DD-6994-4E54-B324-3A60A34B4ABC}"/>
                </a:ext>
              </a:extLst>
            </p:cNvPr>
            <p:cNvSpPr/>
            <p:nvPr/>
          </p:nvSpPr>
          <p:spPr>
            <a:xfrm rot="5400000">
              <a:off x="5976709" y="3202914"/>
              <a:ext cx="237744" cy="23876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8" name="Rectangle 317">
              <a:extLst>
                <a:ext uri="{FF2B5EF4-FFF2-40B4-BE49-F238E27FC236}">
                  <a16:creationId xmlns:a16="http://schemas.microsoft.com/office/drawing/2014/main" id="{B9ED3584-E488-4268-9B39-6979B49EAA59}"/>
                </a:ext>
              </a:extLst>
            </p:cNvPr>
            <p:cNvSpPr/>
            <p:nvPr/>
          </p:nvSpPr>
          <p:spPr>
            <a:xfrm rot="5400000">
              <a:off x="6211808" y="3205541"/>
              <a:ext cx="237744" cy="23876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Rectangle 318">
              <a:extLst>
                <a:ext uri="{FF2B5EF4-FFF2-40B4-BE49-F238E27FC236}">
                  <a16:creationId xmlns:a16="http://schemas.microsoft.com/office/drawing/2014/main" id="{E2E446CD-1430-46A9-B3BA-134F62DF1181}"/>
                </a:ext>
              </a:extLst>
            </p:cNvPr>
            <p:cNvSpPr/>
            <p:nvPr/>
          </p:nvSpPr>
          <p:spPr>
            <a:xfrm rot="5400000">
              <a:off x="6213247" y="3433596"/>
              <a:ext cx="237744" cy="23876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0" name="Rectangle 319">
              <a:extLst>
                <a:ext uri="{FF2B5EF4-FFF2-40B4-BE49-F238E27FC236}">
                  <a16:creationId xmlns:a16="http://schemas.microsoft.com/office/drawing/2014/main" id="{ECF514F1-66AB-4DA6-9150-D305F4019E5F}"/>
                </a:ext>
              </a:extLst>
            </p:cNvPr>
            <p:cNvSpPr/>
            <p:nvPr/>
          </p:nvSpPr>
          <p:spPr>
            <a:xfrm rot="5400000">
              <a:off x="5739044" y="3440194"/>
              <a:ext cx="237744" cy="23876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02" name="Rectangle 301">
            <a:extLst>
              <a:ext uri="{FF2B5EF4-FFF2-40B4-BE49-F238E27FC236}">
                <a16:creationId xmlns:a16="http://schemas.microsoft.com/office/drawing/2014/main" id="{02DC1527-9CC2-4D06-A618-2643D48EA60A}"/>
              </a:ext>
            </a:extLst>
          </p:cNvPr>
          <p:cNvSpPr/>
          <p:nvPr/>
        </p:nvSpPr>
        <p:spPr>
          <a:xfrm>
            <a:off x="1359293" y="2119052"/>
            <a:ext cx="2619814" cy="2619896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3" name="TextBox 322">
            <a:extLst>
              <a:ext uri="{FF2B5EF4-FFF2-40B4-BE49-F238E27FC236}">
                <a16:creationId xmlns:a16="http://schemas.microsoft.com/office/drawing/2014/main" id="{B53C4918-EF7F-4D76-8B31-94A0BABCBD23}"/>
              </a:ext>
            </a:extLst>
          </p:cNvPr>
          <p:cNvSpPr txBox="1"/>
          <p:nvPr/>
        </p:nvSpPr>
        <p:spPr>
          <a:xfrm>
            <a:off x="0" y="6084926"/>
            <a:ext cx="12192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Aaron T. Becker, Sandor P. </a:t>
            </a:r>
            <a:r>
              <a:rPr lang="en-US" sz="1400" dirty="0" err="1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Fekete</a:t>
            </a:r>
            <a:r>
              <a:rPr lang="en-US" sz="14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, Phillip </a:t>
            </a:r>
            <a:r>
              <a:rPr lang="en-US" sz="1400" dirty="0" err="1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Keldenich</a:t>
            </a:r>
            <a:r>
              <a:rPr lang="en-US" sz="14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, Dominik </a:t>
            </a:r>
            <a:r>
              <a:rPr lang="en-US" sz="1400" dirty="0" err="1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Krupke</a:t>
            </a:r>
            <a:r>
              <a:rPr lang="en-US" sz="14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, Christian </a:t>
            </a:r>
            <a:r>
              <a:rPr lang="en-US" sz="1400" dirty="0" err="1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Rieck</a:t>
            </a:r>
            <a:r>
              <a:rPr lang="en-US" sz="14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, Christian Scheer, and Arne Schmidt, </a:t>
            </a:r>
          </a:p>
          <a:p>
            <a:r>
              <a:rPr lang="en-US" sz="14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Tilt Assembly: Algorithms for Micro-Factories that Build Objects with Uniform External Forces</a:t>
            </a:r>
          </a:p>
          <a:p>
            <a:r>
              <a:rPr lang="en-US" sz="14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28th International Symposium on Algorithms and Computation (ISAAC </a:t>
            </a:r>
            <a:r>
              <a:rPr lang="de-DE" sz="14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2017)</a:t>
            </a:r>
            <a:endParaRPr lang="en-US" sz="1400" dirty="0">
              <a:solidFill>
                <a:schemeClr val="bg1"/>
              </a:solidFill>
              <a:latin typeface="Dubai Light" panose="020B0303030403030204" pitchFamily="34" charset="-78"/>
              <a:cs typeface="Dubai Light" panose="020B0303030403030204" pitchFamily="34" charset="-78"/>
            </a:endParaRPr>
          </a:p>
        </p:txBody>
      </p:sp>
      <p:sp>
        <p:nvSpPr>
          <p:cNvPr id="324" name="Oval 323">
            <a:extLst>
              <a:ext uri="{FF2B5EF4-FFF2-40B4-BE49-F238E27FC236}">
                <a16:creationId xmlns:a16="http://schemas.microsoft.com/office/drawing/2014/main" id="{57A3869B-70BF-4205-9EF4-6959F8F54416}"/>
              </a:ext>
            </a:extLst>
          </p:cNvPr>
          <p:cNvSpPr/>
          <p:nvPr/>
        </p:nvSpPr>
        <p:spPr>
          <a:xfrm flipH="1">
            <a:off x="2368371" y="4015075"/>
            <a:ext cx="587793" cy="58070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5" name="Oval 324">
            <a:extLst>
              <a:ext uri="{FF2B5EF4-FFF2-40B4-BE49-F238E27FC236}">
                <a16:creationId xmlns:a16="http://schemas.microsoft.com/office/drawing/2014/main" id="{86E4A595-7878-491E-B67B-704DB138153C}"/>
              </a:ext>
            </a:extLst>
          </p:cNvPr>
          <p:cNvSpPr/>
          <p:nvPr/>
        </p:nvSpPr>
        <p:spPr>
          <a:xfrm flipH="1">
            <a:off x="1541839" y="3191829"/>
            <a:ext cx="587793" cy="58070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6" name="Oval 325">
            <a:extLst>
              <a:ext uri="{FF2B5EF4-FFF2-40B4-BE49-F238E27FC236}">
                <a16:creationId xmlns:a16="http://schemas.microsoft.com/office/drawing/2014/main" id="{2228622A-B31C-421D-A089-54FD486225F8}"/>
              </a:ext>
            </a:extLst>
          </p:cNvPr>
          <p:cNvSpPr/>
          <p:nvPr/>
        </p:nvSpPr>
        <p:spPr>
          <a:xfrm flipH="1">
            <a:off x="2365989" y="4022159"/>
            <a:ext cx="587793" cy="58070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7" name="Oval 326">
            <a:extLst>
              <a:ext uri="{FF2B5EF4-FFF2-40B4-BE49-F238E27FC236}">
                <a16:creationId xmlns:a16="http://schemas.microsoft.com/office/drawing/2014/main" id="{3721BD71-AF47-48CC-83C6-1F3F666B8249}"/>
              </a:ext>
            </a:extLst>
          </p:cNvPr>
          <p:cNvSpPr/>
          <p:nvPr/>
        </p:nvSpPr>
        <p:spPr>
          <a:xfrm flipH="1">
            <a:off x="1539724" y="3191853"/>
            <a:ext cx="587793" cy="58070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8" name="Oval 327">
            <a:extLst>
              <a:ext uri="{FF2B5EF4-FFF2-40B4-BE49-F238E27FC236}">
                <a16:creationId xmlns:a16="http://schemas.microsoft.com/office/drawing/2014/main" id="{024DA2B9-3628-4C45-9AF0-8B31D01B1BBF}"/>
              </a:ext>
            </a:extLst>
          </p:cNvPr>
          <p:cNvSpPr/>
          <p:nvPr/>
        </p:nvSpPr>
        <p:spPr>
          <a:xfrm>
            <a:off x="3193705" y="3193274"/>
            <a:ext cx="587793" cy="58070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9" name="Graphic 328">
            <a:extLst>
              <a:ext uri="{FF2B5EF4-FFF2-40B4-BE49-F238E27FC236}">
                <a16:creationId xmlns:a16="http://schemas.microsoft.com/office/drawing/2014/main" id="{C1510A4B-63D9-4AA3-8783-992AD64599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67562" y="3163589"/>
            <a:ext cx="640080" cy="640080"/>
          </a:xfrm>
          <a:prstGeom prst="rect">
            <a:avLst/>
          </a:prstGeom>
        </p:spPr>
      </p:pic>
      <p:sp>
        <p:nvSpPr>
          <p:cNvPr id="330" name="Oval 329">
            <a:extLst>
              <a:ext uri="{FF2B5EF4-FFF2-40B4-BE49-F238E27FC236}">
                <a16:creationId xmlns:a16="http://schemas.microsoft.com/office/drawing/2014/main" id="{26747083-D805-4D96-8F01-8C557C65DE01}"/>
              </a:ext>
            </a:extLst>
          </p:cNvPr>
          <p:cNvSpPr/>
          <p:nvPr/>
        </p:nvSpPr>
        <p:spPr>
          <a:xfrm rot="16200000">
            <a:off x="2418185" y="2273673"/>
            <a:ext cx="587793" cy="58070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1" name="Graphic 330">
            <a:extLst>
              <a:ext uri="{FF2B5EF4-FFF2-40B4-BE49-F238E27FC236}">
                <a16:creationId xmlns:a16="http://schemas.microsoft.com/office/drawing/2014/main" id="{44F7809E-764E-4B47-BA62-99C0F53595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2392042" y="2243988"/>
            <a:ext cx="640080" cy="640080"/>
          </a:xfrm>
          <a:prstGeom prst="rect">
            <a:avLst/>
          </a:prstGeom>
        </p:spPr>
      </p:pic>
      <p:sp>
        <p:nvSpPr>
          <p:cNvPr id="332" name="Oval 331">
            <a:extLst>
              <a:ext uri="{FF2B5EF4-FFF2-40B4-BE49-F238E27FC236}">
                <a16:creationId xmlns:a16="http://schemas.microsoft.com/office/drawing/2014/main" id="{951232DA-1597-43E4-96D9-0E0E42789460}"/>
              </a:ext>
            </a:extLst>
          </p:cNvPr>
          <p:cNvSpPr/>
          <p:nvPr/>
        </p:nvSpPr>
        <p:spPr>
          <a:xfrm flipH="1">
            <a:off x="1539725" y="3193274"/>
            <a:ext cx="587793" cy="58070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3" name="Graphic 332">
            <a:extLst>
              <a:ext uri="{FF2B5EF4-FFF2-40B4-BE49-F238E27FC236}">
                <a16:creationId xmlns:a16="http://schemas.microsoft.com/office/drawing/2014/main" id="{F908DA3E-6DB5-411B-80F1-A218A8951C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513582" y="3163589"/>
            <a:ext cx="640080" cy="640080"/>
          </a:xfrm>
          <a:prstGeom prst="rect">
            <a:avLst/>
          </a:prstGeom>
        </p:spPr>
      </p:pic>
      <p:sp>
        <p:nvSpPr>
          <p:cNvPr id="334" name="Oval 333">
            <a:extLst>
              <a:ext uri="{FF2B5EF4-FFF2-40B4-BE49-F238E27FC236}">
                <a16:creationId xmlns:a16="http://schemas.microsoft.com/office/drawing/2014/main" id="{58359DC3-EA67-4247-83A1-F3006EEAB54E}"/>
              </a:ext>
            </a:extLst>
          </p:cNvPr>
          <p:cNvSpPr/>
          <p:nvPr/>
        </p:nvSpPr>
        <p:spPr>
          <a:xfrm rot="5400000">
            <a:off x="2369531" y="4018617"/>
            <a:ext cx="587793" cy="58070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5" name="Graphic 334">
            <a:extLst>
              <a:ext uri="{FF2B5EF4-FFF2-40B4-BE49-F238E27FC236}">
                <a16:creationId xmlns:a16="http://schemas.microsoft.com/office/drawing/2014/main" id="{CD6A3304-157E-4325-9307-7CB7E5085D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2343388" y="3988932"/>
            <a:ext cx="640080" cy="640080"/>
          </a:xfrm>
          <a:prstGeom prst="rect">
            <a:avLst/>
          </a:prstGeom>
        </p:spPr>
      </p:pic>
      <p:sp>
        <p:nvSpPr>
          <p:cNvPr id="355" name="Oval 354">
            <a:extLst>
              <a:ext uri="{FF2B5EF4-FFF2-40B4-BE49-F238E27FC236}">
                <a16:creationId xmlns:a16="http://schemas.microsoft.com/office/drawing/2014/main" id="{FA7D3BF6-5893-4D4D-8F4B-C4D3295136DF}"/>
              </a:ext>
            </a:extLst>
          </p:cNvPr>
          <p:cNvSpPr/>
          <p:nvPr/>
        </p:nvSpPr>
        <p:spPr>
          <a:xfrm flipH="1">
            <a:off x="2373939" y="4017322"/>
            <a:ext cx="587793" cy="58070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6" name="Oval 355">
            <a:extLst>
              <a:ext uri="{FF2B5EF4-FFF2-40B4-BE49-F238E27FC236}">
                <a16:creationId xmlns:a16="http://schemas.microsoft.com/office/drawing/2014/main" id="{255704DF-5F17-4B3D-8A5B-4FF9E5297435}"/>
              </a:ext>
            </a:extLst>
          </p:cNvPr>
          <p:cNvSpPr/>
          <p:nvPr/>
        </p:nvSpPr>
        <p:spPr>
          <a:xfrm flipH="1">
            <a:off x="1547407" y="3194076"/>
            <a:ext cx="587793" cy="58070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7" name="Oval 356">
            <a:extLst>
              <a:ext uri="{FF2B5EF4-FFF2-40B4-BE49-F238E27FC236}">
                <a16:creationId xmlns:a16="http://schemas.microsoft.com/office/drawing/2014/main" id="{5CCA8823-F01D-4D1E-8E9E-9A6D6C06EF5B}"/>
              </a:ext>
            </a:extLst>
          </p:cNvPr>
          <p:cNvSpPr/>
          <p:nvPr/>
        </p:nvSpPr>
        <p:spPr>
          <a:xfrm flipH="1">
            <a:off x="2371557" y="4024406"/>
            <a:ext cx="587793" cy="58070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8" name="Oval 357">
            <a:extLst>
              <a:ext uri="{FF2B5EF4-FFF2-40B4-BE49-F238E27FC236}">
                <a16:creationId xmlns:a16="http://schemas.microsoft.com/office/drawing/2014/main" id="{E44187E4-C83A-484D-A3A3-280D8714C75C}"/>
              </a:ext>
            </a:extLst>
          </p:cNvPr>
          <p:cNvSpPr/>
          <p:nvPr/>
        </p:nvSpPr>
        <p:spPr>
          <a:xfrm flipH="1">
            <a:off x="1545292" y="3194100"/>
            <a:ext cx="587793" cy="58070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9" name="Oval 358">
            <a:extLst>
              <a:ext uri="{FF2B5EF4-FFF2-40B4-BE49-F238E27FC236}">
                <a16:creationId xmlns:a16="http://schemas.microsoft.com/office/drawing/2014/main" id="{914B4E36-AF1E-4C46-8EBA-F7736F5280FB}"/>
              </a:ext>
            </a:extLst>
          </p:cNvPr>
          <p:cNvSpPr/>
          <p:nvPr/>
        </p:nvSpPr>
        <p:spPr>
          <a:xfrm>
            <a:off x="3199273" y="3195521"/>
            <a:ext cx="587793" cy="58070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0" name="Graphic 359">
            <a:extLst>
              <a:ext uri="{FF2B5EF4-FFF2-40B4-BE49-F238E27FC236}">
                <a16:creationId xmlns:a16="http://schemas.microsoft.com/office/drawing/2014/main" id="{398E5553-1126-4565-9C3D-CDF91AF79B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73130" y="3165836"/>
            <a:ext cx="640080" cy="640080"/>
          </a:xfrm>
          <a:prstGeom prst="rect">
            <a:avLst/>
          </a:prstGeom>
        </p:spPr>
      </p:pic>
      <p:sp>
        <p:nvSpPr>
          <p:cNvPr id="361" name="Oval 360">
            <a:extLst>
              <a:ext uri="{FF2B5EF4-FFF2-40B4-BE49-F238E27FC236}">
                <a16:creationId xmlns:a16="http://schemas.microsoft.com/office/drawing/2014/main" id="{EDF74FA8-9E9A-4F34-A4C5-78A830EEBF47}"/>
              </a:ext>
            </a:extLst>
          </p:cNvPr>
          <p:cNvSpPr/>
          <p:nvPr/>
        </p:nvSpPr>
        <p:spPr>
          <a:xfrm rot="16200000">
            <a:off x="2423753" y="2275920"/>
            <a:ext cx="587793" cy="58070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2" name="Graphic 361">
            <a:extLst>
              <a:ext uri="{FF2B5EF4-FFF2-40B4-BE49-F238E27FC236}">
                <a16:creationId xmlns:a16="http://schemas.microsoft.com/office/drawing/2014/main" id="{48115568-3F36-430F-943A-7D981FA574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2397610" y="2246235"/>
            <a:ext cx="640080" cy="640080"/>
          </a:xfrm>
          <a:prstGeom prst="rect">
            <a:avLst/>
          </a:prstGeom>
        </p:spPr>
      </p:pic>
      <p:sp>
        <p:nvSpPr>
          <p:cNvPr id="363" name="Oval 362">
            <a:extLst>
              <a:ext uri="{FF2B5EF4-FFF2-40B4-BE49-F238E27FC236}">
                <a16:creationId xmlns:a16="http://schemas.microsoft.com/office/drawing/2014/main" id="{BD635EEE-13C5-43F6-AD4E-9A826A1C5A24}"/>
              </a:ext>
            </a:extLst>
          </p:cNvPr>
          <p:cNvSpPr/>
          <p:nvPr/>
        </p:nvSpPr>
        <p:spPr>
          <a:xfrm flipH="1">
            <a:off x="1545293" y="3195521"/>
            <a:ext cx="587793" cy="58070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4" name="Graphic 363">
            <a:extLst>
              <a:ext uri="{FF2B5EF4-FFF2-40B4-BE49-F238E27FC236}">
                <a16:creationId xmlns:a16="http://schemas.microsoft.com/office/drawing/2014/main" id="{449152AE-494B-4925-B9D5-AE3F666BB3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519150" y="3165836"/>
            <a:ext cx="640080" cy="640080"/>
          </a:xfrm>
          <a:prstGeom prst="rect">
            <a:avLst/>
          </a:prstGeom>
        </p:spPr>
      </p:pic>
      <p:sp>
        <p:nvSpPr>
          <p:cNvPr id="365" name="Oval 364">
            <a:extLst>
              <a:ext uri="{FF2B5EF4-FFF2-40B4-BE49-F238E27FC236}">
                <a16:creationId xmlns:a16="http://schemas.microsoft.com/office/drawing/2014/main" id="{57E09208-48D8-4716-85CE-F1A4CB9C9CEF}"/>
              </a:ext>
            </a:extLst>
          </p:cNvPr>
          <p:cNvSpPr/>
          <p:nvPr/>
        </p:nvSpPr>
        <p:spPr>
          <a:xfrm rot="5400000">
            <a:off x="2375099" y="4020864"/>
            <a:ext cx="587793" cy="58070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6" name="Graphic 365">
            <a:extLst>
              <a:ext uri="{FF2B5EF4-FFF2-40B4-BE49-F238E27FC236}">
                <a16:creationId xmlns:a16="http://schemas.microsoft.com/office/drawing/2014/main" id="{A224328B-AAAC-4F8F-9113-FD55ACB747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2348956" y="3991179"/>
            <a:ext cx="640080" cy="640080"/>
          </a:xfrm>
          <a:prstGeom prst="rect">
            <a:avLst/>
          </a:prstGeom>
        </p:spPr>
      </p:pic>
      <p:sp>
        <p:nvSpPr>
          <p:cNvPr id="386" name="Oval 385">
            <a:extLst>
              <a:ext uri="{FF2B5EF4-FFF2-40B4-BE49-F238E27FC236}">
                <a16:creationId xmlns:a16="http://schemas.microsoft.com/office/drawing/2014/main" id="{499ADD23-0058-4C83-8ABA-9E2DDC373B95}"/>
              </a:ext>
            </a:extLst>
          </p:cNvPr>
          <p:cNvSpPr/>
          <p:nvPr/>
        </p:nvSpPr>
        <p:spPr>
          <a:xfrm flipH="1">
            <a:off x="2357737" y="4022635"/>
            <a:ext cx="587793" cy="58070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7" name="Oval 386">
            <a:extLst>
              <a:ext uri="{FF2B5EF4-FFF2-40B4-BE49-F238E27FC236}">
                <a16:creationId xmlns:a16="http://schemas.microsoft.com/office/drawing/2014/main" id="{581BB318-9A8D-4F9C-8B0E-BC7D078755E3}"/>
              </a:ext>
            </a:extLst>
          </p:cNvPr>
          <p:cNvSpPr/>
          <p:nvPr/>
        </p:nvSpPr>
        <p:spPr>
          <a:xfrm flipH="1">
            <a:off x="1531205" y="3199389"/>
            <a:ext cx="587793" cy="58070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8" name="Oval 387">
            <a:extLst>
              <a:ext uri="{FF2B5EF4-FFF2-40B4-BE49-F238E27FC236}">
                <a16:creationId xmlns:a16="http://schemas.microsoft.com/office/drawing/2014/main" id="{D64D7B07-C79D-4AE0-8D06-1B7794BAE1D2}"/>
              </a:ext>
            </a:extLst>
          </p:cNvPr>
          <p:cNvSpPr/>
          <p:nvPr/>
        </p:nvSpPr>
        <p:spPr>
          <a:xfrm flipH="1">
            <a:off x="2355355" y="4029719"/>
            <a:ext cx="587793" cy="58070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9" name="Oval 388">
            <a:extLst>
              <a:ext uri="{FF2B5EF4-FFF2-40B4-BE49-F238E27FC236}">
                <a16:creationId xmlns:a16="http://schemas.microsoft.com/office/drawing/2014/main" id="{8CC715F3-CB2F-4F2C-8872-52861D51D857}"/>
              </a:ext>
            </a:extLst>
          </p:cNvPr>
          <p:cNvSpPr/>
          <p:nvPr/>
        </p:nvSpPr>
        <p:spPr>
          <a:xfrm flipH="1">
            <a:off x="1529090" y="3199413"/>
            <a:ext cx="587793" cy="58070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0" name="Oval 389">
            <a:extLst>
              <a:ext uri="{FF2B5EF4-FFF2-40B4-BE49-F238E27FC236}">
                <a16:creationId xmlns:a16="http://schemas.microsoft.com/office/drawing/2014/main" id="{923EEDEC-E237-4849-B6EA-CD117CC125B2}"/>
              </a:ext>
            </a:extLst>
          </p:cNvPr>
          <p:cNvSpPr/>
          <p:nvPr/>
        </p:nvSpPr>
        <p:spPr>
          <a:xfrm>
            <a:off x="3183071" y="3200834"/>
            <a:ext cx="587793" cy="58070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1" name="Graphic 390">
            <a:extLst>
              <a:ext uri="{FF2B5EF4-FFF2-40B4-BE49-F238E27FC236}">
                <a16:creationId xmlns:a16="http://schemas.microsoft.com/office/drawing/2014/main" id="{C63D25EE-C76C-4319-9E25-D9E5733B17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56928" y="3171149"/>
            <a:ext cx="640080" cy="640080"/>
          </a:xfrm>
          <a:prstGeom prst="rect">
            <a:avLst/>
          </a:prstGeom>
        </p:spPr>
      </p:pic>
      <p:sp>
        <p:nvSpPr>
          <p:cNvPr id="392" name="Oval 391">
            <a:extLst>
              <a:ext uri="{FF2B5EF4-FFF2-40B4-BE49-F238E27FC236}">
                <a16:creationId xmlns:a16="http://schemas.microsoft.com/office/drawing/2014/main" id="{FD209EFF-9285-4076-B821-4E10E7A4F2AF}"/>
              </a:ext>
            </a:extLst>
          </p:cNvPr>
          <p:cNvSpPr/>
          <p:nvPr/>
        </p:nvSpPr>
        <p:spPr>
          <a:xfrm rot="16200000">
            <a:off x="2407551" y="2281233"/>
            <a:ext cx="587793" cy="58070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3" name="Graphic 392">
            <a:extLst>
              <a:ext uri="{FF2B5EF4-FFF2-40B4-BE49-F238E27FC236}">
                <a16:creationId xmlns:a16="http://schemas.microsoft.com/office/drawing/2014/main" id="{C4696695-94AE-4EA0-A7F8-938C8761B8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2381408" y="2251548"/>
            <a:ext cx="640080" cy="640080"/>
          </a:xfrm>
          <a:prstGeom prst="rect">
            <a:avLst/>
          </a:prstGeom>
        </p:spPr>
      </p:pic>
      <p:sp>
        <p:nvSpPr>
          <p:cNvPr id="394" name="Oval 393">
            <a:extLst>
              <a:ext uri="{FF2B5EF4-FFF2-40B4-BE49-F238E27FC236}">
                <a16:creationId xmlns:a16="http://schemas.microsoft.com/office/drawing/2014/main" id="{A2C1F45F-8DAC-415B-BC97-438708EDFFD4}"/>
              </a:ext>
            </a:extLst>
          </p:cNvPr>
          <p:cNvSpPr/>
          <p:nvPr/>
        </p:nvSpPr>
        <p:spPr>
          <a:xfrm flipH="1">
            <a:off x="1529091" y="3200834"/>
            <a:ext cx="587793" cy="58070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5" name="Graphic 394">
            <a:extLst>
              <a:ext uri="{FF2B5EF4-FFF2-40B4-BE49-F238E27FC236}">
                <a16:creationId xmlns:a16="http://schemas.microsoft.com/office/drawing/2014/main" id="{4B6B647B-4C20-43AA-9287-E2E2762978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502948" y="3171149"/>
            <a:ext cx="640080" cy="640080"/>
          </a:xfrm>
          <a:prstGeom prst="rect">
            <a:avLst/>
          </a:prstGeom>
        </p:spPr>
      </p:pic>
      <p:sp>
        <p:nvSpPr>
          <p:cNvPr id="396" name="Oval 395">
            <a:extLst>
              <a:ext uri="{FF2B5EF4-FFF2-40B4-BE49-F238E27FC236}">
                <a16:creationId xmlns:a16="http://schemas.microsoft.com/office/drawing/2014/main" id="{A820908B-DD0E-4196-B583-C040FD897FBB}"/>
              </a:ext>
            </a:extLst>
          </p:cNvPr>
          <p:cNvSpPr/>
          <p:nvPr/>
        </p:nvSpPr>
        <p:spPr>
          <a:xfrm rot="5400000">
            <a:off x="2358897" y="4026177"/>
            <a:ext cx="587793" cy="58070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7" name="Graphic 396">
            <a:extLst>
              <a:ext uri="{FF2B5EF4-FFF2-40B4-BE49-F238E27FC236}">
                <a16:creationId xmlns:a16="http://schemas.microsoft.com/office/drawing/2014/main" id="{EB44A3B6-0C09-4EC3-9C75-7FC75A7A29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2332754" y="3996492"/>
            <a:ext cx="640080" cy="640080"/>
          </a:xfrm>
          <a:prstGeom prst="rect">
            <a:avLst/>
          </a:prstGeom>
        </p:spPr>
      </p:pic>
      <p:sp>
        <p:nvSpPr>
          <p:cNvPr id="417" name="Oval 416">
            <a:extLst>
              <a:ext uri="{FF2B5EF4-FFF2-40B4-BE49-F238E27FC236}">
                <a16:creationId xmlns:a16="http://schemas.microsoft.com/office/drawing/2014/main" id="{30E286B0-443D-44EF-80DD-86F15DF34605}"/>
              </a:ext>
            </a:extLst>
          </p:cNvPr>
          <p:cNvSpPr/>
          <p:nvPr/>
        </p:nvSpPr>
        <p:spPr>
          <a:xfrm flipH="1">
            <a:off x="2368371" y="4017301"/>
            <a:ext cx="587793" cy="58070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8" name="Oval 417">
            <a:extLst>
              <a:ext uri="{FF2B5EF4-FFF2-40B4-BE49-F238E27FC236}">
                <a16:creationId xmlns:a16="http://schemas.microsoft.com/office/drawing/2014/main" id="{F0527935-3FBC-4956-9043-17887323A80D}"/>
              </a:ext>
            </a:extLst>
          </p:cNvPr>
          <p:cNvSpPr/>
          <p:nvPr/>
        </p:nvSpPr>
        <p:spPr>
          <a:xfrm flipH="1">
            <a:off x="1541839" y="3194055"/>
            <a:ext cx="587793" cy="58070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9" name="Oval 418">
            <a:extLst>
              <a:ext uri="{FF2B5EF4-FFF2-40B4-BE49-F238E27FC236}">
                <a16:creationId xmlns:a16="http://schemas.microsoft.com/office/drawing/2014/main" id="{98E7FE2B-4C7D-41B5-8720-BCC5A49B722A}"/>
              </a:ext>
            </a:extLst>
          </p:cNvPr>
          <p:cNvSpPr/>
          <p:nvPr/>
        </p:nvSpPr>
        <p:spPr>
          <a:xfrm flipH="1">
            <a:off x="2365989" y="4024385"/>
            <a:ext cx="587793" cy="58070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0" name="Oval 419">
            <a:extLst>
              <a:ext uri="{FF2B5EF4-FFF2-40B4-BE49-F238E27FC236}">
                <a16:creationId xmlns:a16="http://schemas.microsoft.com/office/drawing/2014/main" id="{1F00892F-74E0-4F79-903A-A21DE3C23369}"/>
              </a:ext>
            </a:extLst>
          </p:cNvPr>
          <p:cNvSpPr/>
          <p:nvPr/>
        </p:nvSpPr>
        <p:spPr>
          <a:xfrm flipH="1">
            <a:off x="1539724" y="3194079"/>
            <a:ext cx="587793" cy="58070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1" name="Oval 420">
            <a:extLst>
              <a:ext uri="{FF2B5EF4-FFF2-40B4-BE49-F238E27FC236}">
                <a16:creationId xmlns:a16="http://schemas.microsoft.com/office/drawing/2014/main" id="{174908E3-59FB-463A-A6D5-E5A859FD2800}"/>
              </a:ext>
            </a:extLst>
          </p:cNvPr>
          <p:cNvSpPr/>
          <p:nvPr/>
        </p:nvSpPr>
        <p:spPr>
          <a:xfrm>
            <a:off x="3193705" y="3195500"/>
            <a:ext cx="587793" cy="58070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2" name="Graphic 421">
            <a:extLst>
              <a:ext uri="{FF2B5EF4-FFF2-40B4-BE49-F238E27FC236}">
                <a16:creationId xmlns:a16="http://schemas.microsoft.com/office/drawing/2014/main" id="{FDC33C6C-4DEE-4E69-A677-1B693F8933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67562" y="3165815"/>
            <a:ext cx="640080" cy="640080"/>
          </a:xfrm>
          <a:prstGeom prst="rect">
            <a:avLst/>
          </a:prstGeom>
        </p:spPr>
      </p:pic>
      <p:sp>
        <p:nvSpPr>
          <p:cNvPr id="423" name="Oval 422">
            <a:extLst>
              <a:ext uri="{FF2B5EF4-FFF2-40B4-BE49-F238E27FC236}">
                <a16:creationId xmlns:a16="http://schemas.microsoft.com/office/drawing/2014/main" id="{A2AE5235-4E04-489B-B843-37F5C13A4692}"/>
              </a:ext>
            </a:extLst>
          </p:cNvPr>
          <p:cNvSpPr/>
          <p:nvPr/>
        </p:nvSpPr>
        <p:spPr>
          <a:xfrm rot="16200000">
            <a:off x="2418185" y="2275899"/>
            <a:ext cx="587793" cy="58070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4" name="Graphic 423">
            <a:extLst>
              <a:ext uri="{FF2B5EF4-FFF2-40B4-BE49-F238E27FC236}">
                <a16:creationId xmlns:a16="http://schemas.microsoft.com/office/drawing/2014/main" id="{20FA3845-83B6-4D9B-B7CF-863AD178B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2392042" y="2246214"/>
            <a:ext cx="640080" cy="640080"/>
          </a:xfrm>
          <a:prstGeom prst="rect">
            <a:avLst/>
          </a:prstGeom>
        </p:spPr>
      </p:pic>
      <p:sp>
        <p:nvSpPr>
          <p:cNvPr id="425" name="Oval 424">
            <a:extLst>
              <a:ext uri="{FF2B5EF4-FFF2-40B4-BE49-F238E27FC236}">
                <a16:creationId xmlns:a16="http://schemas.microsoft.com/office/drawing/2014/main" id="{62D066CF-34E2-48B2-AE45-72B0228AA8CE}"/>
              </a:ext>
            </a:extLst>
          </p:cNvPr>
          <p:cNvSpPr/>
          <p:nvPr/>
        </p:nvSpPr>
        <p:spPr>
          <a:xfrm flipH="1">
            <a:off x="1539725" y="3195500"/>
            <a:ext cx="587793" cy="58070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6" name="Graphic 425">
            <a:extLst>
              <a:ext uri="{FF2B5EF4-FFF2-40B4-BE49-F238E27FC236}">
                <a16:creationId xmlns:a16="http://schemas.microsoft.com/office/drawing/2014/main" id="{7F179EBE-E305-427D-A456-E25F0314AB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513582" y="3165815"/>
            <a:ext cx="640080" cy="640080"/>
          </a:xfrm>
          <a:prstGeom prst="rect">
            <a:avLst/>
          </a:prstGeom>
        </p:spPr>
      </p:pic>
      <p:sp>
        <p:nvSpPr>
          <p:cNvPr id="427" name="Oval 426">
            <a:extLst>
              <a:ext uri="{FF2B5EF4-FFF2-40B4-BE49-F238E27FC236}">
                <a16:creationId xmlns:a16="http://schemas.microsoft.com/office/drawing/2014/main" id="{131915D0-D751-40B9-8925-26D1D9949315}"/>
              </a:ext>
            </a:extLst>
          </p:cNvPr>
          <p:cNvSpPr/>
          <p:nvPr/>
        </p:nvSpPr>
        <p:spPr>
          <a:xfrm rot="5400000">
            <a:off x="2369531" y="4020843"/>
            <a:ext cx="587793" cy="58070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8" name="Graphic 427">
            <a:extLst>
              <a:ext uri="{FF2B5EF4-FFF2-40B4-BE49-F238E27FC236}">
                <a16:creationId xmlns:a16="http://schemas.microsoft.com/office/drawing/2014/main" id="{11870736-FFA5-4BD5-9293-D465D97FD3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2343388" y="3991158"/>
            <a:ext cx="640080" cy="640080"/>
          </a:xfrm>
          <a:prstGeom prst="rect">
            <a:avLst/>
          </a:prstGeom>
        </p:spPr>
      </p:pic>
      <p:sp>
        <p:nvSpPr>
          <p:cNvPr id="572" name="Rectangle 571">
            <a:extLst>
              <a:ext uri="{FF2B5EF4-FFF2-40B4-BE49-F238E27FC236}">
                <a16:creationId xmlns:a16="http://schemas.microsoft.com/office/drawing/2014/main" id="{A4311368-C382-4F51-BA6B-29B4D5314BF3}"/>
              </a:ext>
            </a:extLst>
          </p:cNvPr>
          <p:cNvSpPr/>
          <p:nvPr/>
        </p:nvSpPr>
        <p:spPr>
          <a:xfrm rot="5400000">
            <a:off x="8687667" y="3063510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3" name="Rectangle 572">
            <a:extLst>
              <a:ext uri="{FF2B5EF4-FFF2-40B4-BE49-F238E27FC236}">
                <a16:creationId xmlns:a16="http://schemas.microsoft.com/office/drawing/2014/main" id="{BD31B8B2-28EE-4B65-BE70-F4544AB08900}"/>
              </a:ext>
            </a:extLst>
          </p:cNvPr>
          <p:cNvSpPr/>
          <p:nvPr/>
        </p:nvSpPr>
        <p:spPr>
          <a:xfrm rot="5400000">
            <a:off x="8212811" y="4814197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4" name="Rectangle 573">
            <a:extLst>
              <a:ext uri="{FF2B5EF4-FFF2-40B4-BE49-F238E27FC236}">
                <a16:creationId xmlns:a16="http://schemas.microsoft.com/office/drawing/2014/main" id="{650A268B-ACE7-4BD7-B1A0-B82C0B7663A7}"/>
              </a:ext>
            </a:extLst>
          </p:cNvPr>
          <p:cNvSpPr/>
          <p:nvPr/>
        </p:nvSpPr>
        <p:spPr>
          <a:xfrm rot="5400000">
            <a:off x="10594455" y="3068174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5" name="Rectangle 574">
            <a:extLst>
              <a:ext uri="{FF2B5EF4-FFF2-40B4-BE49-F238E27FC236}">
                <a16:creationId xmlns:a16="http://schemas.microsoft.com/office/drawing/2014/main" id="{680129AF-20CC-49C8-B334-C1CD1F9C25F2}"/>
              </a:ext>
            </a:extLst>
          </p:cNvPr>
          <p:cNvSpPr/>
          <p:nvPr/>
        </p:nvSpPr>
        <p:spPr>
          <a:xfrm rot="5400000">
            <a:off x="10594455" y="3531628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6" name="Rectangle 575">
            <a:extLst>
              <a:ext uri="{FF2B5EF4-FFF2-40B4-BE49-F238E27FC236}">
                <a16:creationId xmlns:a16="http://schemas.microsoft.com/office/drawing/2014/main" id="{BD744EF1-02F2-4092-A160-A075FA6C897B}"/>
              </a:ext>
            </a:extLst>
          </p:cNvPr>
          <p:cNvSpPr/>
          <p:nvPr/>
        </p:nvSpPr>
        <p:spPr>
          <a:xfrm rot="5400000">
            <a:off x="9162604" y="1562332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7" name="Rectangle 576">
            <a:extLst>
              <a:ext uri="{FF2B5EF4-FFF2-40B4-BE49-F238E27FC236}">
                <a16:creationId xmlns:a16="http://schemas.microsoft.com/office/drawing/2014/main" id="{064710D8-F197-4DEC-8C5E-0D8848E13BFB}"/>
              </a:ext>
            </a:extLst>
          </p:cNvPr>
          <p:cNvSpPr/>
          <p:nvPr/>
        </p:nvSpPr>
        <p:spPr>
          <a:xfrm rot="5400000">
            <a:off x="6862222" y="3065625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8" name="Rectangle 577">
            <a:extLst>
              <a:ext uri="{FF2B5EF4-FFF2-40B4-BE49-F238E27FC236}">
                <a16:creationId xmlns:a16="http://schemas.microsoft.com/office/drawing/2014/main" id="{9D9B9909-FFD9-4796-AEBE-2765D854CBAD}"/>
              </a:ext>
            </a:extLst>
          </p:cNvPr>
          <p:cNvSpPr/>
          <p:nvPr/>
        </p:nvSpPr>
        <p:spPr>
          <a:xfrm rot="5400000">
            <a:off x="6123458" y="3063510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9" name="Rectangle 578">
            <a:extLst>
              <a:ext uri="{FF2B5EF4-FFF2-40B4-BE49-F238E27FC236}">
                <a16:creationId xmlns:a16="http://schemas.microsoft.com/office/drawing/2014/main" id="{D8AB69C9-002E-4D6C-A3D0-354AC51DD9BE}"/>
              </a:ext>
            </a:extLst>
          </p:cNvPr>
          <p:cNvSpPr/>
          <p:nvPr/>
        </p:nvSpPr>
        <p:spPr>
          <a:xfrm rot="5400000">
            <a:off x="6862222" y="2826474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0" name="Rectangle 579">
            <a:extLst>
              <a:ext uri="{FF2B5EF4-FFF2-40B4-BE49-F238E27FC236}">
                <a16:creationId xmlns:a16="http://schemas.microsoft.com/office/drawing/2014/main" id="{A2B0C73B-916D-4E77-8341-E34B6C779449}"/>
              </a:ext>
            </a:extLst>
          </p:cNvPr>
          <p:cNvSpPr/>
          <p:nvPr/>
        </p:nvSpPr>
        <p:spPr>
          <a:xfrm rot="5400000">
            <a:off x="10594455" y="2598703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1" name="Rectangle 580">
            <a:extLst>
              <a:ext uri="{FF2B5EF4-FFF2-40B4-BE49-F238E27FC236}">
                <a16:creationId xmlns:a16="http://schemas.microsoft.com/office/drawing/2014/main" id="{FA679E1C-7EDB-48FA-9D9D-260110AA883C}"/>
              </a:ext>
            </a:extLst>
          </p:cNvPr>
          <p:cNvSpPr/>
          <p:nvPr/>
        </p:nvSpPr>
        <p:spPr>
          <a:xfrm rot="5400000">
            <a:off x="10594455" y="3293884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2" name="Rectangle 581">
            <a:extLst>
              <a:ext uri="{FF2B5EF4-FFF2-40B4-BE49-F238E27FC236}">
                <a16:creationId xmlns:a16="http://schemas.microsoft.com/office/drawing/2014/main" id="{CDD38558-76FA-4A46-91C1-F63FB2D03270}"/>
              </a:ext>
            </a:extLst>
          </p:cNvPr>
          <p:cNvSpPr/>
          <p:nvPr/>
        </p:nvSpPr>
        <p:spPr>
          <a:xfrm rot="5400000">
            <a:off x="9162604" y="4816924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3" name="Rectangle 582">
            <a:extLst>
              <a:ext uri="{FF2B5EF4-FFF2-40B4-BE49-F238E27FC236}">
                <a16:creationId xmlns:a16="http://schemas.microsoft.com/office/drawing/2014/main" id="{A08CFF5F-D6B9-4877-BE54-13CE71986623}"/>
              </a:ext>
            </a:extLst>
          </p:cNvPr>
          <p:cNvSpPr/>
          <p:nvPr/>
        </p:nvSpPr>
        <p:spPr>
          <a:xfrm rot="5400000">
            <a:off x="8212811" y="1796869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4" name="Rectangle 583">
            <a:extLst>
              <a:ext uri="{FF2B5EF4-FFF2-40B4-BE49-F238E27FC236}">
                <a16:creationId xmlns:a16="http://schemas.microsoft.com/office/drawing/2014/main" id="{1AF86A47-AF78-42C6-82A6-39BE418C2704}"/>
              </a:ext>
            </a:extLst>
          </p:cNvPr>
          <p:cNvSpPr/>
          <p:nvPr/>
        </p:nvSpPr>
        <p:spPr>
          <a:xfrm rot="5400000">
            <a:off x="8212811" y="1150491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5" name="Rectangle 584">
            <a:extLst>
              <a:ext uri="{FF2B5EF4-FFF2-40B4-BE49-F238E27FC236}">
                <a16:creationId xmlns:a16="http://schemas.microsoft.com/office/drawing/2014/main" id="{302AEFEE-7321-44DB-AFF0-1531B76B0F0B}"/>
              </a:ext>
            </a:extLst>
          </p:cNvPr>
          <p:cNvSpPr/>
          <p:nvPr/>
        </p:nvSpPr>
        <p:spPr>
          <a:xfrm rot="5400000">
            <a:off x="8452214" y="1562332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6" name="Rectangle 585">
            <a:extLst>
              <a:ext uri="{FF2B5EF4-FFF2-40B4-BE49-F238E27FC236}">
                <a16:creationId xmlns:a16="http://schemas.microsoft.com/office/drawing/2014/main" id="{D9D174C2-1519-48ED-B143-CFBB75A763A9}"/>
              </a:ext>
            </a:extLst>
          </p:cNvPr>
          <p:cNvSpPr/>
          <p:nvPr/>
        </p:nvSpPr>
        <p:spPr>
          <a:xfrm rot="5400000">
            <a:off x="6862222" y="2360959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7" name="Rectangle 586">
            <a:extLst>
              <a:ext uri="{FF2B5EF4-FFF2-40B4-BE49-F238E27FC236}">
                <a16:creationId xmlns:a16="http://schemas.microsoft.com/office/drawing/2014/main" id="{AE364013-C772-4289-A9C2-C2826F42C24E}"/>
              </a:ext>
            </a:extLst>
          </p:cNvPr>
          <p:cNvSpPr/>
          <p:nvPr/>
        </p:nvSpPr>
        <p:spPr>
          <a:xfrm rot="5400000">
            <a:off x="8924978" y="1151407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8" name="Rectangle 587">
            <a:extLst>
              <a:ext uri="{FF2B5EF4-FFF2-40B4-BE49-F238E27FC236}">
                <a16:creationId xmlns:a16="http://schemas.microsoft.com/office/drawing/2014/main" id="{38158FF4-A3EF-4933-BD8E-EC2EE705BF29}"/>
              </a:ext>
            </a:extLst>
          </p:cNvPr>
          <p:cNvSpPr/>
          <p:nvPr/>
        </p:nvSpPr>
        <p:spPr>
          <a:xfrm rot="5400000">
            <a:off x="8924978" y="1562332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9" name="Rectangle 588">
            <a:extLst>
              <a:ext uri="{FF2B5EF4-FFF2-40B4-BE49-F238E27FC236}">
                <a16:creationId xmlns:a16="http://schemas.microsoft.com/office/drawing/2014/main" id="{96FF07F5-3D35-4EE1-A5D6-39A74FE59BFB}"/>
              </a:ext>
            </a:extLst>
          </p:cNvPr>
          <p:cNvSpPr/>
          <p:nvPr/>
        </p:nvSpPr>
        <p:spPr>
          <a:xfrm rot="5400000">
            <a:off x="6862222" y="2588730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2" name="TextBox 591">
            <a:extLst>
              <a:ext uri="{FF2B5EF4-FFF2-40B4-BE49-F238E27FC236}">
                <a16:creationId xmlns:a16="http://schemas.microsoft.com/office/drawing/2014/main" id="{A28FD0FA-3B2F-4609-B123-34A68AE506C3}"/>
              </a:ext>
            </a:extLst>
          </p:cNvPr>
          <p:cNvSpPr txBox="1"/>
          <p:nvPr/>
        </p:nvSpPr>
        <p:spPr>
          <a:xfrm>
            <a:off x="5024071" y="1429831"/>
            <a:ext cx="214385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u="sng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Drop Shapes</a:t>
            </a:r>
          </a:p>
        </p:txBody>
      </p:sp>
    </p:spTree>
    <p:extLst>
      <p:ext uri="{BB962C8B-B14F-4D97-AF65-F5344CB8AC3E}">
        <p14:creationId xmlns:p14="http://schemas.microsoft.com/office/powerpoint/2010/main" val="2632221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3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85185E-6 L 0.12994 -0.00023 " pathEditMode="relative" rAng="0" ptsTypes="AA">
                                      <p:cBhvr>
                                        <p:cTn id="8" dur="300" fill="hold"/>
                                        <p:tgtEl>
                                          <p:spTgt spid="5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97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5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81481E-6 L -0.13737 -0.00069 " pathEditMode="relative" rAng="0" ptsTypes="AA">
                                      <p:cBhvr>
                                        <p:cTn id="13" dur="300" fill="hold"/>
                                        <p:tgtEl>
                                          <p:spTgt spid="5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75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11111E-6 L 0.00026 0.22037 " pathEditMode="relative" rAng="0" ptsTypes="AA">
                                      <p:cBhvr>
                                        <p:cTn id="18" dur="300" fill="hold"/>
                                        <p:tgtEl>
                                          <p:spTgt spid="5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3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7 L 0.17174 0.00139 " pathEditMode="relative" rAng="0" ptsTypes="AA">
                                      <p:cBhvr>
                                        <p:cTn id="23" dur="300" fill="hold"/>
                                        <p:tgtEl>
                                          <p:spTgt spid="5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81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4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44444E-6 L 0.00039 -0.21967 " pathEditMode="relative" rAng="0" ptsTypes="AA">
                                      <p:cBhvr>
                                        <p:cTn id="28" dur="300" fill="hold"/>
                                        <p:tgtEl>
                                          <p:spTgt spid="5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0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5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59259E-6 L -0.19532 0.00185 " pathEditMode="relative" rAng="0" ptsTypes="AA">
                                      <p:cBhvr>
                                        <p:cTn id="33" dur="300" fill="hold"/>
                                        <p:tgtEl>
                                          <p:spTgt spid="5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66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8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5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81481E-6 L -0.11706 0.00208 " pathEditMode="relative" rAng="0" ptsTypes="AA">
                                      <p:cBhvr>
                                        <p:cTn id="38" dur="300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9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1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64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07407E-6 L 0.00039 -0.18542 " pathEditMode="relative" rAng="0" ptsTypes="AA">
                                      <p:cBhvr>
                                        <p:cTn id="43" dur="300" fill="hold"/>
                                        <p:tgtEl>
                                          <p:spTgt spid="5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9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4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63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18893 -0.00046 " pathEditMode="relative" rAng="0" ptsTypes="AA">
                                      <p:cBhvr>
                                        <p:cTn id="48" dur="30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40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7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5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6 L -0.11719 -0.00255 " pathEditMode="relative" rAng="0" ptsTypes="AA">
                                      <p:cBhvr>
                                        <p:cTn id="53" dur="300" fill="hold"/>
                                        <p:tgtEl>
                                          <p:spTgt spid="5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9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11111E-6 L 0.00026 0.15 " pathEditMode="relative" rAng="0" ptsTypes="AA">
                                      <p:cBhvr>
                                        <p:cTn id="58" dur="300" fill="hold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3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81481E-6 L 0.00026 0.17523 " pathEditMode="relative" rAng="0" ptsTypes="AA">
                                      <p:cBhvr>
                                        <p:cTn id="63" dur="300" fill="hold"/>
                                        <p:tgtEl>
                                          <p:spTgt spid="5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8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6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63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07407E-6 L 0.15039 -0.00115 " pathEditMode="relative" rAng="0" ptsTypes="AA">
                                      <p:cBhvr>
                                        <p:cTn id="68" dur="300" fill="hold"/>
                                        <p:tgtEl>
                                          <p:spTgt spid="5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3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9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11111E-6 L 0.00014 0.11435 " pathEditMode="relative" rAng="0" ptsTypes="AA">
                                      <p:cBhvr>
                                        <p:cTn id="73" dur="300" fill="hold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2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63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59259E-6 L 0.13099 0.00023 " pathEditMode="relative" rAng="0" ptsTypes="AA">
                                      <p:cBhvr>
                                        <p:cTn id="78" dur="300" fill="hold"/>
                                        <p:tgtEl>
                                          <p:spTgt spid="5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5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3.33333E-6 0.15092 " pathEditMode="relative" rAng="0" ptsTypes="AA">
                                      <p:cBhvr>
                                        <p:cTn id="83" dur="3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8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0.00039 0.2118 " pathEditMode="relative" rAng="0" ptsTypes="AA">
                                      <p:cBhvr>
                                        <p:cTn id="88" dur="3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0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9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DD741"/>
                                      </p:to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8"/>
                                            </p:cond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4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DD741"/>
                                      </p:to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3"/>
                                            </p:cond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000"/>
                            </p:stCondLst>
                            <p:childTnLst>
                              <p:par>
                                <p:cTn id="13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9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DD741"/>
                                      </p:to>
                                    </p:animClr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8"/>
                                            </p:cond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500"/>
                            </p:stCondLst>
                            <p:childTnLst>
                              <p:par>
                                <p:cTn id="14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4" dur="5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DD741"/>
                                      </p:to>
                                    </p:animClr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6" dur="5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3"/>
                                            </p:cond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2000"/>
                            </p:stCondLst>
                            <p:childTnLst>
                              <p:par>
                                <p:cTn id="148" presetID="63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44444E-6 L 0.78346 -4.44444E-6 " pathEditMode="relative" rAng="0" ptsTypes="AA">
                                      <p:cBhvr>
                                        <p:cTn id="149" dur="14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1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3400"/>
                            </p:stCondLst>
                            <p:childTnLst>
                              <p:par>
                                <p:cTn id="1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2" dur="5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DD741"/>
                                      </p:to>
                                    </p:animClr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1"/>
                                            </p:cond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3900"/>
                            </p:stCondLst>
                            <p:childTnLst>
                              <p:par>
                                <p:cTn id="15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7" dur="5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DD741"/>
                                      </p:to>
                                    </p:animClr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6"/>
                                            </p:cond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400"/>
                            </p:stCondLst>
                            <p:childTnLst>
                              <p:par>
                                <p:cTn id="1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DD741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1"/>
                                            </p:cond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4900"/>
                            </p:stCondLst>
                            <p:childTnLst>
                              <p:par>
                                <p:cTn id="16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7" dur="5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DD741"/>
                                      </p:to>
                                    </p:animClr>
                                    <p:set>
                                      <p:cBhvr>
                                        <p:cTn id="168" dur="5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6"/>
                                            </p:cond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400"/>
                            </p:stCondLst>
                            <p:childTnLst>
                              <p:par>
                                <p:cTn id="171" presetID="63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59259E-6 L 0.78346 2.59259E-6 " pathEditMode="relative" rAng="0" ptsTypes="AA">
                                      <p:cBhvr>
                                        <p:cTn id="172" dur="14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1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6800"/>
                            </p:stCondLst>
                            <p:childTnLst>
                              <p:par>
                                <p:cTn id="17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5" dur="5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DD741"/>
                                      </p:to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4"/>
                                            </p:cond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7300"/>
                            </p:stCondLst>
                            <p:childTnLst>
                              <p:par>
                                <p:cTn id="1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0" dur="50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DD741"/>
                                      </p:to>
                                    </p:animClr>
                                    <p:set>
                                      <p:cBhvr>
                                        <p:cTn id="181" dur="50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2" dur="50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9"/>
                                            </p:cond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7800"/>
                            </p:stCondLst>
                            <p:childTnLst>
                              <p:par>
                                <p:cTn id="18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5" dur="500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DD741"/>
                                      </p:to>
                                    </p:animClr>
                                    <p:set>
                                      <p:cBhvr>
                                        <p:cTn id="186" dur="500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7" dur="500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84"/>
                                            </p:cond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8300"/>
                            </p:stCondLst>
                            <p:childTnLst>
                              <p:par>
                                <p:cTn id="18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DD741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89"/>
                                            </p:cond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800"/>
                            </p:stCondLst>
                            <p:childTnLst>
                              <p:par>
                                <p:cTn id="194" presetID="63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85185E-6 L 0.78346 -1.85185E-6 " pathEditMode="relative" rAng="0" ptsTypes="AA">
                                      <p:cBhvr>
                                        <p:cTn id="195" dur="14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1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0200"/>
                            </p:stCondLst>
                            <p:childTnLst>
                              <p:par>
                                <p:cTn id="19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8" dur="500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DD741"/>
                                      </p:to>
                                    </p:animClr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0" dur="500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7"/>
                                            </p:cond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10700"/>
                            </p:stCondLst>
                            <p:childTnLst>
                              <p:par>
                                <p:cTn id="20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3" dur="5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DD741"/>
                                      </p:to>
                                    </p:animClr>
                                    <p:set>
                                      <p:cBhvr>
                                        <p:cTn id="204" dur="5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5" dur="5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2"/>
                                            </p:cond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11200"/>
                            </p:stCondLst>
                            <p:childTnLst>
                              <p:par>
                                <p:cTn id="20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8" dur="50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DD741"/>
                                      </p:to>
                                    </p:animClr>
                                    <p:set>
                                      <p:cBhvr>
                                        <p:cTn id="209" dur="50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0" dur="50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7"/>
                                            </p:cond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700"/>
                            </p:stCondLst>
                            <p:childTnLst>
                              <p:par>
                                <p:cTn id="21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3" dur="50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DD741"/>
                                      </p:to>
                                    </p:animClr>
                                    <p:set>
                                      <p:cBhvr>
                                        <p:cTn id="214" dur="50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5" dur="50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2"/>
                                            </p:cond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12200"/>
                            </p:stCondLst>
                            <p:childTnLst>
                              <p:par>
                                <p:cTn id="217" presetID="63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59259E-6 L 0.78346 2.59259E-6 " pathEditMode="relative" rAng="0" ptsTypes="AA">
                                      <p:cBhvr>
                                        <p:cTn id="218" dur="1400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1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2" grpId="0" animBg="1"/>
      <p:bldP spid="573" grpId="0" animBg="1"/>
      <p:bldP spid="573" grpId="1" animBg="1"/>
      <p:bldP spid="573" grpId="2" animBg="1"/>
      <p:bldP spid="574" grpId="0" animBg="1"/>
      <p:bldP spid="574" grpId="1" animBg="1"/>
      <p:bldP spid="574" grpId="2" animBg="1"/>
      <p:bldP spid="575" grpId="0" animBg="1"/>
      <p:bldP spid="575" grpId="1" animBg="1"/>
      <p:bldP spid="575" grpId="2" animBg="1"/>
      <p:bldP spid="576" grpId="0" animBg="1"/>
      <p:bldP spid="576" grpId="1" animBg="1"/>
      <p:bldP spid="576" grpId="2" animBg="1"/>
      <p:bldP spid="577" grpId="0" animBg="1"/>
      <p:bldP spid="577" grpId="1" animBg="1"/>
      <p:bldP spid="577" grpId="2" animBg="1"/>
      <p:bldP spid="578" grpId="0" animBg="1"/>
      <p:bldP spid="578" grpId="1" animBg="1"/>
      <p:bldP spid="578" grpId="2" animBg="1"/>
      <p:bldP spid="579" grpId="0" animBg="1"/>
      <p:bldP spid="579" grpId="1" animBg="1"/>
      <p:bldP spid="579" grpId="2" animBg="1"/>
      <p:bldP spid="580" grpId="0" animBg="1"/>
      <p:bldP spid="580" grpId="1" animBg="1"/>
      <p:bldP spid="580" grpId="2" animBg="1"/>
      <p:bldP spid="581" grpId="0" animBg="1"/>
      <p:bldP spid="581" grpId="1" animBg="1"/>
      <p:bldP spid="581" grpId="2" animBg="1"/>
      <p:bldP spid="582" grpId="0" animBg="1"/>
      <p:bldP spid="582" grpId="1" animBg="1"/>
      <p:bldP spid="582" grpId="2" animBg="1"/>
      <p:bldP spid="583" grpId="0" animBg="1"/>
      <p:bldP spid="583" grpId="1" animBg="1"/>
      <p:bldP spid="583" grpId="2" animBg="1"/>
      <p:bldP spid="584" grpId="0" animBg="1"/>
      <p:bldP spid="584" grpId="1" animBg="1"/>
      <p:bldP spid="584" grpId="2" animBg="1"/>
      <p:bldP spid="585" grpId="0" animBg="1"/>
      <p:bldP spid="585" grpId="1" animBg="1"/>
      <p:bldP spid="585" grpId="2" animBg="1"/>
      <p:bldP spid="586" grpId="0" animBg="1"/>
      <p:bldP spid="586" grpId="1" animBg="1"/>
      <p:bldP spid="586" grpId="2" animBg="1"/>
      <p:bldP spid="587" grpId="0" animBg="1"/>
      <p:bldP spid="587" grpId="1" animBg="1"/>
      <p:bldP spid="587" grpId="2" animBg="1"/>
      <p:bldP spid="588" grpId="0" animBg="1"/>
      <p:bldP spid="588" grpId="1" animBg="1"/>
      <p:bldP spid="588" grpId="2" animBg="1"/>
      <p:bldP spid="589" grpId="0" animBg="1"/>
      <p:bldP spid="589" grpId="1" animBg="1"/>
      <p:bldP spid="589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TextBox 296">
            <a:extLst>
              <a:ext uri="{FF2B5EF4-FFF2-40B4-BE49-F238E27FC236}">
                <a16:creationId xmlns:a16="http://schemas.microsoft.com/office/drawing/2014/main" id="{ABA53BD2-A943-465D-8A90-43946539328C}"/>
              </a:ext>
            </a:extLst>
          </p:cNvPr>
          <p:cNvSpPr txBox="1"/>
          <p:nvPr/>
        </p:nvSpPr>
        <p:spPr>
          <a:xfrm>
            <a:off x="0" y="190124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Results Tables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C3F624D-ECDF-48DF-BE99-055375BC58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545050"/>
              </p:ext>
            </p:extLst>
          </p:nvPr>
        </p:nvGraphicFramePr>
        <p:xfrm>
          <a:off x="634998" y="1408246"/>
          <a:ext cx="10922001" cy="21234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1964269">
                  <a:extLst>
                    <a:ext uri="{9D8B030D-6E8A-4147-A177-3AD203B41FA5}">
                      <a16:colId xmlns:a16="http://schemas.microsoft.com/office/drawing/2014/main" val="3140209983"/>
                    </a:ext>
                  </a:extLst>
                </a:gridCol>
                <a:gridCol w="897466">
                  <a:extLst>
                    <a:ext uri="{9D8B030D-6E8A-4147-A177-3AD203B41FA5}">
                      <a16:colId xmlns:a16="http://schemas.microsoft.com/office/drawing/2014/main" val="3922501285"/>
                    </a:ext>
                  </a:extLst>
                </a:gridCol>
                <a:gridCol w="1134534">
                  <a:extLst>
                    <a:ext uri="{9D8B030D-6E8A-4147-A177-3AD203B41FA5}">
                      <a16:colId xmlns:a16="http://schemas.microsoft.com/office/drawing/2014/main" val="3467975921"/>
                    </a:ext>
                  </a:extLst>
                </a:gridCol>
                <a:gridCol w="956733">
                  <a:extLst>
                    <a:ext uri="{9D8B030D-6E8A-4147-A177-3AD203B41FA5}">
                      <a16:colId xmlns:a16="http://schemas.microsoft.com/office/drawing/2014/main" val="1865572204"/>
                    </a:ext>
                  </a:extLst>
                </a:gridCol>
                <a:gridCol w="1032933">
                  <a:extLst>
                    <a:ext uri="{9D8B030D-6E8A-4147-A177-3AD203B41FA5}">
                      <a16:colId xmlns:a16="http://schemas.microsoft.com/office/drawing/2014/main" val="4109781080"/>
                    </a:ext>
                  </a:extLst>
                </a:gridCol>
                <a:gridCol w="1513696">
                  <a:extLst>
                    <a:ext uri="{9D8B030D-6E8A-4147-A177-3AD203B41FA5}">
                      <a16:colId xmlns:a16="http://schemas.microsoft.com/office/drawing/2014/main" val="3631285954"/>
                    </a:ext>
                  </a:extLst>
                </a:gridCol>
                <a:gridCol w="1901315">
                  <a:extLst>
                    <a:ext uri="{9D8B030D-6E8A-4147-A177-3AD203B41FA5}">
                      <a16:colId xmlns:a16="http://schemas.microsoft.com/office/drawing/2014/main" val="4056977838"/>
                    </a:ext>
                  </a:extLst>
                </a:gridCol>
                <a:gridCol w="1521055">
                  <a:extLst>
                    <a:ext uri="{9D8B030D-6E8A-4147-A177-3AD203B41FA5}">
                      <a16:colId xmlns:a16="http://schemas.microsoft.com/office/drawing/2014/main" val="7615019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Result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Shape Class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Universal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Tilts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Bonding Complexity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Geometry Complexity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Published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94568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Fixed Shape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DROP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O</a:t>
                      </a:r>
                      <a:r>
                        <a:rPr lang="en-US" i="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(</a:t>
                      </a:r>
                      <a:r>
                        <a:rPr lang="en-US" i="0" dirty="0" err="1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wh</a:t>
                      </a:r>
                      <a:r>
                        <a:rPr lang="en-US" i="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)</a:t>
                      </a:r>
                      <a:endParaRPr lang="en-US" i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O</a:t>
                      </a:r>
                      <a:r>
                        <a:rPr lang="en-US" i="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(w</a:t>
                      </a:r>
                      <a:r>
                        <a:rPr lang="en-US" i="0" baseline="3000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3</a:t>
                      </a:r>
                      <a:r>
                        <a:rPr lang="en-US" i="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h</a:t>
                      </a:r>
                      <a:r>
                        <a:rPr lang="en-US" i="0" baseline="3000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3</a:t>
                      </a:r>
                      <a:r>
                        <a:rPr lang="en-US" i="0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)</a:t>
                      </a:r>
                      <a:endParaRPr lang="en-US" i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2 labels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Complex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(ISAAC </a:t>
                      </a:r>
                      <a:r>
                        <a:rPr lang="de-DE" sz="1800" dirty="0">
                          <a:solidFill>
                            <a:schemeClr val="bg1"/>
                          </a:solidFill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2017)</a:t>
                      </a:r>
                      <a:endParaRPr lang="en-US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5407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i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i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i="0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97920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i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i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i="0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58182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i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i="0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0161655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9CC19C8-9300-464A-8F9F-1456E761BA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387134"/>
              </p:ext>
            </p:extLst>
          </p:nvPr>
        </p:nvGraphicFramePr>
        <p:xfrm>
          <a:off x="1914431" y="4041922"/>
          <a:ext cx="8363134" cy="185420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2138521">
                  <a:extLst>
                    <a:ext uri="{9D8B030D-6E8A-4147-A177-3AD203B41FA5}">
                      <a16:colId xmlns:a16="http://schemas.microsoft.com/office/drawing/2014/main" val="3140209983"/>
                    </a:ext>
                  </a:extLst>
                </a:gridCol>
                <a:gridCol w="1174275">
                  <a:extLst>
                    <a:ext uri="{9D8B030D-6E8A-4147-A177-3AD203B41FA5}">
                      <a16:colId xmlns:a16="http://schemas.microsoft.com/office/drawing/2014/main" val="3922501285"/>
                    </a:ext>
                  </a:extLst>
                </a:gridCol>
                <a:gridCol w="2254887">
                  <a:extLst>
                    <a:ext uri="{9D8B030D-6E8A-4147-A177-3AD203B41FA5}">
                      <a16:colId xmlns:a16="http://schemas.microsoft.com/office/drawing/2014/main" val="3467975921"/>
                    </a:ext>
                  </a:extLst>
                </a:gridCol>
                <a:gridCol w="2795451">
                  <a:extLst>
                    <a:ext uri="{9D8B030D-6E8A-4147-A177-3AD203B41FA5}">
                      <a16:colId xmlns:a16="http://schemas.microsoft.com/office/drawing/2014/main" val="18655722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Problem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Shapes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Complexity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Published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94568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i="0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5407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i="0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97920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i="0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58182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i="0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01616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39974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EE75F77-935F-4E38-AB50-2D475210C707}"/>
              </a:ext>
            </a:extLst>
          </p:cNvPr>
          <p:cNvSpPr txBox="1"/>
          <p:nvPr/>
        </p:nvSpPr>
        <p:spPr>
          <a:xfrm>
            <a:off x="0" y="190124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Shape Representation</a:t>
            </a:r>
          </a:p>
        </p:txBody>
      </p:sp>
      <p:sp>
        <p:nvSpPr>
          <p:cNvPr id="247" name="Rectangle 246">
            <a:extLst>
              <a:ext uri="{FF2B5EF4-FFF2-40B4-BE49-F238E27FC236}">
                <a16:creationId xmlns:a16="http://schemas.microsoft.com/office/drawing/2014/main" id="{854BA629-7238-47F2-AD82-6BC2A838048F}"/>
              </a:ext>
            </a:extLst>
          </p:cNvPr>
          <p:cNvSpPr/>
          <p:nvPr/>
        </p:nvSpPr>
        <p:spPr>
          <a:xfrm rot="5400000">
            <a:off x="5974497" y="3914858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5" name="Rectangle 284">
            <a:extLst>
              <a:ext uri="{FF2B5EF4-FFF2-40B4-BE49-F238E27FC236}">
                <a16:creationId xmlns:a16="http://schemas.microsoft.com/office/drawing/2014/main" id="{3B886B82-2764-4921-ABFB-BE3F65318B23}"/>
              </a:ext>
            </a:extLst>
          </p:cNvPr>
          <p:cNvSpPr/>
          <p:nvPr/>
        </p:nvSpPr>
        <p:spPr>
          <a:xfrm rot="5400000">
            <a:off x="5502663" y="4150557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D908196-384F-474B-82ED-340D75D9C156}"/>
              </a:ext>
            </a:extLst>
          </p:cNvPr>
          <p:cNvGrpSpPr/>
          <p:nvPr/>
        </p:nvGrpSpPr>
        <p:grpSpPr>
          <a:xfrm>
            <a:off x="4784664" y="2241176"/>
            <a:ext cx="2619865" cy="2621799"/>
            <a:chOff x="1228153" y="1651269"/>
            <a:chExt cx="2619865" cy="2621799"/>
          </a:xfrm>
        </p:grpSpPr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BCA325F6-CA98-4EA6-A83A-C1C03488E902}"/>
                </a:ext>
              </a:extLst>
            </p:cNvPr>
            <p:cNvSpPr/>
            <p:nvPr/>
          </p:nvSpPr>
          <p:spPr>
            <a:xfrm rot="5400000">
              <a:off x="1228661" y="356315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974501B4-2827-4958-9752-273A928BC844}"/>
                </a:ext>
              </a:extLst>
            </p:cNvPr>
            <p:cNvSpPr/>
            <p:nvPr/>
          </p:nvSpPr>
          <p:spPr>
            <a:xfrm rot="5400000">
              <a:off x="1228661" y="3323809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3A35DD7B-3056-46D2-AA90-AD44EA63A510}"/>
                </a:ext>
              </a:extLst>
            </p:cNvPr>
            <p:cNvSpPr/>
            <p:nvPr/>
          </p:nvSpPr>
          <p:spPr>
            <a:xfrm>
              <a:off x="1228153" y="2129427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FB963E73-8653-41E2-9705-5B04F9A3AE17}"/>
                </a:ext>
              </a:extLst>
            </p:cNvPr>
            <p:cNvSpPr/>
            <p:nvPr/>
          </p:nvSpPr>
          <p:spPr>
            <a:xfrm>
              <a:off x="1228153" y="1890667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A18CF542-B50D-4845-81EF-A000248420A1}"/>
                </a:ext>
              </a:extLst>
            </p:cNvPr>
            <p:cNvSpPr/>
            <p:nvPr/>
          </p:nvSpPr>
          <p:spPr>
            <a:xfrm>
              <a:off x="1228153" y="1651269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B2D9142E-0159-49AA-A7BA-D1D858EE4020}"/>
                </a:ext>
              </a:extLst>
            </p:cNvPr>
            <p:cNvSpPr/>
            <p:nvPr/>
          </p:nvSpPr>
          <p:spPr>
            <a:xfrm>
              <a:off x="1228153" y="2368187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2C431A4E-6B55-4D3A-A59E-86A10E6FB054}"/>
                </a:ext>
              </a:extLst>
            </p:cNvPr>
            <p:cNvSpPr/>
            <p:nvPr/>
          </p:nvSpPr>
          <p:spPr>
            <a:xfrm>
              <a:off x="1228153" y="2606947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B46DF2E9-BE45-41E5-8300-9C9AB94605F7}"/>
                </a:ext>
              </a:extLst>
            </p:cNvPr>
            <p:cNvSpPr/>
            <p:nvPr/>
          </p:nvSpPr>
          <p:spPr>
            <a:xfrm>
              <a:off x="1228153" y="2845707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8B3D88B1-2C85-44FE-8A11-F43565ED58CB}"/>
                </a:ext>
              </a:extLst>
            </p:cNvPr>
            <p:cNvSpPr/>
            <p:nvPr/>
          </p:nvSpPr>
          <p:spPr>
            <a:xfrm>
              <a:off x="1228153" y="3084467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35B32D5C-4DF8-4D42-B861-3D54831D0F31}"/>
                </a:ext>
              </a:extLst>
            </p:cNvPr>
            <p:cNvSpPr/>
            <p:nvPr/>
          </p:nvSpPr>
          <p:spPr>
            <a:xfrm>
              <a:off x="1465897" y="1652631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4E6A7AF9-24D5-4CE8-B50F-9E6B2B904234}"/>
                </a:ext>
              </a:extLst>
            </p:cNvPr>
            <p:cNvSpPr/>
            <p:nvPr/>
          </p:nvSpPr>
          <p:spPr>
            <a:xfrm rot="5400000">
              <a:off x="3609715" y="1651022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BC6750D9-A27B-4841-8F76-5455FA206578}"/>
                </a:ext>
              </a:extLst>
            </p:cNvPr>
            <p:cNvSpPr/>
            <p:nvPr/>
          </p:nvSpPr>
          <p:spPr>
            <a:xfrm rot="5400000">
              <a:off x="3369380" y="1651022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2E5A5A8E-D8C8-4C86-A4C4-DB949A038D98}"/>
                </a:ext>
              </a:extLst>
            </p:cNvPr>
            <p:cNvSpPr/>
            <p:nvPr/>
          </p:nvSpPr>
          <p:spPr>
            <a:xfrm rot="5400000">
              <a:off x="3130620" y="1651022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1F18162B-3CE7-4DEE-9E7B-843F055636EF}"/>
                </a:ext>
              </a:extLst>
            </p:cNvPr>
            <p:cNvSpPr/>
            <p:nvPr/>
          </p:nvSpPr>
          <p:spPr>
            <a:xfrm rot="5400000">
              <a:off x="2894143" y="1651173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55910CD1-0EF2-4790-8F1A-A31E9780F12A}"/>
                </a:ext>
              </a:extLst>
            </p:cNvPr>
            <p:cNvSpPr/>
            <p:nvPr/>
          </p:nvSpPr>
          <p:spPr>
            <a:xfrm rot="5400000">
              <a:off x="2655383" y="1651173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244F5F6F-7499-4FE5-830E-B134330D7727}"/>
                </a:ext>
              </a:extLst>
            </p:cNvPr>
            <p:cNvSpPr/>
            <p:nvPr/>
          </p:nvSpPr>
          <p:spPr>
            <a:xfrm rot="5400000">
              <a:off x="2418526" y="1651173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C59547FD-D559-4062-BB6A-20ACF8B300DD}"/>
                </a:ext>
              </a:extLst>
            </p:cNvPr>
            <p:cNvSpPr/>
            <p:nvPr/>
          </p:nvSpPr>
          <p:spPr>
            <a:xfrm rot="5400000">
              <a:off x="2179766" y="1651173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AA61B5B2-F49B-4E60-872E-9C5DFF6B0E86}"/>
                </a:ext>
              </a:extLst>
            </p:cNvPr>
            <p:cNvSpPr/>
            <p:nvPr/>
          </p:nvSpPr>
          <p:spPr>
            <a:xfrm rot="5400000">
              <a:off x="1942909" y="1651173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1E662F25-7AAB-4FF9-8E6D-B05C868218CD}"/>
                </a:ext>
              </a:extLst>
            </p:cNvPr>
            <p:cNvSpPr/>
            <p:nvPr/>
          </p:nvSpPr>
          <p:spPr>
            <a:xfrm rot="5400000">
              <a:off x="1704149" y="1651173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B9389081-30CF-4745-82FD-1D641F9B4832}"/>
                </a:ext>
              </a:extLst>
            </p:cNvPr>
            <p:cNvSpPr/>
            <p:nvPr/>
          </p:nvSpPr>
          <p:spPr>
            <a:xfrm>
              <a:off x="3610274" y="188927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B0D93322-C938-4606-9856-3A2FA2C14310}"/>
                </a:ext>
              </a:extLst>
            </p:cNvPr>
            <p:cNvSpPr/>
            <p:nvPr/>
          </p:nvSpPr>
          <p:spPr>
            <a:xfrm>
              <a:off x="3610274" y="212803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48793D62-F804-4553-A155-12F29D97F5C7}"/>
                </a:ext>
              </a:extLst>
            </p:cNvPr>
            <p:cNvSpPr/>
            <p:nvPr/>
          </p:nvSpPr>
          <p:spPr>
            <a:xfrm>
              <a:off x="3610274" y="236679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3754521C-4F31-41EE-899E-D1ED9DF10A33}"/>
                </a:ext>
              </a:extLst>
            </p:cNvPr>
            <p:cNvSpPr/>
            <p:nvPr/>
          </p:nvSpPr>
          <p:spPr>
            <a:xfrm>
              <a:off x="3610274" y="260555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CE73C21C-0C1D-4F96-8718-9D73B7B80164}"/>
                </a:ext>
              </a:extLst>
            </p:cNvPr>
            <p:cNvSpPr/>
            <p:nvPr/>
          </p:nvSpPr>
          <p:spPr>
            <a:xfrm>
              <a:off x="3610274" y="284431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0CF814F1-1E97-4DA8-916D-6476F6DD1AAF}"/>
                </a:ext>
              </a:extLst>
            </p:cNvPr>
            <p:cNvSpPr/>
            <p:nvPr/>
          </p:nvSpPr>
          <p:spPr>
            <a:xfrm>
              <a:off x="3610274" y="3319931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4B2FEB42-A89E-45C7-917A-34FEA09FB78A}"/>
                </a:ext>
              </a:extLst>
            </p:cNvPr>
            <p:cNvSpPr/>
            <p:nvPr/>
          </p:nvSpPr>
          <p:spPr>
            <a:xfrm>
              <a:off x="3610274" y="3558691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8B52835-23A9-457E-9065-BE57F7EC5BF3}"/>
                </a:ext>
              </a:extLst>
            </p:cNvPr>
            <p:cNvSpPr/>
            <p:nvPr/>
          </p:nvSpPr>
          <p:spPr>
            <a:xfrm rot="5400000">
              <a:off x="1230005" y="3799745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E487127E-0479-4186-B15C-461AA6E65482}"/>
                </a:ext>
              </a:extLst>
            </p:cNvPr>
            <p:cNvSpPr/>
            <p:nvPr/>
          </p:nvSpPr>
          <p:spPr>
            <a:xfrm>
              <a:off x="3610223" y="3795548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9C8F1132-1877-4E6A-8C36-11F72F8E1D53}"/>
                </a:ext>
              </a:extLst>
            </p:cNvPr>
            <p:cNvSpPr/>
            <p:nvPr/>
          </p:nvSpPr>
          <p:spPr>
            <a:xfrm>
              <a:off x="3610223" y="4034308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C8BBF7CA-F803-429D-A964-565466C21D2F}"/>
                </a:ext>
              </a:extLst>
            </p:cNvPr>
            <p:cNvSpPr/>
            <p:nvPr/>
          </p:nvSpPr>
          <p:spPr>
            <a:xfrm rot="5400000">
              <a:off x="3369000" y="4032913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id="{F6C33298-6190-4920-8304-F8188D07A537}"/>
                </a:ext>
              </a:extLst>
            </p:cNvPr>
            <p:cNvSpPr/>
            <p:nvPr/>
          </p:nvSpPr>
          <p:spPr>
            <a:xfrm rot="5400000">
              <a:off x="3130240" y="4032913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14932C5A-9587-4F23-9A82-4664E56C482A}"/>
                </a:ext>
              </a:extLst>
            </p:cNvPr>
            <p:cNvSpPr/>
            <p:nvPr/>
          </p:nvSpPr>
          <p:spPr>
            <a:xfrm rot="5400000">
              <a:off x="2893763" y="403306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CCB29044-389E-4B10-BC8A-7C92B29A0F5B}"/>
                </a:ext>
              </a:extLst>
            </p:cNvPr>
            <p:cNvSpPr/>
            <p:nvPr/>
          </p:nvSpPr>
          <p:spPr>
            <a:xfrm rot="5400000">
              <a:off x="2655003" y="403306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id="{F9196240-1E27-4010-B513-537019C32F5C}"/>
                </a:ext>
              </a:extLst>
            </p:cNvPr>
            <p:cNvSpPr/>
            <p:nvPr/>
          </p:nvSpPr>
          <p:spPr>
            <a:xfrm rot="5400000">
              <a:off x="2418146" y="403306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E03942A5-144D-4367-BFAF-A068423D9853}"/>
                </a:ext>
              </a:extLst>
            </p:cNvPr>
            <p:cNvSpPr/>
            <p:nvPr/>
          </p:nvSpPr>
          <p:spPr>
            <a:xfrm rot="5400000">
              <a:off x="2179386" y="403306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id="{912DE7AE-5AEC-4007-ADA8-D1BBF7700DFD}"/>
                </a:ext>
              </a:extLst>
            </p:cNvPr>
            <p:cNvSpPr/>
            <p:nvPr/>
          </p:nvSpPr>
          <p:spPr>
            <a:xfrm rot="5400000">
              <a:off x="1942529" y="403306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2" name="Rectangle 211">
              <a:extLst>
                <a:ext uri="{FF2B5EF4-FFF2-40B4-BE49-F238E27FC236}">
                  <a16:creationId xmlns:a16="http://schemas.microsoft.com/office/drawing/2014/main" id="{F3070109-B347-495B-A741-6DC641428EAE}"/>
                </a:ext>
              </a:extLst>
            </p:cNvPr>
            <p:cNvSpPr/>
            <p:nvPr/>
          </p:nvSpPr>
          <p:spPr>
            <a:xfrm rot="5400000">
              <a:off x="1703769" y="403306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1" name="Rectangle 280">
              <a:extLst>
                <a:ext uri="{FF2B5EF4-FFF2-40B4-BE49-F238E27FC236}">
                  <a16:creationId xmlns:a16="http://schemas.microsoft.com/office/drawing/2014/main" id="{04A7CE13-1C6D-4915-B825-0EF0BEBAD4C8}"/>
                </a:ext>
              </a:extLst>
            </p:cNvPr>
            <p:cNvSpPr/>
            <p:nvPr/>
          </p:nvSpPr>
          <p:spPr>
            <a:xfrm rot="5400000">
              <a:off x="1230005" y="403306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2" name="Rectangle 281">
              <a:extLst>
                <a:ext uri="{FF2B5EF4-FFF2-40B4-BE49-F238E27FC236}">
                  <a16:creationId xmlns:a16="http://schemas.microsoft.com/office/drawing/2014/main" id="{5953FD64-DD63-46D5-93DE-EBA6C34B1C37}"/>
                </a:ext>
              </a:extLst>
            </p:cNvPr>
            <p:cNvSpPr/>
            <p:nvPr/>
          </p:nvSpPr>
          <p:spPr>
            <a:xfrm rot="5400000">
              <a:off x="1465590" y="4034327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2" name="Rectangle 91">
            <a:extLst>
              <a:ext uri="{FF2B5EF4-FFF2-40B4-BE49-F238E27FC236}">
                <a16:creationId xmlns:a16="http://schemas.microsoft.com/office/drawing/2014/main" id="{FDA4D785-4E8F-42BB-A195-08D0E9F6E226}"/>
              </a:ext>
            </a:extLst>
          </p:cNvPr>
          <p:cNvSpPr/>
          <p:nvPr/>
        </p:nvSpPr>
        <p:spPr>
          <a:xfrm>
            <a:off x="7166734" y="3670191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BBD5EE3A-FF06-4957-B3F6-8CDB8ED6CCC8}"/>
              </a:ext>
            </a:extLst>
          </p:cNvPr>
          <p:cNvSpPr/>
          <p:nvPr/>
        </p:nvSpPr>
        <p:spPr>
          <a:xfrm rot="5400000">
            <a:off x="6214596" y="3913599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EB1A1F57-CD1B-40B1-8CBD-E1144894D937}"/>
              </a:ext>
            </a:extLst>
          </p:cNvPr>
          <p:cNvSpPr/>
          <p:nvPr/>
        </p:nvSpPr>
        <p:spPr>
          <a:xfrm rot="5400000">
            <a:off x="5502065" y="4385634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1E432F40-3C5D-4A33-ABB0-333C9161F223}"/>
              </a:ext>
            </a:extLst>
          </p:cNvPr>
          <p:cNvSpPr/>
          <p:nvPr/>
        </p:nvSpPr>
        <p:spPr>
          <a:xfrm rot="5400000">
            <a:off x="6451571" y="3911489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DDA55B65-5353-4123-A5A5-0843E2431F2C}"/>
              </a:ext>
            </a:extLst>
          </p:cNvPr>
          <p:cNvSpPr/>
          <p:nvPr/>
        </p:nvSpPr>
        <p:spPr>
          <a:xfrm rot="5400000">
            <a:off x="5733837" y="3916248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264777C1-EA94-4D73-9831-7D6C1A8670B5}"/>
              </a:ext>
            </a:extLst>
          </p:cNvPr>
          <p:cNvSpPr/>
          <p:nvPr/>
        </p:nvSpPr>
        <p:spPr>
          <a:xfrm rot="5400000">
            <a:off x="5502065" y="3915393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34F5F867-346A-4852-A52C-FC84BA701B93}"/>
              </a:ext>
            </a:extLst>
          </p:cNvPr>
          <p:cNvSpPr/>
          <p:nvPr/>
        </p:nvSpPr>
        <p:spPr>
          <a:xfrm rot="5400000">
            <a:off x="6451383" y="3670914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DE498CE2-DCC4-4FFB-BBEE-29CA0CFF2015}"/>
              </a:ext>
            </a:extLst>
          </p:cNvPr>
          <p:cNvSpPr/>
          <p:nvPr/>
        </p:nvSpPr>
        <p:spPr>
          <a:xfrm rot="5400000">
            <a:off x="6452358" y="3433389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5BA2A0E0-735D-463A-ABF1-4A25DA1C16AC}"/>
              </a:ext>
            </a:extLst>
          </p:cNvPr>
          <p:cNvSpPr/>
          <p:nvPr/>
        </p:nvSpPr>
        <p:spPr>
          <a:xfrm rot="5400000">
            <a:off x="6451571" y="4146713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47AFD109-9844-454C-A11E-B4D3D0AB9F77}"/>
              </a:ext>
            </a:extLst>
          </p:cNvPr>
          <p:cNvSpPr/>
          <p:nvPr/>
        </p:nvSpPr>
        <p:spPr>
          <a:xfrm rot="5400000">
            <a:off x="6451571" y="4383110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9C20BF65-2D26-45AF-BC56-56689DBF84EF}"/>
              </a:ext>
            </a:extLst>
          </p:cNvPr>
          <p:cNvSpPr/>
          <p:nvPr/>
        </p:nvSpPr>
        <p:spPr>
          <a:xfrm rot="5400000">
            <a:off x="5500638" y="3676177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9A9FAF47-833F-4DCD-9938-7FE3F743EA4B}"/>
              </a:ext>
            </a:extLst>
          </p:cNvPr>
          <p:cNvSpPr/>
          <p:nvPr/>
        </p:nvSpPr>
        <p:spPr>
          <a:xfrm rot="5400000">
            <a:off x="5500233" y="3440078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EE6A1A7A-B14E-497F-9352-EF135295525F}"/>
              </a:ext>
            </a:extLst>
          </p:cNvPr>
          <p:cNvSpPr/>
          <p:nvPr/>
        </p:nvSpPr>
        <p:spPr>
          <a:xfrm rot="5400000">
            <a:off x="5738401" y="3205140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D806B5CB-1DC0-48BE-BB37-5007FC469E42}"/>
              </a:ext>
            </a:extLst>
          </p:cNvPr>
          <p:cNvSpPr/>
          <p:nvPr/>
        </p:nvSpPr>
        <p:spPr>
          <a:xfrm rot="5400000">
            <a:off x="5976709" y="3202914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F026DD44-C22C-4032-BA44-EB8CDEE23E7B}"/>
              </a:ext>
            </a:extLst>
          </p:cNvPr>
          <p:cNvSpPr/>
          <p:nvPr/>
        </p:nvSpPr>
        <p:spPr>
          <a:xfrm rot="5400000">
            <a:off x="6211808" y="3205541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1475593A-5B00-4B09-ADBF-62738FDC2D89}"/>
              </a:ext>
            </a:extLst>
          </p:cNvPr>
          <p:cNvSpPr/>
          <p:nvPr/>
        </p:nvSpPr>
        <p:spPr>
          <a:xfrm rot="5400000">
            <a:off x="6213247" y="3433596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E2DAE9DC-D343-4B35-B90C-66754190F505}"/>
              </a:ext>
            </a:extLst>
          </p:cNvPr>
          <p:cNvSpPr/>
          <p:nvPr/>
        </p:nvSpPr>
        <p:spPr>
          <a:xfrm rot="5400000">
            <a:off x="5739044" y="3440194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A22B8FB-52C5-4FAE-9E9A-029D7ECF3F21}"/>
              </a:ext>
            </a:extLst>
          </p:cNvPr>
          <p:cNvGrpSpPr/>
          <p:nvPr/>
        </p:nvGrpSpPr>
        <p:grpSpPr>
          <a:xfrm>
            <a:off x="7761624" y="1343896"/>
            <a:ext cx="3588546" cy="1755683"/>
            <a:chOff x="719232" y="1343896"/>
            <a:chExt cx="3588546" cy="1755683"/>
          </a:xfrm>
        </p:grpSpPr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96F76E1F-6C26-42B4-9E61-A4820EF6154A}"/>
                </a:ext>
              </a:extLst>
            </p:cNvPr>
            <p:cNvSpPr txBox="1"/>
            <p:nvPr/>
          </p:nvSpPr>
          <p:spPr>
            <a:xfrm>
              <a:off x="727216" y="1343896"/>
              <a:ext cx="165975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u="sng" dirty="0">
                  <a:solidFill>
                    <a:schemeClr val="bg1"/>
                  </a:solidFill>
                  <a:latin typeface="Dubai Light" panose="020B0303030403030204" pitchFamily="34" charset="-78"/>
                  <a:cs typeface="Dubai Light" panose="020B0303030403030204" pitchFamily="34" charset="-78"/>
                </a:rPr>
                <a:t>Strong:</a:t>
              </a:r>
              <a:endParaRPr lang="en-US" sz="4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endParaRP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CAB0A485-D634-4599-867E-1BB16773A399}"/>
                </a:ext>
              </a:extLst>
            </p:cNvPr>
            <p:cNvSpPr txBox="1"/>
            <p:nvPr/>
          </p:nvSpPr>
          <p:spPr>
            <a:xfrm>
              <a:off x="719232" y="2083916"/>
              <a:ext cx="358854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 dirty="0">
                  <a:solidFill>
                    <a:schemeClr val="bg1"/>
                  </a:solidFill>
                  <a:latin typeface="Dubai Light" panose="020B0303030403030204" pitchFamily="34" charset="-78"/>
                  <a:cs typeface="Dubai Light" panose="020B0303030403030204" pitchFamily="34" charset="-78"/>
                </a:rPr>
                <a:t>Configuration consists</a:t>
              </a:r>
              <a:br>
                <a:rPr lang="en-US" sz="3000" dirty="0">
                  <a:solidFill>
                    <a:schemeClr val="bg1"/>
                  </a:solidFill>
                  <a:latin typeface="Dubai Light" panose="020B0303030403030204" pitchFamily="34" charset="-78"/>
                  <a:cs typeface="Dubai Light" panose="020B0303030403030204" pitchFamily="34" charset="-78"/>
                </a:rPr>
              </a:br>
              <a:r>
                <a:rPr lang="en-US" sz="3000" dirty="0">
                  <a:solidFill>
                    <a:schemeClr val="bg1"/>
                  </a:solidFill>
                  <a:latin typeface="Dubai Light" panose="020B0303030403030204" pitchFamily="34" charset="-78"/>
                  <a:cs typeface="Dubai Light" panose="020B0303030403030204" pitchFamily="34" charset="-78"/>
                </a:rPr>
                <a:t>of a single polyomino.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9D49E15-E38A-4205-B5BC-8082E54EC472}"/>
              </a:ext>
            </a:extLst>
          </p:cNvPr>
          <p:cNvGrpSpPr/>
          <p:nvPr/>
        </p:nvGrpSpPr>
        <p:grpSpPr>
          <a:xfrm>
            <a:off x="7753640" y="1343896"/>
            <a:ext cx="4159857" cy="2679012"/>
            <a:chOff x="7753640" y="1343896"/>
            <a:chExt cx="4159857" cy="2679012"/>
          </a:xfrm>
        </p:grpSpPr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B2DA929B-2FBB-4A87-9A78-D4DC475AA0FB}"/>
                </a:ext>
              </a:extLst>
            </p:cNvPr>
            <p:cNvSpPr txBox="1"/>
            <p:nvPr/>
          </p:nvSpPr>
          <p:spPr>
            <a:xfrm>
              <a:off x="7761624" y="1343896"/>
              <a:ext cx="140711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u="sng" dirty="0">
                  <a:solidFill>
                    <a:schemeClr val="bg1"/>
                  </a:solidFill>
                  <a:latin typeface="Dubai Light" panose="020B0303030403030204" pitchFamily="34" charset="-78"/>
                  <a:cs typeface="Dubai Light" panose="020B0303030403030204" pitchFamily="34" charset="-78"/>
                </a:rPr>
                <a:t>Weak:</a:t>
              </a:r>
              <a:endParaRPr lang="en-US" sz="4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3132E3BA-77FF-444D-9580-AB218F0A4686}"/>
                </a:ext>
              </a:extLst>
            </p:cNvPr>
            <p:cNvSpPr txBox="1"/>
            <p:nvPr/>
          </p:nvSpPr>
          <p:spPr>
            <a:xfrm>
              <a:off x="7753640" y="2083916"/>
              <a:ext cx="4159857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 dirty="0">
                  <a:solidFill>
                    <a:schemeClr val="bg1"/>
                  </a:solidFill>
                  <a:latin typeface="Dubai Light" panose="020B0303030403030204" pitchFamily="34" charset="-78"/>
                  <a:cs typeface="Dubai Light" panose="020B0303030403030204" pitchFamily="34" charset="-78"/>
                </a:rPr>
                <a:t>Some polyominoes exist</a:t>
              </a:r>
              <a:br>
                <a:rPr lang="en-US" sz="3000" dirty="0">
                  <a:solidFill>
                    <a:schemeClr val="bg1"/>
                  </a:solidFill>
                  <a:latin typeface="Dubai Light" panose="020B0303030403030204" pitchFamily="34" charset="-78"/>
                  <a:cs typeface="Dubai Light" panose="020B0303030403030204" pitchFamily="34" charset="-78"/>
                </a:rPr>
              </a:br>
              <a:r>
                <a:rPr lang="en-US" sz="3000" dirty="0">
                  <a:solidFill>
                    <a:schemeClr val="bg1"/>
                  </a:solidFill>
                  <a:latin typeface="Dubai Light" panose="020B0303030403030204" pitchFamily="34" charset="-78"/>
                  <a:cs typeface="Dubai Light" panose="020B0303030403030204" pitchFamily="34" charset="-78"/>
                </a:rPr>
                <a:t>in the configuration which</a:t>
              </a:r>
              <a:br>
                <a:rPr lang="en-US" sz="3000" dirty="0">
                  <a:solidFill>
                    <a:schemeClr val="bg1"/>
                  </a:solidFill>
                  <a:latin typeface="Dubai Light" panose="020B0303030403030204" pitchFamily="34" charset="-78"/>
                  <a:cs typeface="Dubai Light" panose="020B0303030403030204" pitchFamily="34" charset="-78"/>
                </a:rPr>
              </a:br>
              <a:r>
                <a:rPr lang="en-US" sz="3000" dirty="0">
                  <a:solidFill>
                    <a:schemeClr val="bg1"/>
                  </a:solidFill>
                  <a:latin typeface="Dubai Light" panose="020B0303030403030204" pitchFamily="34" charset="-78"/>
                  <a:cs typeface="Dubai Light" panose="020B0303030403030204" pitchFamily="34" charset="-78"/>
                </a:rPr>
                <a:t>do not count towards the</a:t>
              </a:r>
              <a:br>
                <a:rPr lang="en-US" sz="3000" dirty="0">
                  <a:solidFill>
                    <a:schemeClr val="bg1"/>
                  </a:solidFill>
                  <a:latin typeface="Dubai Light" panose="020B0303030403030204" pitchFamily="34" charset="-78"/>
                  <a:cs typeface="Dubai Light" panose="020B0303030403030204" pitchFamily="34" charset="-78"/>
                </a:rPr>
              </a:br>
              <a:r>
                <a:rPr lang="en-US" sz="3000" dirty="0">
                  <a:solidFill>
                    <a:schemeClr val="bg1"/>
                  </a:solidFill>
                  <a:latin typeface="Dubai Light" panose="020B0303030403030204" pitchFamily="34" charset="-78"/>
                  <a:cs typeface="Dubai Light" panose="020B0303030403030204" pitchFamily="34" charset="-78"/>
                </a:rPr>
                <a:t>shape.</a:t>
              </a:r>
            </a:p>
          </p:txBody>
        </p:sp>
      </p:grpSp>
      <p:sp>
        <p:nvSpPr>
          <p:cNvPr id="95" name="Rectangle 94">
            <a:extLst>
              <a:ext uri="{FF2B5EF4-FFF2-40B4-BE49-F238E27FC236}">
                <a16:creationId xmlns:a16="http://schemas.microsoft.com/office/drawing/2014/main" id="{636FBC5C-69F0-4B37-9AD0-F23EAFA908CA}"/>
              </a:ext>
            </a:extLst>
          </p:cNvPr>
          <p:cNvSpPr/>
          <p:nvPr/>
        </p:nvSpPr>
        <p:spPr>
          <a:xfrm>
            <a:off x="5024799" y="4387135"/>
            <a:ext cx="237744" cy="238760"/>
          </a:xfrm>
          <a:prstGeom prst="rect">
            <a:avLst/>
          </a:prstGeom>
          <a:solidFill>
            <a:srgbClr val="F7D6A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6896C4BB-5C12-4B84-AEA9-8979756828A0}"/>
              </a:ext>
            </a:extLst>
          </p:cNvPr>
          <p:cNvSpPr/>
          <p:nvPr/>
        </p:nvSpPr>
        <p:spPr>
          <a:xfrm>
            <a:off x="5024924" y="4151400"/>
            <a:ext cx="237744" cy="238760"/>
          </a:xfrm>
          <a:prstGeom prst="rect">
            <a:avLst/>
          </a:prstGeom>
          <a:solidFill>
            <a:srgbClr val="F7D6A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7D634FC6-9BFA-4640-80E6-5A9499CE0D97}"/>
              </a:ext>
            </a:extLst>
          </p:cNvPr>
          <p:cNvSpPr/>
          <p:nvPr/>
        </p:nvSpPr>
        <p:spPr>
          <a:xfrm>
            <a:off x="5975820" y="4384568"/>
            <a:ext cx="237744" cy="238760"/>
          </a:xfrm>
          <a:prstGeom prst="rect">
            <a:avLst/>
          </a:prstGeom>
          <a:solidFill>
            <a:srgbClr val="F7D6A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F4523248-FAA2-4B0B-9339-7275500AE58D}"/>
              </a:ext>
            </a:extLst>
          </p:cNvPr>
          <p:cNvSpPr/>
          <p:nvPr/>
        </p:nvSpPr>
        <p:spPr>
          <a:xfrm>
            <a:off x="6926677" y="4383110"/>
            <a:ext cx="237744" cy="238760"/>
          </a:xfrm>
          <a:prstGeom prst="rect">
            <a:avLst/>
          </a:prstGeom>
          <a:solidFill>
            <a:srgbClr val="F7D6A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BFDA76D1-C9FB-4797-A9EB-EAB782567A03}"/>
              </a:ext>
            </a:extLst>
          </p:cNvPr>
          <p:cNvSpPr txBox="1"/>
          <p:nvPr/>
        </p:nvSpPr>
        <p:spPr>
          <a:xfrm>
            <a:off x="710070" y="2164412"/>
            <a:ext cx="37161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This configuration</a:t>
            </a:r>
            <a:br>
              <a:rPr lang="en-US" sz="3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</a:br>
            <a:r>
              <a:rPr lang="en-US" sz="3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represents an ‘A’ shape.</a:t>
            </a:r>
          </a:p>
        </p:txBody>
      </p:sp>
    </p:spTree>
    <p:extLst>
      <p:ext uri="{BB962C8B-B14F-4D97-AF65-F5344CB8AC3E}">
        <p14:creationId xmlns:p14="http://schemas.microsoft.com/office/powerpoint/2010/main" val="3310168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  <p:bldP spid="97" grpId="0" animBg="1"/>
      <p:bldP spid="98" grpId="0" animBg="1"/>
      <p:bldP spid="9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EE75F77-935F-4E38-AB50-2D475210C707}"/>
              </a:ext>
            </a:extLst>
          </p:cNvPr>
          <p:cNvSpPr txBox="1"/>
          <p:nvPr/>
        </p:nvSpPr>
        <p:spPr>
          <a:xfrm>
            <a:off x="0" y="190124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Shape Construction</a:t>
            </a:r>
          </a:p>
        </p:txBody>
      </p:sp>
      <p:sp>
        <p:nvSpPr>
          <p:cNvPr id="247" name="Rectangle 246">
            <a:extLst>
              <a:ext uri="{FF2B5EF4-FFF2-40B4-BE49-F238E27FC236}">
                <a16:creationId xmlns:a16="http://schemas.microsoft.com/office/drawing/2014/main" id="{854BA629-7238-47F2-AD82-6BC2A838048F}"/>
              </a:ext>
            </a:extLst>
          </p:cNvPr>
          <p:cNvSpPr/>
          <p:nvPr/>
        </p:nvSpPr>
        <p:spPr>
          <a:xfrm rot="5400000">
            <a:off x="9668383" y="4853757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5" name="Rectangle 284">
            <a:extLst>
              <a:ext uri="{FF2B5EF4-FFF2-40B4-BE49-F238E27FC236}">
                <a16:creationId xmlns:a16="http://schemas.microsoft.com/office/drawing/2014/main" id="{3B886B82-2764-4921-ABFB-BE3F65318B23}"/>
              </a:ext>
            </a:extLst>
          </p:cNvPr>
          <p:cNvSpPr/>
          <p:nvPr/>
        </p:nvSpPr>
        <p:spPr>
          <a:xfrm rot="5400000">
            <a:off x="9196549" y="5089456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D908196-384F-474B-82ED-340D75D9C156}"/>
              </a:ext>
            </a:extLst>
          </p:cNvPr>
          <p:cNvGrpSpPr/>
          <p:nvPr/>
        </p:nvGrpSpPr>
        <p:grpSpPr>
          <a:xfrm>
            <a:off x="8478550" y="3180075"/>
            <a:ext cx="2619865" cy="2621799"/>
            <a:chOff x="1228153" y="1651269"/>
            <a:chExt cx="2619865" cy="2621799"/>
          </a:xfrm>
        </p:grpSpPr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BCA325F6-CA98-4EA6-A83A-C1C03488E902}"/>
                </a:ext>
              </a:extLst>
            </p:cNvPr>
            <p:cNvSpPr/>
            <p:nvPr/>
          </p:nvSpPr>
          <p:spPr>
            <a:xfrm rot="5400000">
              <a:off x="1228661" y="356315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974501B4-2827-4958-9752-273A928BC844}"/>
                </a:ext>
              </a:extLst>
            </p:cNvPr>
            <p:cNvSpPr/>
            <p:nvPr/>
          </p:nvSpPr>
          <p:spPr>
            <a:xfrm rot="5400000">
              <a:off x="1228661" y="3323809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3A35DD7B-3056-46D2-AA90-AD44EA63A510}"/>
                </a:ext>
              </a:extLst>
            </p:cNvPr>
            <p:cNvSpPr/>
            <p:nvPr/>
          </p:nvSpPr>
          <p:spPr>
            <a:xfrm>
              <a:off x="1228153" y="2129427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FB963E73-8653-41E2-9705-5B04F9A3AE17}"/>
                </a:ext>
              </a:extLst>
            </p:cNvPr>
            <p:cNvSpPr/>
            <p:nvPr/>
          </p:nvSpPr>
          <p:spPr>
            <a:xfrm>
              <a:off x="1228153" y="1890667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A18CF542-B50D-4845-81EF-A000248420A1}"/>
                </a:ext>
              </a:extLst>
            </p:cNvPr>
            <p:cNvSpPr/>
            <p:nvPr/>
          </p:nvSpPr>
          <p:spPr>
            <a:xfrm>
              <a:off x="1228153" y="1651269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B2D9142E-0159-49AA-A7BA-D1D858EE4020}"/>
                </a:ext>
              </a:extLst>
            </p:cNvPr>
            <p:cNvSpPr/>
            <p:nvPr/>
          </p:nvSpPr>
          <p:spPr>
            <a:xfrm>
              <a:off x="1228153" y="2368187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2C431A4E-6B55-4D3A-A59E-86A10E6FB054}"/>
                </a:ext>
              </a:extLst>
            </p:cNvPr>
            <p:cNvSpPr/>
            <p:nvPr/>
          </p:nvSpPr>
          <p:spPr>
            <a:xfrm>
              <a:off x="1228153" y="2606947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B46DF2E9-BE45-41E5-8300-9C9AB94605F7}"/>
                </a:ext>
              </a:extLst>
            </p:cNvPr>
            <p:cNvSpPr/>
            <p:nvPr/>
          </p:nvSpPr>
          <p:spPr>
            <a:xfrm>
              <a:off x="1228153" y="2845707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8B3D88B1-2C85-44FE-8A11-F43565ED58CB}"/>
                </a:ext>
              </a:extLst>
            </p:cNvPr>
            <p:cNvSpPr/>
            <p:nvPr/>
          </p:nvSpPr>
          <p:spPr>
            <a:xfrm>
              <a:off x="1228153" y="3084467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35B32D5C-4DF8-4D42-B861-3D54831D0F31}"/>
                </a:ext>
              </a:extLst>
            </p:cNvPr>
            <p:cNvSpPr/>
            <p:nvPr/>
          </p:nvSpPr>
          <p:spPr>
            <a:xfrm>
              <a:off x="1465897" y="1652631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4E6A7AF9-24D5-4CE8-B50F-9E6B2B904234}"/>
                </a:ext>
              </a:extLst>
            </p:cNvPr>
            <p:cNvSpPr/>
            <p:nvPr/>
          </p:nvSpPr>
          <p:spPr>
            <a:xfrm rot="5400000">
              <a:off x="3609715" y="1651022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BC6750D9-A27B-4841-8F76-5455FA206578}"/>
                </a:ext>
              </a:extLst>
            </p:cNvPr>
            <p:cNvSpPr/>
            <p:nvPr/>
          </p:nvSpPr>
          <p:spPr>
            <a:xfrm rot="5400000">
              <a:off x="3369380" y="1651022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2E5A5A8E-D8C8-4C86-A4C4-DB949A038D98}"/>
                </a:ext>
              </a:extLst>
            </p:cNvPr>
            <p:cNvSpPr/>
            <p:nvPr/>
          </p:nvSpPr>
          <p:spPr>
            <a:xfrm rot="5400000">
              <a:off x="3130620" y="1651022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1F18162B-3CE7-4DEE-9E7B-843F055636EF}"/>
                </a:ext>
              </a:extLst>
            </p:cNvPr>
            <p:cNvSpPr/>
            <p:nvPr/>
          </p:nvSpPr>
          <p:spPr>
            <a:xfrm rot="5400000">
              <a:off x="2894143" y="1651173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55910CD1-0EF2-4790-8F1A-A31E9780F12A}"/>
                </a:ext>
              </a:extLst>
            </p:cNvPr>
            <p:cNvSpPr/>
            <p:nvPr/>
          </p:nvSpPr>
          <p:spPr>
            <a:xfrm rot="5400000">
              <a:off x="2655383" y="1651173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244F5F6F-7499-4FE5-830E-B134330D7727}"/>
                </a:ext>
              </a:extLst>
            </p:cNvPr>
            <p:cNvSpPr/>
            <p:nvPr/>
          </p:nvSpPr>
          <p:spPr>
            <a:xfrm rot="5400000">
              <a:off x="2418526" y="1651173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C59547FD-D559-4062-BB6A-20ACF8B300DD}"/>
                </a:ext>
              </a:extLst>
            </p:cNvPr>
            <p:cNvSpPr/>
            <p:nvPr/>
          </p:nvSpPr>
          <p:spPr>
            <a:xfrm rot="5400000">
              <a:off x="2179766" y="1651173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AA61B5B2-F49B-4E60-872E-9C5DFF6B0E86}"/>
                </a:ext>
              </a:extLst>
            </p:cNvPr>
            <p:cNvSpPr/>
            <p:nvPr/>
          </p:nvSpPr>
          <p:spPr>
            <a:xfrm rot="5400000">
              <a:off x="1942909" y="1651173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1E662F25-7AAB-4FF9-8E6D-B05C868218CD}"/>
                </a:ext>
              </a:extLst>
            </p:cNvPr>
            <p:cNvSpPr/>
            <p:nvPr/>
          </p:nvSpPr>
          <p:spPr>
            <a:xfrm rot="5400000">
              <a:off x="1704149" y="1651173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B9389081-30CF-4745-82FD-1D641F9B4832}"/>
                </a:ext>
              </a:extLst>
            </p:cNvPr>
            <p:cNvSpPr/>
            <p:nvPr/>
          </p:nvSpPr>
          <p:spPr>
            <a:xfrm>
              <a:off x="3610274" y="188927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B0D93322-C938-4606-9856-3A2FA2C14310}"/>
                </a:ext>
              </a:extLst>
            </p:cNvPr>
            <p:cNvSpPr/>
            <p:nvPr/>
          </p:nvSpPr>
          <p:spPr>
            <a:xfrm>
              <a:off x="3610274" y="212803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48793D62-F804-4553-A155-12F29D97F5C7}"/>
                </a:ext>
              </a:extLst>
            </p:cNvPr>
            <p:cNvSpPr/>
            <p:nvPr/>
          </p:nvSpPr>
          <p:spPr>
            <a:xfrm>
              <a:off x="3610274" y="236679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3754521C-4F31-41EE-899E-D1ED9DF10A33}"/>
                </a:ext>
              </a:extLst>
            </p:cNvPr>
            <p:cNvSpPr/>
            <p:nvPr/>
          </p:nvSpPr>
          <p:spPr>
            <a:xfrm>
              <a:off x="3610274" y="260555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CE73C21C-0C1D-4F96-8718-9D73B7B80164}"/>
                </a:ext>
              </a:extLst>
            </p:cNvPr>
            <p:cNvSpPr/>
            <p:nvPr/>
          </p:nvSpPr>
          <p:spPr>
            <a:xfrm>
              <a:off x="3610274" y="284431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0CF814F1-1E97-4DA8-916D-6476F6DD1AAF}"/>
                </a:ext>
              </a:extLst>
            </p:cNvPr>
            <p:cNvSpPr/>
            <p:nvPr/>
          </p:nvSpPr>
          <p:spPr>
            <a:xfrm>
              <a:off x="3610274" y="3319931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4B2FEB42-A89E-45C7-917A-34FEA09FB78A}"/>
                </a:ext>
              </a:extLst>
            </p:cNvPr>
            <p:cNvSpPr/>
            <p:nvPr/>
          </p:nvSpPr>
          <p:spPr>
            <a:xfrm>
              <a:off x="3610274" y="3558691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8B52835-23A9-457E-9065-BE57F7EC5BF3}"/>
                </a:ext>
              </a:extLst>
            </p:cNvPr>
            <p:cNvSpPr/>
            <p:nvPr/>
          </p:nvSpPr>
          <p:spPr>
            <a:xfrm rot="5400000">
              <a:off x="1230005" y="3799745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E487127E-0479-4186-B15C-461AA6E65482}"/>
                </a:ext>
              </a:extLst>
            </p:cNvPr>
            <p:cNvSpPr/>
            <p:nvPr/>
          </p:nvSpPr>
          <p:spPr>
            <a:xfrm>
              <a:off x="3610223" y="3795548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9C8F1132-1877-4E6A-8C36-11F72F8E1D53}"/>
                </a:ext>
              </a:extLst>
            </p:cNvPr>
            <p:cNvSpPr/>
            <p:nvPr/>
          </p:nvSpPr>
          <p:spPr>
            <a:xfrm>
              <a:off x="3610223" y="4034308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C8BBF7CA-F803-429D-A964-565466C21D2F}"/>
                </a:ext>
              </a:extLst>
            </p:cNvPr>
            <p:cNvSpPr/>
            <p:nvPr/>
          </p:nvSpPr>
          <p:spPr>
            <a:xfrm rot="5400000">
              <a:off x="3369000" y="4032913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id="{F6C33298-6190-4920-8304-F8188D07A537}"/>
                </a:ext>
              </a:extLst>
            </p:cNvPr>
            <p:cNvSpPr/>
            <p:nvPr/>
          </p:nvSpPr>
          <p:spPr>
            <a:xfrm rot="5400000">
              <a:off x="3130240" y="4032913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14932C5A-9587-4F23-9A82-4664E56C482A}"/>
                </a:ext>
              </a:extLst>
            </p:cNvPr>
            <p:cNvSpPr/>
            <p:nvPr/>
          </p:nvSpPr>
          <p:spPr>
            <a:xfrm rot="5400000">
              <a:off x="2893763" y="403306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CCB29044-389E-4B10-BC8A-7C92B29A0F5B}"/>
                </a:ext>
              </a:extLst>
            </p:cNvPr>
            <p:cNvSpPr/>
            <p:nvPr/>
          </p:nvSpPr>
          <p:spPr>
            <a:xfrm rot="5400000">
              <a:off x="2655003" y="403306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id="{F9196240-1E27-4010-B513-537019C32F5C}"/>
                </a:ext>
              </a:extLst>
            </p:cNvPr>
            <p:cNvSpPr/>
            <p:nvPr/>
          </p:nvSpPr>
          <p:spPr>
            <a:xfrm rot="5400000">
              <a:off x="2418146" y="403306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E03942A5-144D-4367-BFAF-A068423D9853}"/>
                </a:ext>
              </a:extLst>
            </p:cNvPr>
            <p:cNvSpPr/>
            <p:nvPr/>
          </p:nvSpPr>
          <p:spPr>
            <a:xfrm rot="5400000">
              <a:off x="2179386" y="403306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id="{912DE7AE-5AEC-4007-ADA8-D1BBF7700DFD}"/>
                </a:ext>
              </a:extLst>
            </p:cNvPr>
            <p:cNvSpPr/>
            <p:nvPr/>
          </p:nvSpPr>
          <p:spPr>
            <a:xfrm rot="5400000">
              <a:off x="1942529" y="403306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2" name="Rectangle 211">
              <a:extLst>
                <a:ext uri="{FF2B5EF4-FFF2-40B4-BE49-F238E27FC236}">
                  <a16:creationId xmlns:a16="http://schemas.microsoft.com/office/drawing/2014/main" id="{F3070109-B347-495B-A741-6DC641428EAE}"/>
                </a:ext>
              </a:extLst>
            </p:cNvPr>
            <p:cNvSpPr/>
            <p:nvPr/>
          </p:nvSpPr>
          <p:spPr>
            <a:xfrm rot="5400000">
              <a:off x="1703769" y="403306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1" name="Rectangle 280">
              <a:extLst>
                <a:ext uri="{FF2B5EF4-FFF2-40B4-BE49-F238E27FC236}">
                  <a16:creationId xmlns:a16="http://schemas.microsoft.com/office/drawing/2014/main" id="{04A7CE13-1C6D-4915-B825-0EF0BEBAD4C8}"/>
                </a:ext>
              </a:extLst>
            </p:cNvPr>
            <p:cNvSpPr/>
            <p:nvPr/>
          </p:nvSpPr>
          <p:spPr>
            <a:xfrm rot="5400000">
              <a:off x="1230005" y="403306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2" name="Rectangle 281">
              <a:extLst>
                <a:ext uri="{FF2B5EF4-FFF2-40B4-BE49-F238E27FC236}">
                  <a16:creationId xmlns:a16="http://schemas.microsoft.com/office/drawing/2014/main" id="{5953FD64-DD63-46D5-93DE-EBA6C34B1C37}"/>
                </a:ext>
              </a:extLst>
            </p:cNvPr>
            <p:cNvSpPr/>
            <p:nvPr/>
          </p:nvSpPr>
          <p:spPr>
            <a:xfrm rot="5400000">
              <a:off x="1465590" y="4034327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2" name="Rectangle 91">
            <a:extLst>
              <a:ext uri="{FF2B5EF4-FFF2-40B4-BE49-F238E27FC236}">
                <a16:creationId xmlns:a16="http://schemas.microsoft.com/office/drawing/2014/main" id="{FDA4D785-4E8F-42BB-A195-08D0E9F6E226}"/>
              </a:ext>
            </a:extLst>
          </p:cNvPr>
          <p:cNvSpPr/>
          <p:nvPr/>
        </p:nvSpPr>
        <p:spPr>
          <a:xfrm>
            <a:off x="10860620" y="4609090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BBD5EE3A-FF06-4957-B3F6-8CDB8ED6CCC8}"/>
              </a:ext>
            </a:extLst>
          </p:cNvPr>
          <p:cNvSpPr/>
          <p:nvPr/>
        </p:nvSpPr>
        <p:spPr>
          <a:xfrm rot="5400000">
            <a:off x="9908482" y="4852498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EB1A1F57-CD1B-40B1-8CBD-E1144894D937}"/>
              </a:ext>
            </a:extLst>
          </p:cNvPr>
          <p:cNvSpPr/>
          <p:nvPr/>
        </p:nvSpPr>
        <p:spPr>
          <a:xfrm rot="5400000">
            <a:off x="9195951" y="5324533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1E432F40-3C5D-4A33-ABB0-333C9161F223}"/>
              </a:ext>
            </a:extLst>
          </p:cNvPr>
          <p:cNvSpPr/>
          <p:nvPr/>
        </p:nvSpPr>
        <p:spPr>
          <a:xfrm rot="5400000">
            <a:off x="10145457" y="4850388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DDA55B65-5353-4123-A5A5-0843E2431F2C}"/>
              </a:ext>
            </a:extLst>
          </p:cNvPr>
          <p:cNvSpPr/>
          <p:nvPr/>
        </p:nvSpPr>
        <p:spPr>
          <a:xfrm rot="5400000">
            <a:off x="9427723" y="4855147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264777C1-EA94-4D73-9831-7D6C1A8670B5}"/>
              </a:ext>
            </a:extLst>
          </p:cNvPr>
          <p:cNvSpPr/>
          <p:nvPr/>
        </p:nvSpPr>
        <p:spPr>
          <a:xfrm rot="5400000">
            <a:off x="9195951" y="4854292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34F5F867-346A-4852-A52C-FC84BA701B93}"/>
              </a:ext>
            </a:extLst>
          </p:cNvPr>
          <p:cNvSpPr/>
          <p:nvPr/>
        </p:nvSpPr>
        <p:spPr>
          <a:xfrm rot="5400000">
            <a:off x="10145269" y="4609813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DE498CE2-DCC4-4FFB-BBEE-29CA0CFF2015}"/>
              </a:ext>
            </a:extLst>
          </p:cNvPr>
          <p:cNvSpPr/>
          <p:nvPr/>
        </p:nvSpPr>
        <p:spPr>
          <a:xfrm rot="5400000">
            <a:off x="10146244" y="4372288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5BA2A0E0-735D-463A-ABF1-4A25DA1C16AC}"/>
              </a:ext>
            </a:extLst>
          </p:cNvPr>
          <p:cNvSpPr/>
          <p:nvPr/>
        </p:nvSpPr>
        <p:spPr>
          <a:xfrm rot="5400000">
            <a:off x="10145457" y="5085612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47AFD109-9844-454C-A11E-B4D3D0AB9F77}"/>
              </a:ext>
            </a:extLst>
          </p:cNvPr>
          <p:cNvSpPr/>
          <p:nvPr/>
        </p:nvSpPr>
        <p:spPr>
          <a:xfrm rot="5400000">
            <a:off x="10145457" y="5322009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9C20BF65-2D26-45AF-BC56-56689DBF84EF}"/>
              </a:ext>
            </a:extLst>
          </p:cNvPr>
          <p:cNvSpPr/>
          <p:nvPr/>
        </p:nvSpPr>
        <p:spPr>
          <a:xfrm rot="5400000">
            <a:off x="9194524" y="4615076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9A9FAF47-833F-4DCD-9938-7FE3F743EA4B}"/>
              </a:ext>
            </a:extLst>
          </p:cNvPr>
          <p:cNvSpPr/>
          <p:nvPr/>
        </p:nvSpPr>
        <p:spPr>
          <a:xfrm rot="5400000">
            <a:off x="9194119" y="4378977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EE6A1A7A-B14E-497F-9352-EF135295525F}"/>
              </a:ext>
            </a:extLst>
          </p:cNvPr>
          <p:cNvSpPr/>
          <p:nvPr/>
        </p:nvSpPr>
        <p:spPr>
          <a:xfrm rot="5400000">
            <a:off x="9432287" y="4144039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D806B5CB-1DC0-48BE-BB37-5007FC469E42}"/>
              </a:ext>
            </a:extLst>
          </p:cNvPr>
          <p:cNvSpPr/>
          <p:nvPr/>
        </p:nvSpPr>
        <p:spPr>
          <a:xfrm rot="5400000">
            <a:off x="9670595" y="4141813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F026DD44-C22C-4032-BA44-EB8CDEE23E7B}"/>
              </a:ext>
            </a:extLst>
          </p:cNvPr>
          <p:cNvSpPr/>
          <p:nvPr/>
        </p:nvSpPr>
        <p:spPr>
          <a:xfrm rot="5400000">
            <a:off x="9905694" y="4144440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1475593A-5B00-4B09-ADBF-62738FDC2D89}"/>
              </a:ext>
            </a:extLst>
          </p:cNvPr>
          <p:cNvSpPr/>
          <p:nvPr/>
        </p:nvSpPr>
        <p:spPr>
          <a:xfrm rot="5400000">
            <a:off x="9907133" y="4372495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E2DAE9DC-D343-4B35-B90C-66754190F505}"/>
              </a:ext>
            </a:extLst>
          </p:cNvPr>
          <p:cNvSpPr/>
          <p:nvPr/>
        </p:nvSpPr>
        <p:spPr>
          <a:xfrm rot="5400000">
            <a:off x="9432930" y="4379093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BFDA76D1-C9FB-4797-A9EB-EAB782567A03}"/>
              </a:ext>
            </a:extLst>
          </p:cNvPr>
          <p:cNvSpPr txBox="1"/>
          <p:nvPr/>
        </p:nvSpPr>
        <p:spPr>
          <a:xfrm>
            <a:off x="2615801" y="1345266"/>
            <a:ext cx="751821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We want to transform some initial configuration</a:t>
            </a:r>
            <a:br>
              <a:rPr lang="en-US" sz="3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</a:br>
            <a:r>
              <a:rPr lang="en-US" sz="3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into another (via a sequence of tilts) which </a:t>
            </a:r>
            <a:br>
              <a:rPr lang="en-US" sz="3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</a:br>
            <a:r>
              <a:rPr lang="en-US" sz="3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represents a desired shape.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ACDB67C-826B-4577-844C-AFC3A768EA5E}"/>
              </a:ext>
            </a:extLst>
          </p:cNvPr>
          <p:cNvSpPr/>
          <p:nvPr/>
        </p:nvSpPr>
        <p:spPr>
          <a:xfrm rot="5400000">
            <a:off x="2525991" y="5329086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CC2A8150-CD25-4A49-8BB0-63A1C771C6C8}"/>
              </a:ext>
            </a:extLst>
          </p:cNvPr>
          <p:cNvSpPr/>
          <p:nvPr/>
        </p:nvSpPr>
        <p:spPr>
          <a:xfrm rot="5400000">
            <a:off x="2045625" y="5326979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17F04017-5147-4888-BD3A-7F61859F0E15}"/>
              </a:ext>
            </a:extLst>
          </p:cNvPr>
          <p:cNvGrpSpPr/>
          <p:nvPr/>
        </p:nvGrpSpPr>
        <p:grpSpPr>
          <a:xfrm>
            <a:off x="1329114" y="3180610"/>
            <a:ext cx="2619865" cy="2621799"/>
            <a:chOff x="1228153" y="1651269"/>
            <a:chExt cx="2619865" cy="2621799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A5B97DEC-AA5E-4484-BD19-C4DC8C7A39AF}"/>
                </a:ext>
              </a:extLst>
            </p:cNvPr>
            <p:cNvSpPr/>
            <p:nvPr/>
          </p:nvSpPr>
          <p:spPr>
            <a:xfrm rot="5400000">
              <a:off x="1228661" y="356315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02DFF943-1701-44A7-9FEB-9B293AED5011}"/>
                </a:ext>
              </a:extLst>
            </p:cNvPr>
            <p:cNvSpPr/>
            <p:nvPr/>
          </p:nvSpPr>
          <p:spPr>
            <a:xfrm rot="5400000">
              <a:off x="1228661" y="3323809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BC754E05-23DB-4EBD-AF73-A4427789674D}"/>
                </a:ext>
              </a:extLst>
            </p:cNvPr>
            <p:cNvSpPr/>
            <p:nvPr/>
          </p:nvSpPr>
          <p:spPr>
            <a:xfrm>
              <a:off x="1228153" y="2129427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E04406C7-262B-4D7D-9854-42F2740156FB}"/>
                </a:ext>
              </a:extLst>
            </p:cNvPr>
            <p:cNvSpPr/>
            <p:nvPr/>
          </p:nvSpPr>
          <p:spPr>
            <a:xfrm>
              <a:off x="1228153" y="1890667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8914621F-473B-49FD-AC4A-61D8661331E8}"/>
                </a:ext>
              </a:extLst>
            </p:cNvPr>
            <p:cNvSpPr/>
            <p:nvPr/>
          </p:nvSpPr>
          <p:spPr>
            <a:xfrm>
              <a:off x="1228153" y="1651269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46D1A1DA-F0C9-41C3-8FE8-9AA74AD69A2F}"/>
                </a:ext>
              </a:extLst>
            </p:cNvPr>
            <p:cNvSpPr/>
            <p:nvPr/>
          </p:nvSpPr>
          <p:spPr>
            <a:xfrm>
              <a:off x="1228153" y="2368187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8C9820E1-7B1A-44C0-8816-2069736BD2BC}"/>
                </a:ext>
              </a:extLst>
            </p:cNvPr>
            <p:cNvSpPr/>
            <p:nvPr/>
          </p:nvSpPr>
          <p:spPr>
            <a:xfrm>
              <a:off x="1228153" y="2606947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631D5ED5-3B52-411E-95A6-ECEFE8591612}"/>
                </a:ext>
              </a:extLst>
            </p:cNvPr>
            <p:cNvSpPr/>
            <p:nvPr/>
          </p:nvSpPr>
          <p:spPr>
            <a:xfrm>
              <a:off x="1228153" y="2845707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159444A2-6DB7-42D8-890F-4FEE27820A78}"/>
                </a:ext>
              </a:extLst>
            </p:cNvPr>
            <p:cNvSpPr/>
            <p:nvPr/>
          </p:nvSpPr>
          <p:spPr>
            <a:xfrm>
              <a:off x="1228153" y="3084467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F0242919-8FA9-40AD-9696-1925FF2B16EE}"/>
                </a:ext>
              </a:extLst>
            </p:cNvPr>
            <p:cNvSpPr/>
            <p:nvPr/>
          </p:nvSpPr>
          <p:spPr>
            <a:xfrm>
              <a:off x="1465897" y="1652631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C484E052-274D-4DE6-A228-FE1DB6CFE34B}"/>
                </a:ext>
              </a:extLst>
            </p:cNvPr>
            <p:cNvSpPr/>
            <p:nvPr/>
          </p:nvSpPr>
          <p:spPr>
            <a:xfrm rot="5400000">
              <a:off x="3609715" y="1651022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2EC3A321-3029-4800-824B-7003470A2B8E}"/>
                </a:ext>
              </a:extLst>
            </p:cNvPr>
            <p:cNvSpPr/>
            <p:nvPr/>
          </p:nvSpPr>
          <p:spPr>
            <a:xfrm rot="5400000">
              <a:off x="3369380" y="1651022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AC1B50F0-B5F8-4B4C-A55E-9FBD4353A8F6}"/>
                </a:ext>
              </a:extLst>
            </p:cNvPr>
            <p:cNvSpPr/>
            <p:nvPr/>
          </p:nvSpPr>
          <p:spPr>
            <a:xfrm rot="5400000">
              <a:off x="3130620" y="1651022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6648F5E1-7928-4351-978C-4265FF39382C}"/>
                </a:ext>
              </a:extLst>
            </p:cNvPr>
            <p:cNvSpPr/>
            <p:nvPr/>
          </p:nvSpPr>
          <p:spPr>
            <a:xfrm rot="5400000">
              <a:off x="2894143" y="1651173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51DFD027-800C-4CA3-B34E-04DE72D46952}"/>
                </a:ext>
              </a:extLst>
            </p:cNvPr>
            <p:cNvSpPr/>
            <p:nvPr/>
          </p:nvSpPr>
          <p:spPr>
            <a:xfrm rot="5400000">
              <a:off x="2655383" y="1651173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A10FC2EA-1EA6-4A29-B7C2-4A5F9F2F91BF}"/>
                </a:ext>
              </a:extLst>
            </p:cNvPr>
            <p:cNvSpPr/>
            <p:nvPr/>
          </p:nvSpPr>
          <p:spPr>
            <a:xfrm rot="5400000">
              <a:off x="2418526" y="1651173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D7FE70C0-9229-4853-9030-19D24594C3A2}"/>
                </a:ext>
              </a:extLst>
            </p:cNvPr>
            <p:cNvSpPr/>
            <p:nvPr/>
          </p:nvSpPr>
          <p:spPr>
            <a:xfrm rot="5400000">
              <a:off x="2179766" y="1651173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8B89B877-82B6-4E36-AA05-37C330178C3E}"/>
                </a:ext>
              </a:extLst>
            </p:cNvPr>
            <p:cNvSpPr/>
            <p:nvPr/>
          </p:nvSpPr>
          <p:spPr>
            <a:xfrm rot="5400000">
              <a:off x="1942909" y="1651173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B536C110-6213-46EB-8D6F-3383CEA6B078}"/>
                </a:ext>
              </a:extLst>
            </p:cNvPr>
            <p:cNvSpPr/>
            <p:nvPr/>
          </p:nvSpPr>
          <p:spPr>
            <a:xfrm rot="5400000">
              <a:off x="1704149" y="1651173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48AB4ACF-7D59-40AA-A231-87BC10BB94CC}"/>
                </a:ext>
              </a:extLst>
            </p:cNvPr>
            <p:cNvSpPr/>
            <p:nvPr/>
          </p:nvSpPr>
          <p:spPr>
            <a:xfrm>
              <a:off x="3610274" y="188927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ADA552B3-7AFD-4408-9979-4D4D7D03B8E1}"/>
                </a:ext>
              </a:extLst>
            </p:cNvPr>
            <p:cNvSpPr/>
            <p:nvPr/>
          </p:nvSpPr>
          <p:spPr>
            <a:xfrm>
              <a:off x="3610274" y="212803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CD4C41AC-C4D3-446F-BA8A-C5AC302BD391}"/>
                </a:ext>
              </a:extLst>
            </p:cNvPr>
            <p:cNvSpPr/>
            <p:nvPr/>
          </p:nvSpPr>
          <p:spPr>
            <a:xfrm>
              <a:off x="3610274" y="236679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A36BFFA3-2BB7-4E52-944E-B7F0FEDA967A}"/>
                </a:ext>
              </a:extLst>
            </p:cNvPr>
            <p:cNvSpPr/>
            <p:nvPr/>
          </p:nvSpPr>
          <p:spPr>
            <a:xfrm>
              <a:off x="3610274" y="260555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FEDC716D-CF72-4B7D-A173-26417431D8F7}"/>
                </a:ext>
              </a:extLst>
            </p:cNvPr>
            <p:cNvSpPr/>
            <p:nvPr/>
          </p:nvSpPr>
          <p:spPr>
            <a:xfrm>
              <a:off x="3610274" y="284431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FA437435-7595-41E0-A8BD-CD2298606494}"/>
                </a:ext>
              </a:extLst>
            </p:cNvPr>
            <p:cNvSpPr/>
            <p:nvPr/>
          </p:nvSpPr>
          <p:spPr>
            <a:xfrm>
              <a:off x="3610274" y="3319931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C1A8D00F-CE65-469C-9910-7F1C4B229A3D}"/>
                </a:ext>
              </a:extLst>
            </p:cNvPr>
            <p:cNvSpPr/>
            <p:nvPr/>
          </p:nvSpPr>
          <p:spPr>
            <a:xfrm>
              <a:off x="3610274" y="3558691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E037640C-E2B4-4A5A-A6DC-6F4F80880263}"/>
                </a:ext>
              </a:extLst>
            </p:cNvPr>
            <p:cNvSpPr/>
            <p:nvPr/>
          </p:nvSpPr>
          <p:spPr>
            <a:xfrm rot="5400000">
              <a:off x="1230005" y="3799745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DFE61F99-85A3-4A29-A4B6-C1872E4A8EA7}"/>
                </a:ext>
              </a:extLst>
            </p:cNvPr>
            <p:cNvSpPr/>
            <p:nvPr/>
          </p:nvSpPr>
          <p:spPr>
            <a:xfrm>
              <a:off x="3610223" y="3795548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D84C7C7C-F553-4619-8860-9482A1EAF049}"/>
                </a:ext>
              </a:extLst>
            </p:cNvPr>
            <p:cNvSpPr/>
            <p:nvPr/>
          </p:nvSpPr>
          <p:spPr>
            <a:xfrm>
              <a:off x="3610223" y="4034308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90AA364D-EDFF-4260-83B8-264611ACC532}"/>
                </a:ext>
              </a:extLst>
            </p:cNvPr>
            <p:cNvSpPr/>
            <p:nvPr/>
          </p:nvSpPr>
          <p:spPr>
            <a:xfrm rot="5400000">
              <a:off x="3369000" y="4032913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9F7BD63C-2726-4D1E-9619-E7B5A7E49411}"/>
                </a:ext>
              </a:extLst>
            </p:cNvPr>
            <p:cNvSpPr/>
            <p:nvPr/>
          </p:nvSpPr>
          <p:spPr>
            <a:xfrm rot="5400000">
              <a:off x="3130240" y="4032913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6ADBDB1D-ACB6-4569-BA59-7FABA8DE6FF6}"/>
                </a:ext>
              </a:extLst>
            </p:cNvPr>
            <p:cNvSpPr/>
            <p:nvPr/>
          </p:nvSpPr>
          <p:spPr>
            <a:xfrm rot="5400000">
              <a:off x="2893763" y="403306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0B1355A5-94E1-4E3E-AA7B-259E1FF9BA20}"/>
                </a:ext>
              </a:extLst>
            </p:cNvPr>
            <p:cNvSpPr/>
            <p:nvPr/>
          </p:nvSpPr>
          <p:spPr>
            <a:xfrm rot="5400000">
              <a:off x="2655003" y="403306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A9B88BB8-6CC5-4F36-A292-3A5AE9B44438}"/>
                </a:ext>
              </a:extLst>
            </p:cNvPr>
            <p:cNvSpPr/>
            <p:nvPr/>
          </p:nvSpPr>
          <p:spPr>
            <a:xfrm rot="5400000">
              <a:off x="2418146" y="403306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6B0D499D-F45F-419C-85D1-077872AFEFED}"/>
                </a:ext>
              </a:extLst>
            </p:cNvPr>
            <p:cNvSpPr/>
            <p:nvPr/>
          </p:nvSpPr>
          <p:spPr>
            <a:xfrm rot="5400000">
              <a:off x="2179386" y="403306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08448DE0-CB5B-48D6-A264-A91D33CA8789}"/>
                </a:ext>
              </a:extLst>
            </p:cNvPr>
            <p:cNvSpPr/>
            <p:nvPr/>
          </p:nvSpPr>
          <p:spPr>
            <a:xfrm rot="5400000">
              <a:off x="1942529" y="403306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7BCB02D4-6356-4E0E-B863-F6CAC05DE7EC}"/>
                </a:ext>
              </a:extLst>
            </p:cNvPr>
            <p:cNvSpPr/>
            <p:nvPr/>
          </p:nvSpPr>
          <p:spPr>
            <a:xfrm rot="5400000">
              <a:off x="1703769" y="403306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96A621A6-2C92-432A-A053-10016D85FF75}"/>
                </a:ext>
              </a:extLst>
            </p:cNvPr>
            <p:cNvSpPr/>
            <p:nvPr/>
          </p:nvSpPr>
          <p:spPr>
            <a:xfrm rot="5400000">
              <a:off x="1230005" y="4033064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F1259F91-E260-40E1-AE4F-FF92D27E5286}"/>
                </a:ext>
              </a:extLst>
            </p:cNvPr>
            <p:cNvSpPr/>
            <p:nvPr/>
          </p:nvSpPr>
          <p:spPr>
            <a:xfrm rot="5400000">
              <a:off x="1465590" y="4034327"/>
              <a:ext cx="237744" cy="23876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0" name="Rectangle 159">
            <a:extLst>
              <a:ext uri="{FF2B5EF4-FFF2-40B4-BE49-F238E27FC236}">
                <a16:creationId xmlns:a16="http://schemas.microsoft.com/office/drawing/2014/main" id="{B994EFB2-21A3-4896-9882-277281A21E12}"/>
              </a:ext>
            </a:extLst>
          </p:cNvPr>
          <p:cNvSpPr/>
          <p:nvPr/>
        </p:nvSpPr>
        <p:spPr>
          <a:xfrm>
            <a:off x="3711184" y="4609625"/>
            <a:ext cx="237744" cy="23876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3A871F1D-1CC9-40DE-9E13-F9C6630A5968}"/>
              </a:ext>
            </a:extLst>
          </p:cNvPr>
          <p:cNvSpPr/>
          <p:nvPr/>
        </p:nvSpPr>
        <p:spPr>
          <a:xfrm rot="5400000">
            <a:off x="2759046" y="4853033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id="{A06FE688-B78D-4B5B-8D9A-BA723159DB8B}"/>
              </a:ext>
            </a:extLst>
          </p:cNvPr>
          <p:cNvSpPr/>
          <p:nvPr/>
        </p:nvSpPr>
        <p:spPr>
          <a:xfrm rot="5400000">
            <a:off x="2286572" y="5081881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F72FACD8-DAE1-422E-A50E-58E4A3CFC97C}"/>
              </a:ext>
            </a:extLst>
          </p:cNvPr>
          <p:cNvSpPr/>
          <p:nvPr/>
        </p:nvSpPr>
        <p:spPr>
          <a:xfrm rot="5400000">
            <a:off x="3474995" y="5081881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4BB7473F-D698-4C6F-A43D-408DB797FBC0}"/>
              </a:ext>
            </a:extLst>
          </p:cNvPr>
          <p:cNvSpPr/>
          <p:nvPr/>
        </p:nvSpPr>
        <p:spPr>
          <a:xfrm rot="5400000">
            <a:off x="3001160" y="3426944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EBE28798-C017-4640-B7D7-A41B180A7AD8}"/>
              </a:ext>
            </a:extLst>
          </p:cNvPr>
          <p:cNvSpPr/>
          <p:nvPr/>
        </p:nvSpPr>
        <p:spPr>
          <a:xfrm rot="5400000">
            <a:off x="1798092" y="4859928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6FC2288D-B96D-4358-903C-4D9B9752AE2E}"/>
              </a:ext>
            </a:extLst>
          </p:cNvPr>
          <p:cNvSpPr/>
          <p:nvPr/>
        </p:nvSpPr>
        <p:spPr>
          <a:xfrm rot="5400000">
            <a:off x="2282222" y="4386483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4" name="Rectangle 173">
            <a:extLst>
              <a:ext uri="{FF2B5EF4-FFF2-40B4-BE49-F238E27FC236}">
                <a16:creationId xmlns:a16="http://schemas.microsoft.com/office/drawing/2014/main" id="{ECEABE83-D269-42B8-ACB2-C9F8C2187553}"/>
              </a:ext>
            </a:extLst>
          </p:cNvPr>
          <p:cNvSpPr/>
          <p:nvPr/>
        </p:nvSpPr>
        <p:spPr>
          <a:xfrm rot="5400000">
            <a:off x="3468597" y="4375113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3BCCE521-53F8-4684-839E-1C4F82C85872}"/>
              </a:ext>
            </a:extLst>
          </p:cNvPr>
          <p:cNvSpPr/>
          <p:nvPr/>
        </p:nvSpPr>
        <p:spPr>
          <a:xfrm rot="5400000">
            <a:off x="2996021" y="5086147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6AB789FB-AE8B-48A6-A9CC-71A3BBE478F3}"/>
              </a:ext>
            </a:extLst>
          </p:cNvPr>
          <p:cNvSpPr/>
          <p:nvPr/>
        </p:nvSpPr>
        <p:spPr>
          <a:xfrm rot="5400000">
            <a:off x="2996021" y="5322544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9ABC6973-70F4-4E24-B972-F982E2F89A28}"/>
              </a:ext>
            </a:extLst>
          </p:cNvPr>
          <p:cNvSpPr/>
          <p:nvPr/>
        </p:nvSpPr>
        <p:spPr>
          <a:xfrm rot="5400000">
            <a:off x="1564014" y="5326242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0" name="Rectangle 179">
            <a:extLst>
              <a:ext uri="{FF2B5EF4-FFF2-40B4-BE49-F238E27FC236}">
                <a16:creationId xmlns:a16="http://schemas.microsoft.com/office/drawing/2014/main" id="{A9186AFB-25FA-4C9F-A06B-0130E70C31D8}"/>
              </a:ext>
            </a:extLst>
          </p:cNvPr>
          <p:cNvSpPr/>
          <p:nvPr/>
        </p:nvSpPr>
        <p:spPr>
          <a:xfrm rot="5400000">
            <a:off x="1564676" y="4372939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Rectangle 180">
            <a:extLst>
              <a:ext uri="{FF2B5EF4-FFF2-40B4-BE49-F238E27FC236}">
                <a16:creationId xmlns:a16="http://schemas.microsoft.com/office/drawing/2014/main" id="{61890313-24FB-4DB8-A346-C9C706121DE2}"/>
              </a:ext>
            </a:extLst>
          </p:cNvPr>
          <p:cNvSpPr/>
          <p:nvPr/>
        </p:nvSpPr>
        <p:spPr>
          <a:xfrm rot="5400000">
            <a:off x="1804730" y="3670462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63178F02-CA9E-4FBE-8D05-ECED303C8784}"/>
              </a:ext>
            </a:extLst>
          </p:cNvPr>
          <p:cNvSpPr/>
          <p:nvPr/>
        </p:nvSpPr>
        <p:spPr>
          <a:xfrm rot="5400000">
            <a:off x="3111821" y="3908206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1D271D94-E7D8-4431-B35B-0A03F84A5F47}"/>
              </a:ext>
            </a:extLst>
          </p:cNvPr>
          <p:cNvSpPr/>
          <p:nvPr/>
        </p:nvSpPr>
        <p:spPr>
          <a:xfrm rot="5400000">
            <a:off x="2515693" y="3651990"/>
            <a:ext cx="237744" cy="2387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2D070471-3E3F-478D-893A-0573E5E64394}"/>
              </a:ext>
            </a:extLst>
          </p:cNvPr>
          <p:cNvSpPr/>
          <p:nvPr/>
        </p:nvSpPr>
        <p:spPr>
          <a:xfrm rot="5400000">
            <a:off x="2759207" y="4390242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34A243F-84C7-4ED3-92E0-A1AB41728F57}"/>
              </a:ext>
            </a:extLst>
          </p:cNvPr>
          <p:cNvSpPr/>
          <p:nvPr/>
        </p:nvSpPr>
        <p:spPr>
          <a:xfrm rot="5400000">
            <a:off x="2036852" y="3423056"/>
            <a:ext cx="237744" cy="23876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9692B3F9-C8AB-4487-93D3-7D626CAFF97F}"/>
              </a:ext>
            </a:extLst>
          </p:cNvPr>
          <p:cNvSpPr/>
          <p:nvPr/>
        </p:nvSpPr>
        <p:spPr>
          <a:xfrm>
            <a:off x="5562107" y="4018508"/>
            <a:ext cx="1625600" cy="956019"/>
          </a:xfrm>
          <a:prstGeom prst="rightArrow">
            <a:avLst/>
          </a:prstGeom>
          <a:solidFill>
            <a:srgbClr val="FC711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0226EC3B-7677-42BA-A723-C7A56ACF1DED}"/>
              </a:ext>
            </a:extLst>
          </p:cNvPr>
          <p:cNvSpPr txBox="1"/>
          <p:nvPr/>
        </p:nvSpPr>
        <p:spPr>
          <a:xfrm>
            <a:off x="4986273" y="5059692"/>
            <a:ext cx="26340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⟨</a:t>
            </a:r>
            <a:r>
              <a:rPr lang="en-US" dirty="0"/>
              <a:t> </a:t>
            </a:r>
            <a:r>
              <a:rPr lang="en-US" sz="3200" dirty="0">
                <a:solidFill>
                  <a:schemeClr val="bg1"/>
                </a:solidFill>
              </a:rPr>
              <a:t>←</a:t>
            </a:r>
            <a:r>
              <a:rPr lang="en-US" dirty="0">
                <a:solidFill>
                  <a:schemeClr val="bg1"/>
                </a:solidFill>
              </a:rPr>
              <a:t>,</a:t>
            </a:r>
            <a:r>
              <a:rPr lang="en-US" sz="3200" dirty="0"/>
              <a:t> </a:t>
            </a:r>
            <a:r>
              <a:rPr lang="en-US" sz="3200" dirty="0">
                <a:solidFill>
                  <a:schemeClr val="bg1"/>
                </a:solidFill>
              </a:rPr>
              <a:t>↑</a:t>
            </a:r>
            <a:r>
              <a:rPr lang="en-US" dirty="0"/>
              <a:t> </a:t>
            </a:r>
            <a:r>
              <a:rPr lang="en-US" dirty="0">
                <a:solidFill>
                  <a:schemeClr val="bg1"/>
                </a:solidFill>
              </a:rPr>
              <a:t>, … ,</a:t>
            </a:r>
            <a:r>
              <a:rPr lang="en-US" sz="3200" dirty="0">
                <a:solidFill>
                  <a:schemeClr val="bg1"/>
                </a:solidFill>
              </a:rPr>
              <a:t>↓</a:t>
            </a:r>
            <a:r>
              <a:rPr lang="en-US" dirty="0">
                <a:solidFill>
                  <a:schemeClr val="bg1"/>
                </a:solidFill>
              </a:rPr>
              <a:t>,</a:t>
            </a:r>
            <a:r>
              <a:rPr lang="en-US" sz="2800" dirty="0">
                <a:solidFill>
                  <a:schemeClr val="bg1"/>
                </a:solidFill>
              </a:rPr>
              <a:t> → </a:t>
            </a:r>
            <a:r>
              <a:rPr lang="en-US" sz="3200" dirty="0">
                <a:solidFill>
                  <a:schemeClr val="bg1"/>
                </a:solidFill>
              </a:rPr>
              <a:t>⟩</a:t>
            </a:r>
            <a:endParaRPr lang="en-US" sz="3200" dirty="0">
              <a:solidFill>
                <a:schemeClr val="bg1"/>
              </a:solidFill>
              <a:latin typeface="Dubai Light" panose="020B0303030403030204" pitchFamily="34" charset="-78"/>
              <a:cs typeface="Dubai Light" panose="020B0303030403030204" pitchFamily="34" charset="-78"/>
            </a:endParaRP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70175CC7-3881-4994-8853-2BEE7B51F24F}"/>
              </a:ext>
            </a:extLst>
          </p:cNvPr>
          <p:cNvSpPr txBox="1"/>
          <p:nvPr/>
        </p:nvSpPr>
        <p:spPr>
          <a:xfrm>
            <a:off x="2247700" y="5752122"/>
            <a:ext cx="8996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C</a:t>
            </a:r>
            <a:r>
              <a:rPr lang="en-US" sz="6000" baseline="-25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0</a:t>
            </a: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DAAA56D4-19E3-41E8-B2A0-FA2DDF89B1F3}"/>
              </a:ext>
            </a:extLst>
          </p:cNvPr>
          <p:cNvSpPr txBox="1"/>
          <p:nvPr/>
        </p:nvSpPr>
        <p:spPr>
          <a:xfrm>
            <a:off x="9509727" y="5729341"/>
            <a:ext cx="8418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C</a:t>
            </a:r>
            <a:r>
              <a:rPr lang="en-US" sz="6000" baseline="-250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2909061923"/>
      </p:ext>
    </p:extLst>
  </p:cSld>
  <p:clrMapOvr>
    <a:masterClrMapping/>
  </p:clrMapOvr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Arial-Times New Roman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17017</TotalTime>
  <Words>1413</Words>
  <Application>Microsoft Office PowerPoint</Application>
  <PresentationFormat>Widescreen</PresentationFormat>
  <Paragraphs>485</Paragraphs>
  <Slides>51</Slides>
  <Notes>6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7" baseType="lpstr">
      <vt:lpstr>Arial</vt:lpstr>
      <vt:lpstr>Calibri</vt:lpstr>
      <vt:lpstr>Dubai</vt:lpstr>
      <vt:lpstr>Dubai Light</vt:lpstr>
      <vt:lpstr>Times New Roman</vt:lpstr>
      <vt:lpstr>Depth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Austin Luchsinger</dc:creator>
  <cp:lastModifiedBy>Papino</cp:lastModifiedBy>
  <cp:revision>407</cp:revision>
  <dcterms:created xsi:type="dcterms:W3CDTF">2017-02-08T23:16:21Z</dcterms:created>
  <dcterms:modified xsi:type="dcterms:W3CDTF">2019-01-09T21:37:40Z</dcterms:modified>
</cp:coreProperties>
</file>